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Welcome to DIYMachineLearning!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3C3C3C"/>
                </a:solidFill>
              </a:defRPr>
            </a:pPr>
            <a:r>
              <a:t>Your Journey into Machine Learning Starts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Why Learn Machine Learning?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Transform how you approach data and problem-solving.</a:t>
            </a:r>
          </a:p>
          <a:p>
            <a:r>
              <a:t>• Master high-demand skills in an evolving tech field.</a:t>
            </a:r>
          </a:p>
          <a:p>
            <a:r>
              <a:t>• Create intelligent solutions across industries.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Series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Setup and Tools: WSL and Jupyter Notebook</a:t>
            </a:r>
          </a:p>
          <a:p>
            <a:r>
              <a:t>• Data Preparation: ETL Basics</a:t>
            </a:r>
          </a:p>
          <a:p>
            <a:r>
              <a:t>• Model Building: Supervised Learning and Image Classification</a:t>
            </a:r>
          </a:p>
          <a:p>
            <a:r>
              <a:t>• Optimization: Hyperparameter Tuning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Why Run ML Locally?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Full control over your environment and tools</a:t>
            </a:r>
          </a:p>
          <a:p>
            <a:r>
              <a:t>• Cost-effective—no cloud costs</a:t>
            </a:r>
          </a:p>
          <a:p>
            <a:r>
              <a:t>• Easier to experiment and learn at your own 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Skills You’ll 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Set up and manage environments</a:t>
            </a:r>
          </a:p>
          <a:p>
            <a:r>
              <a:t>• Prepare and preprocess data</a:t>
            </a:r>
          </a:p>
          <a:p>
            <a:r>
              <a:t>• Build and evaluate ML models</a:t>
            </a:r>
          </a:p>
          <a:p>
            <a:r>
              <a:t>• Optimize models for better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Join the Journey!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Subscribe and start your Machine Learning adventure</a:t>
            </a:r>
          </a:p>
          <a:p>
            <a:r>
              <a:t>with DIYMachineLearning!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