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CBE-2264-4844-AC6F-8EB7B30EB7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CBE-2264-4844-AC6F-8EB7B30EB7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6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CBE-2264-4844-AC6F-8EB7B30EB7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CBE-2264-4844-AC6F-8EB7B30EB7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4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CBE-2264-4844-AC6F-8EB7B30EB7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CBE-2264-4844-AC6F-8EB7B30EB7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1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CBE-2264-4844-AC6F-8EB7B30EB7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7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CBE-2264-4844-AC6F-8EB7B30EB7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3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CBE-2264-4844-AC6F-8EB7B30EB7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3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CBE-2264-4844-AC6F-8EB7B30EB7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3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CBE-2264-4844-AC6F-8EB7B30EB7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8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71CBE-2264-4844-AC6F-8EB7B30EB74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8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2" y="2847975"/>
            <a:ext cx="28479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2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9275" y="1619250"/>
            <a:ext cx="85534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1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104" y="4410749"/>
            <a:ext cx="1889808" cy="802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070" y="4524755"/>
            <a:ext cx="1473599" cy="6745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974" y="2098606"/>
            <a:ext cx="2066925" cy="38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023" y="1596929"/>
            <a:ext cx="2028825" cy="485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229" y="4532540"/>
            <a:ext cx="76200" cy="6667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774" y="1653329"/>
            <a:ext cx="1606592" cy="735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961" y="1657221"/>
            <a:ext cx="83602" cy="73152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693135" y="2388741"/>
            <a:ext cx="341176" cy="1067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7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104" y="4410749"/>
            <a:ext cx="1889808" cy="802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070" y="4524755"/>
            <a:ext cx="1473599" cy="6745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974" y="2098606"/>
            <a:ext cx="2066925" cy="38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023" y="1596929"/>
            <a:ext cx="2028825" cy="485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229" y="4532540"/>
            <a:ext cx="76200" cy="6667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774" y="1653329"/>
            <a:ext cx="1606592" cy="735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961" y="1657221"/>
            <a:ext cx="83602" cy="73152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693135" y="2388741"/>
            <a:ext cx="341176" cy="1067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8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104" y="4410749"/>
            <a:ext cx="1889808" cy="802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070" y="4524755"/>
            <a:ext cx="1473599" cy="6745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974" y="2098606"/>
            <a:ext cx="2066925" cy="38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023" y="1596929"/>
            <a:ext cx="2028825" cy="485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229" y="4532540"/>
            <a:ext cx="76200" cy="6667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774" y="1653329"/>
            <a:ext cx="1606592" cy="735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961" y="1657221"/>
            <a:ext cx="83602" cy="73152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693135" y="2388741"/>
            <a:ext cx="341176" cy="1067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9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CAMMARATA</dc:creator>
  <cp:lastModifiedBy>DREW CAMMARATA</cp:lastModifiedBy>
  <cp:revision>5</cp:revision>
  <dcterms:created xsi:type="dcterms:W3CDTF">2016-09-15T18:43:53Z</dcterms:created>
  <dcterms:modified xsi:type="dcterms:W3CDTF">2016-10-04T22:02:47Z</dcterms:modified>
</cp:coreProperties>
</file>