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9" r:id="rId2"/>
    <p:sldId id="313" r:id="rId3"/>
    <p:sldId id="310" r:id="rId4"/>
    <p:sldId id="315" r:id="rId5"/>
    <p:sldId id="316" r:id="rId6"/>
    <p:sldId id="317" r:id="rId7"/>
  </p:sldIdLst>
  <p:sldSz cx="9144000" cy="6858000" type="screen4x3"/>
  <p:notesSz cx="6669088" cy="97774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7C80"/>
    <a:srgbClr val="CCFF99"/>
    <a:srgbClr val="FFFF66"/>
    <a:srgbClr val="FFCC00"/>
    <a:srgbClr val="FF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45" autoAdjust="0"/>
    <p:restoredTop sz="94687" autoAdjust="0"/>
  </p:normalViewPr>
  <p:slideViewPr>
    <p:cSldViewPr snapToGrid="0" snapToObjects="1">
      <p:cViewPr>
        <p:scale>
          <a:sx n="79" d="100"/>
          <a:sy n="79" d="100"/>
        </p:scale>
        <p:origin x="-780" y="-60"/>
      </p:cViewPr>
      <p:guideLst>
        <p:guide orient="horz" pos="2896"/>
        <p:guide pos="51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69" tIns="46985" rIns="93969" bIns="46985" numCol="1" anchor="t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69" tIns="46985" rIns="93969" bIns="46985" numCol="1" anchor="t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8463"/>
            <a:ext cx="28908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69" tIns="46985" rIns="93969" bIns="46985" numCol="1" anchor="b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288463"/>
            <a:ext cx="28908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69" tIns="46985" rIns="93969" bIns="46985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62E6AA69-238C-4CD9-9C44-0A1B3072583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68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69" tIns="46985" rIns="93969" bIns="46985" numCol="1" anchor="t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" pitchFamily="-12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69" tIns="46985" rIns="93969" bIns="46985" numCol="1" anchor="t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" pitchFamily="-12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43438"/>
            <a:ext cx="4891088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69" tIns="46985" rIns="93969" bIns="469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Textformatierung des Masters zu bearbeiten.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8463"/>
            <a:ext cx="28908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69" tIns="46985" rIns="93969" bIns="46985" numCol="1" anchor="b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" pitchFamily="-12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288463"/>
            <a:ext cx="28908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69" tIns="46985" rIns="93969" bIns="46985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" pitchFamily="-124" charset="0"/>
              </a:defRPr>
            </a:lvl1pPr>
          </a:lstStyle>
          <a:p>
            <a:pPr>
              <a:defRPr/>
            </a:pPr>
            <a:fld id="{B307779F-DB37-4D3E-A388-AD97ACA1D58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793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2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2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2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2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2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819400"/>
            <a:ext cx="8229600" cy="1854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de-DE" noProof="0" smtClean="0"/>
              <a:t>Mastertitelformat bearbeiten</a:t>
            </a:r>
            <a:endParaRPr lang="en-US" noProof="0" smtClean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7543800" cy="2286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24800" y="6477000"/>
            <a:ext cx="990600" cy="2286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pPr>
              <a:defRPr/>
            </a:pPr>
            <a:fld id="{A0BCE35F-2A07-4E0B-BA9E-1594145C28F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66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Programmiermethodik SS2010</a:t>
            </a:r>
            <a:r>
              <a:rPr lang="de-DE"/>
              <a:t> 	       				© 2010 Albert Zündorf, University of Kassel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9836E-84F8-44CB-8943-ACCA6F10F40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18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3600" cy="5867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8674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Programmiermethodik SS2010</a:t>
            </a:r>
            <a:r>
              <a:rPr lang="de-DE"/>
              <a:t> 	       				© 2010 Albert Zündorf, University of Kassel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0E105-7762-43D0-8F19-931AAD84BDF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52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Programmiermethodik SS2010</a:t>
            </a:r>
            <a:r>
              <a:rPr lang="de-DE"/>
              <a:t> 	       				© 2010 Albert Zündorf, University of Kassel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A9913-915B-49E9-88E0-EA55B0AECB2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83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Programmiermethodik SS2010</a:t>
            </a:r>
            <a:r>
              <a:rPr lang="de-DE"/>
              <a:t> 	       				© 2010 Albert Zündorf, University of Kassel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5B503-23AA-49A5-915F-3DD0229DF08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01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191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91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Programmiermethodik SS2010</a:t>
            </a:r>
            <a:r>
              <a:rPr lang="de-DE"/>
              <a:t> 	       				© 2010 Albert Zündorf, University of Kassel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B321F-6E11-48ED-9A2A-0EE65EC413C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07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Programmiermethodik SS2010</a:t>
            </a:r>
            <a:r>
              <a:rPr lang="de-DE"/>
              <a:t> 	       				© 2010 Albert Zündorf, University of Kassel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48E45-04DD-40E3-A411-09DB2C381E4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22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Programmiermethodik SS2010</a:t>
            </a:r>
            <a:r>
              <a:rPr lang="de-DE"/>
              <a:t> 	       				© 2010 Albert Zündorf, University of Kassel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D9D23-136F-4BB5-8F09-4101BB4D4DA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81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Programmiermethodik SS2010</a:t>
            </a:r>
            <a:r>
              <a:rPr lang="de-DE"/>
              <a:t> 	       				© 2010 Albert Zündorf, University of Kassel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BF838-179E-4A6F-9723-2B77444A175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49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Programmiermethodik SS2010</a:t>
            </a:r>
            <a:r>
              <a:rPr lang="de-DE"/>
              <a:t> 	       				© 2010 Albert Zündorf, University of Kassel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23B44-D7A0-4049-83B4-C3A1450E4A4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60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Programmiermethodik SS2010</a:t>
            </a:r>
            <a:r>
              <a:rPr lang="de-DE"/>
              <a:t> 	       				© 2010 Albert Zündorf, University of Kassel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6263F-E1F6-4809-8CE0-E38F78EC56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31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534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Mastertitelformat bearbeiten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524000"/>
            <a:ext cx="8534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Mastertextformat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477000"/>
            <a:ext cx="76660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>
              <a:defRPr/>
            </a:pPr>
            <a:r>
              <a:rPr lang="en-US"/>
              <a:t>Programmiermethodik SS2010</a:t>
            </a:r>
            <a:r>
              <a:rPr lang="de-DE"/>
              <a:t> 	       				© 2010 Albert Zündorf, University of Kassel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477000"/>
            <a:ext cx="685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95C3164C-C272-4067-8C35-059A17BA1E3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2" name="Line 16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Text Box 18"/>
          <p:cNvSpPr txBox="1">
            <a:spLocks noChangeArrowheads="1"/>
          </p:cNvSpPr>
          <p:nvPr/>
        </p:nvSpPr>
        <p:spPr bwMode="auto">
          <a:xfrm>
            <a:off x="8959850" y="1192213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de-CH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defTabSz="292100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5000"/>
        <a:buFont typeface="Monotype Sorts" pitchFamily="-124" charset="2"/>
        <a:buChar char="m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2921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Monotype Sorts" pitchFamily="-124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defTabSz="2921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Monotype Sorts" pitchFamily="-124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defTabSz="292100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defTabSz="292100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5pPr>
      <a:lvl6pPr marL="2514600" indent="-228600" algn="l" defTabSz="292100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6pPr>
      <a:lvl7pPr marL="2971800" indent="-228600" algn="l" defTabSz="292100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7pPr>
      <a:lvl8pPr marL="3429000" indent="-228600" algn="l" defTabSz="292100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8pPr>
      <a:lvl9pPr marL="3886200" indent="-228600" algn="l" defTabSz="292100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uendorf@uni-kassel.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1203158"/>
            <a:ext cx="8534400" cy="4969042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/>
              <a:t>The </a:t>
            </a:r>
            <a:r>
              <a:rPr lang="en-US" sz="2800" dirty="0" err="1"/>
              <a:t>SDMLib</a:t>
            </a:r>
            <a:r>
              <a:rPr lang="en-US" sz="2800" dirty="0"/>
              <a:t> Solution to the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TTC </a:t>
            </a:r>
            <a:r>
              <a:rPr lang="en-US" sz="2800" dirty="0"/>
              <a:t>2017 Families </a:t>
            </a:r>
            <a:r>
              <a:rPr lang="en-US" sz="2800" dirty="0" smtClean="0"/>
              <a:t>2 Persons </a:t>
            </a:r>
            <a:r>
              <a:rPr lang="en-US" sz="2800" dirty="0"/>
              <a:t>Case</a:t>
            </a:r>
          </a:p>
          <a:p>
            <a:pPr marL="0" indent="0" algn="ctr">
              <a:buNone/>
            </a:pPr>
            <a:r>
              <a:rPr lang="en-US" sz="2800" dirty="0"/>
              <a:t>Albert </a:t>
            </a:r>
            <a:r>
              <a:rPr lang="en-US" sz="2800" dirty="0" err="1" smtClean="0"/>
              <a:t>Zündorf</a:t>
            </a:r>
            <a:r>
              <a:rPr lang="en-US" sz="2800" dirty="0" smtClean="0"/>
              <a:t> and </a:t>
            </a:r>
            <a:r>
              <a:rPr lang="en-US" sz="2800" dirty="0"/>
              <a:t>Alexander </a:t>
            </a:r>
            <a:r>
              <a:rPr lang="en-US" sz="2800" dirty="0" err="1" smtClean="0"/>
              <a:t>Weidt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Kassel University</a:t>
            </a:r>
          </a:p>
          <a:p>
            <a:pPr marL="0" indent="0" algn="ctr">
              <a:buNone/>
            </a:pPr>
            <a:r>
              <a:rPr lang="en-US" sz="2800" dirty="0" err="1" smtClean="0">
                <a:hlinkClick r:id="rId2"/>
              </a:rPr>
              <a:t>zuendorf</a:t>
            </a:r>
            <a:r>
              <a:rPr lang="en-US" sz="2800" dirty="0" smtClean="0"/>
              <a:t> | </a:t>
            </a:r>
            <a:r>
              <a:rPr lang="en-US" sz="2800" dirty="0" err="1" smtClean="0"/>
              <a:t>alexander.weidt</a:t>
            </a:r>
            <a:r>
              <a:rPr lang="en-US" sz="2800" dirty="0" smtClean="0"/>
              <a:t> @uni-kassel.de</a:t>
            </a:r>
            <a:endParaRPr lang="en-US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TTC </a:t>
            </a:r>
            <a:r>
              <a:rPr lang="en-US" dirty="0" smtClean="0"/>
              <a:t>2017</a:t>
            </a:r>
            <a:r>
              <a:rPr lang="de-DE" dirty="0" smtClean="0"/>
              <a:t> 	       					© 2017 Albert </a:t>
            </a:r>
            <a:r>
              <a:rPr lang="de-DE" dirty="0" err="1" smtClean="0"/>
              <a:t>Zündorf</a:t>
            </a:r>
            <a:r>
              <a:rPr lang="de-DE" dirty="0" smtClean="0"/>
              <a:t>, University </a:t>
            </a:r>
            <a:r>
              <a:rPr lang="de-DE" dirty="0" err="1" smtClean="0"/>
              <a:t>of</a:t>
            </a:r>
            <a:r>
              <a:rPr lang="de-DE" dirty="0" smtClean="0"/>
              <a:t> Kassel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7A9913-915B-49E9-88E0-EA55B0AECB28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96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TTC </a:t>
            </a:r>
            <a:r>
              <a:rPr lang="en-US" dirty="0" smtClean="0"/>
              <a:t>2017</a:t>
            </a:r>
            <a:r>
              <a:rPr lang="de-DE" dirty="0" smtClean="0"/>
              <a:t> 	       					© 2017 Albert </a:t>
            </a:r>
            <a:r>
              <a:rPr lang="de-DE" dirty="0" err="1" smtClean="0"/>
              <a:t>Zündorf</a:t>
            </a:r>
            <a:r>
              <a:rPr lang="de-DE" dirty="0" smtClean="0"/>
              <a:t>, University </a:t>
            </a:r>
            <a:r>
              <a:rPr lang="de-DE" dirty="0" err="1" smtClean="0"/>
              <a:t>of</a:t>
            </a:r>
            <a:r>
              <a:rPr lang="de-DE" dirty="0" smtClean="0"/>
              <a:t> Kassel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7A9913-915B-49E9-88E0-EA55B0AECB28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53" y="1333500"/>
            <a:ext cx="5715000" cy="51435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04800" y="300789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NOT EMF: </a:t>
            </a:r>
            <a:r>
              <a:rPr lang="de-DE" dirty="0" err="1" smtClean="0"/>
              <a:t>SDMLib</a:t>
            </a:r>
            <a:r>
              <a:rPr lang="de-DE" dirty="0" smtClean="0"/>
              <a:t> Class Model </a:t>
            </a:r>
            <a:r>
              <a:rPr lang="de-DE" dirty="0" err="1" smtClean="0"/>
              <a:t>and</a:t>
            </a:r>
            <a:r>
              <a:rPr lang="de-DE" dirty="0" smtClean="0"/>
              <a:t> Code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9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TTC </a:t>
            </a:r>
            <a:r>
              <a:rPr lang="en-US" dirty="0" smtClean="0"/>
              <a:t>2017</a:t>
            </a:r>
            <a:r>
              <a:rPr lang="de-DE" dirty="0" smtClean="0"/>
              <a:t> 	       					© 2017 Albert </a:t>
            </a:r>
            <a:r>
              <a:rPr lang="de-DE" dirty="0" err="1" smtClean="0"/>
              <a:t>Zündorf</a:t>
            </a:r>
            <a:r>
              <a:rPr lang="de-DE" dirty="0" smtClean="0"/>
              <a:t>, University </a:t>
            </a:r>
            <a:r>
              <a:rPr lang="de-DE" dirty="0" err="1" smtClean="0"/>
              <a:t>of</a:t>
            </a:r>
            <a:r>
              <a:rPr lang="de-DE" dirty="0" smtClean="0"/>
              <a:t> Kassel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7A9913-915B-49E9-88E0-EA55B0AECB28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44" y="1150024"/>
            <a:ext cx="6933682" cy="565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0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TTC </a:t>
            </a:r>
            <a:r>
              <a:rPr lang="en-US" dirty="0" smtClean="0"/>
              <a:t>2017</a:t>
            </a:r>
            <a:r>
              <a:rPr lang="de-DE" dirty="0" smtClean="0"/>
              <a:t> 	       					© 2017 Albert </a:t>
            </a:r>
            <a:r>
              <a:rPr lang="de-DE" dirty="0" err="1" smtClean="0"/>
              <a:t>Zündorf</a:t>
            </a:r>
            <a:r>
              <a:rPr lang="de-DE" dirty="0" smtClean="0"/>
              <a:t>, University </a:t>
            </a:r>
            <a:r>
              <a:rPr lang="de-DE" dirty="0" err="1" smtClean="0"/>
              <a:t>of</a:t>
            </a:r>
            <a:r>
              <a:rPr lang="de-DE" dirty="0" smtClean="0"/>
              <a:t> Kassel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7A9913-915B-49E9-88E0-EA55B0AECB28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046" y="187679"/>
            <a:ext cx="6309907" cy="6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8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TTC </a:t>
            </a:r>
            <a:r>
              <a:rPr lang="en-US" dirty="0" smtClean="0"/>
              <a:t>2017</a:t>
            </a:r>
            <a:r>
              <a:rPr lang="de-DE" dirty="0" smtClean="0"/>
              <a:t> 	       					© 2017 Albert </a:t>
            </a:r>
            <a:r>
              <a:rPr lang="de-DE" dirty="0" err="1" smtClean="0"/>
              <a:t>Zündorf</a:t>
            </a:r>
            <a:r>
              <a:rPr lang="de-DE" dirty="0" smtClean="0"/>
              <a:t>, University </a:t>
            </a:r>
            <a:r>
              <a:rPr lang="de-DE" dirty="0" err="1" smtClean="0"/>
              <a:t>of</a:t>
            </a:r>
            <a:r>
              <a:rPr lang="de-DE" dirty="0" smtClean="0"/>
              <a:t> Kassel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7A9913-915B-49E9-88E0-EA55B0AECB28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97042" y="324772"/>
            <a:ext cx="84421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Correctness: </a:t>
            </a:r>
            <a:r>
              <a:rPr lang="de-DE" dirty="0" smtClean="0"/>
              <a:t>all </a:t>
            </a:r>
            <a:r>
              <a:rPr lang="de-DE" dirty="0" err="1" smtClean="0"/>
              <a:t>Junit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passed</a:t>
            </a:r>
            <a:r>
              <a:rPr lang="de-DE" dirty="0" smtClean="0"/>
              <a:t> (in </a:t>
            </a:r>
            <a:r>
              <a:rPr lang="de-DE" dirty="0" err="1" smtClean="0"/>
              <a:t>principle</a:t>
            </a:r>
            <a:r>
              <a:rPr lang="de-DE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343049"/>
            <a:ext cx="8943975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98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TTC </a:t>
            </a:r>
            <a:r>
              <a:rPr lang="en-US" dirty="0" smtClean="0"/>
              <a:t>2017</a:t>
            </a:r>
            <a:r>
              <a:rPr lang="de-DE" dirty="0" smtClean="0"/>
              <a:t> 	       					© 2017 Albert </a:t>
            </a:r>
            <a:r>
              <a:rPr lang="de-DE" dirty="0" err="1" smtClean="0"/>
              <a:t>Zündorf</a:t>
            </a:r>
            <a:r>
              <a:rPr lang="de-DE" dirty="0" smtClean="0"/>
              <a:t>, University </a:t>
            </a:r>
            <a:r>
              <a:rPr lang="de-DE" dirty="0" err="1" smtClean="0"/>
              <a:t>of</a:t>
            </a:r>
            <a:r>
              <a:rPr lang="de-DE" dirty="0" smtClean="0"/>
              <a:t> Kassel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7A9913-915B-49E9-88E0-EA55B0AECB28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98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rm Folien">
  <a:themeElements>
    <a:clrScheme name="Form Folie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Form Foli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orm Foli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 Foli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rm Foli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 Foli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 Foli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 Foli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 Foli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Leu:Uni:Lehre: Inform II: Skript / Folien 2003:Form Folien</Template>
  <TotalTime>0</TotalTime>
  <Words>43</Words>
  <Application>Microsoft Office PowerPoint</Application>
  <PresentationFormat>Bildschirmpräsentation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Form Folien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 II: Modellierung Prof. Dr. Martin Glinz   Kapitel &lt;nr&gt;  &lt;titel&gt;</dc:title>
  <dc:creator>Martin Glinz</dc:creator>
  <cp:lastModifiedBy>Albert Zündorf</cp:lastModifiedBy>
  <cp:revision>268</cp:revision>
  <cp:lastPrinted>2004-08-20T13:11:20Z</cp:lastPrinted>
  <dcterms:created xsi:type="dcterms:W3CDTF">2003-08-27T19:24:34Z</dcterms:created>
  <dcterms:modified xsi:type="dcterms:W3CDTF">2017-07-21T07:08:26Z</dcterms:modified>
</cp:coreProperties>
</file>