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073358ea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073358ea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73c002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073c002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073358ea3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073358ea3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73358ea3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073358ea3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73358ea3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73358ea3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073c002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073c002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73358ea3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73358ea3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073358ea3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073358ea3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73358e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73358e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73358ea3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73358ea3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73358ea3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73358ea3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73358ea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73358ea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73358ea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73358ea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73358ea3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73358ea3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73358ea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73358ea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73358ea3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073358ea3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wing.com/proble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dirty="0">
                <a:latin typeface="Times New Roman"/>
                <a:ea typeface="Times New Roman"/>
                <a:cs typeface="Times New Roman"/>
                <a:sym typeface="Times New Roman"/>
              </a:rPr>
              <a:t>0-1 背包问题与完全背包问题选讲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0" dirty="0">
                <a:latin typeface="Times New Roman"/>
                <a:ea typeface="Times New Roman"/>
                <a:cs typeface="Times New Roman"/>
                <a:sym typeface="Times New Roman"/>
              </a:rPr>
              <a:t>0 - 1 背包问题：LeetCode 416、474、494；</a:t>
            </a:r>
            <a:endParaRPr sz="1600" b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0" dirty="0">
                <a:latin typeface="Times New Roman"/>
                <a:ea typeface="Times New Roman"/>
                <a:cs typeface="Times New Roman"/>
                <a:sym typeface="Times New Roman"/>
              </a:rPr>
              <a:t>完全背包问题：LeetCode 322、518</a:t>
            </a:r>
            <a:endParaRPr sz="16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378250" y="3899850"/>
            <a:ext cx="30393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美西时间 6:30 pm（2020.05.22）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美东时间 9:30 pm（2020.05.22）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北京时间 9:30 am（2020.05.23）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00" y="2987150"/>
            <a:ext cx="1800473" cy="1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AD44714-9DE4-CA45-A5A6-E35FECF6A432}"/>
              </a:ext>
            </a:extLst>
          </p:cNvPr>
          <p:cNvSpPr/>
          <p:nvPr/>
        </p:nvSpPr>
        <p:spPr>
          <a:xfrm>
            <a:off x="5378250" y="3289611"/>
            <a:ext cx="1762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100"/>
              <a:defRPr/>
            </a:pPr>
            <a:r>
              <a:rPr lang="zh-CN" altLang="en-US" dirty="0"/>
              <a:t>主讲人：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liweiwei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完全背包问题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25" y="1399950"/>
            <a:ext cx="8208776" cy="15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43500"/>
            <a:ext cx="8839200" cy="116932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190225" y="4623475"/>
            <a:ext cx="2666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优化的状态转移方程</a:t>
            </a:r>
            <a:r>
              <a:rPr lang="zh-CN" sz="1800">
                <a:latin typeface="Lato"/>
                <a:ea typeface="Lato"/>
                <a:cs typeface="Lato"/>
                <a:sym typeface="Lato"/>
              </a:rPr>
              <a:t>：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1400" y="4623475"/>
            <a:ext cx="6450199" cy="43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782425" y="470175"/>
            <a:ext cx="66684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0-1 背包问题与完全背包问题比较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727975" y="3130575"/>
            <a:ext cx="48231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「完全背包」问题优化的状态转移方程</a:t>
            </a:r>
            <a:r>
              <a:rPr lang="zh-CN" sz="1800">
                <a:latin typeface="Lato"/>
                <a:ea typeface="Lato"/>
                <a:cs typeface="Lato"/>
                <a:sym typeface="Lato"/>
              </a:rPr>
              <a:t>：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100" y="3613063"/>
            <a:ext cx="6450199" cy="43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854350" y="1992813"/>
            <a:ext cx="42333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「0-1背包」问题</a:t>
            </a:r>
            <a:r>
              <a:rPr lang="zh-CN" sz="1800">
                <a:latin typeface="Lato"/>
                <a:ea typeface="Lato"/>
                <a:cs typeface="Lato"/>
                <a:sym typeface="Lato"/>
              </a:rPr>
              <a:t>：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23"/>
          <p:cNvCxnSpPr/>
          <p:nvPr/>
        </p:nvCxnSpPr>
        <p:spPr>
          <a:xfrm>
            <a:off x="5793922" y="3035650"/>
            <a:ext cx="8067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3"/>
          <p:cNvCxnSpPr/>
          <p:nvPr/>
        </p:nvCxnSpPr>
        <p:spPr>
          <a:xfrm>
            <a:off x="5651522" y="4107575"/>
            <a:ext cx="8067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3"/>
          <p:cNvSpPr txBox="1"/>
          <p:nvPr/>
        </p:nvSpPr>
        <p:spPr>
          <a:xfrm>
            <a:off x="312250" y="4317400"/>
            <a:ext cx="8777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区别只在红色标出来的地方：「0 - 1」背包参考上一行，「完全背包」参考当前行。</a:t>
            </a:r>
            <a:endParaRPr sz="18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所以优化空间的写法，在一维数组里，「0 - 1」背包 倒序填表，完全背包正序填表。</a:t>
            </a:r>
            <a:endParaRPr sz="18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484" y="2504913"/>
            <a:ext cx="7846916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完全背包问题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125" y="1602675"/>
            <a:ext cx="7664976" cy="36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865374" y="1289125"/>
            <a:ext cx="27021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代码版本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：不符合面试要求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t="3213"/>
          <a:stretch/>
        </p:blipFill>
        <p:spPr>
          <a:xfrm>
            <a:off x="0" y="520425"/>
            <a:ext cx="9144003" cy="457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2437300" y="4683800"/>
            <a:ext cx="5455800" cy="19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完全背包问题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865374" y="1289125"/>
            <a:ext cx="27021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代码版本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：符合面试要求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0" y="1763450"/>
            <a:ext cx="8421777" cy="32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完全背包问题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865374" y="1289125"/>
            <a:ext cx="27021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代码版本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： 优化空间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25" y="1794800"/>
            <a:ext cx="8453330" cy="312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问题选讲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671300" y="1030600"/>
            <a:ext cx="8263800" cy="3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Lato"/>
                <a:ea typeface="Lato"/>
                <a:cs typeface="Lato"/>
                <a:sym typeface="Lato"/>
              </a:rPr>
              <a:t>0 - 1 背包问题：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LeetCode 416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：非常典型的 0-1 背包问题；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LeetCode 474：约束有 2 个；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LeetCode 494：发现等价关系；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Lato"/>
                <a:ea typeface="Lato"/>
                <a:cs typeface="Lato"/>
                <a:sym typeface="Lato"/>
              </a:rPr>
              <a:t>完全背包问题：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特点：一个元素可以使用多个，且不计算顺序。</a:t>
            </a:r>
            <a:r>
              <a:rPr lang="zh-CN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LeetCode 377 不能套完全背包。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LeetCode 322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：三种方法：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1、直接推状态转移方程；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2、BFS；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3、套完全背包模式（内外层顺序正好相反）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LeetCode 518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：建议直接推公式，做等价转换。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50" y="934850"/>
            <a:ext cx="5026851" cy="31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283650" y="47275"/>
            <a:ext cx="6338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补充例题（普通公司面试可以不掌握）：完全背包问题，并且倒序得到路径。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100" y="633475"/>
            <a:ext cx="3838275" cy="43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0-1 背包问题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66150" y="1419300"/>
            <a:ext cx="481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0-1 背包问题是「动态规划」的典型问题、入门问题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66150" y="1967050"/>
            <a:ext cx="78213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熟练掌握「0 - 1 背包」问题：对于理解「动态规划」，通过「表格法」，从最小规模问题开始，逐步得到最终规模问题，并且记录中间过程的思想，有很大帮助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66150" y="2580500"/>
            <a:ext cx="7821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「0 - 1 背包」问题是掌握复杂的背包问题的基础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07975" y="3290325"/>
            <a:ext cx="6498000" cy="1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参考资料：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1、《背包九讲》；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2、在 AcWing 网上上练习背包问题：</a:t>
            </a:r>
            <a:r>
              <a:rPr lang="zh-CN" sz="1100" u="sng">
                <a:solidFill>
                  <a:schemeClr val="hlink"/>
                </a:solidFill>
                <a:hlinkClick r:id="rId3"/>
              </a:rPr>
              <a:t>https://www.acwing.com/problem/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；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3、《算法图解》</a:t>
            </a:r>
            <a:r>
              <a:rPr lang="zh-CN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0-1 背包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问题讲得很生动 （P134）；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4、《挑战程序设计竞赛》</a:t>
            </a:r>
            <a:r>
              <a:rPr lang="zh-CN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完全背包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问题推导是正确的，排版错误（P57）。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747050" y="3047500"/>
            <a:ext cx="4995900" cy="838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Lato"/>
                <a:ea typeface="Lato"/>
                <a:cs typeface="Lato"/>
                <a:sym typeface="Lato"/>
              </a:rPr>
              <a:t>书本下载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Times New Roman"/>
                <a:ea typeface="Times New Roman"/>
                <a:cs typeface="Times New Roman"/>
                <a:sym typeface="Times New Roman"/>
              </a:rPr>
              <a:t>链接：https://pan.baidu.com/s/1XZZGBK4P_zZ4rJvrIRG5VA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Times New Roman"/>
                <a:ea typeface="Times New Roman"/>
                <a:cs typeface="Times New Roman"/>
                <a:sym typeface="Times New Roman"/>
              </a:rPr>
              <a:t>密码：sjop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460800" y="630075"/>
            <a:ext cx="54819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提示：背包问题在绝大多数情况下只需要学习到「0-1 背包」和「完全背包」。</a:t>
            </a:r>
            <a:endParaRPr sz="12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37" y="558799"/>
            <a:ext cx="8159573" cy="43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25" y="130475"/>
            <a:ext cx="7600817" cy="472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515" y="1731400"/>
            <a:ext cx="2895631" cy="30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9100" y="1731400"/>
            <a:ext cx="2667425" cy="30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0-1 背包问题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50" y="1475875"/>
            <a:ext cx="7821302" cy="156426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82425" y="304015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贪心算法无效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回溯搜索算法复杂度太高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50" y="3824350"/>
            <a:ext cx="7409533" cy="11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7813975" y="4438275"/>
            <a:ext cx="9873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选与不选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0-1 背包问题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851" y="1402625"/>
            <a:ext cx="6483350" cy="36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782425" y="1485675"/>
            <a:ext cx="1711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代码版本 1：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526" y="470179"/>
            <a:ext cx="5777675" cy="9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0-1 背包问题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82425" y="1485675"/>
            <a:ext cx="1711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代码版本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1’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：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75" y="2040475"/>
            <a:ext cx="8680698" cy="295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526" y="470179"/>
            <a:ext cx="5777675" cy="9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0-1 背包问题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82425" y="1485675"/>
            <a:ext cx="45396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优化空间：由于只关心表格最后一行最后一格的值。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69000" y="1908581"/>
            <a:ext cx="75468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1、滚动数组：下标为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的行只参考了下标为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 - 1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 的行；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2、倒序填表：下标为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的行只参考了下标为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 - 1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 的行，并且参考的区域在左上方。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保证每一个值都能参考到正确的值。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526" y="470179"/>
            <a:ext cx="5777675" cy="9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923" y="2679875"/>
            <a:ext cx="6466998" cy="233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0"/>
          <p:cNvCxnSpPr/>
          <p:nvPr/>
        </p:nvCxnSpPr>
        <p:spPr>
          <a:xfrm rot="10800000">
            <a:off x="5604250" y="3323750"/>
            <a:ext cx="0" cy="630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0"/>
          <p:cNvCxnSpPr/>
          <p:nvPr/>
        </p:nvCxnSpPr>
        <p:spPr>
          <a:xfrm rot="10800000">
            <a:off x="3178325" y="3347000"/>
            <a:ext cx="2360100" cy="58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0"/>
          <p:cNvSpPr txBox="1"/>
          <p:nvPr/>
        </p:nvSpPr>
        <p:spPr>
          <a:xfrm>
            <a:off x="912100" y="3244075"/>
            <a:ext cx="12882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下标 0 的体积</a:t>
            </a:r>
            <a:endParaRPr b="1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912100" y="3633388"/>
            <a:ext cx="12882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下标 1 的体积</a:t>
            </a:r>
            <a:endParaRPr b="1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912100" y="4063275"/>
            <a:ext cx="12882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下标 2 的体积</a:t>
            </a:r>
            <a:endParaRPr b="1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912100" y="4493150"/>
            <a:ext cx="12882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下标 3 的体积</a:t>
            </a:r>
            <a:endParaRPr b="1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248950" y="2679875"/>
            <a:ext cx="12882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价值（数值）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" name="Google Shape;153;p20"/>
          <p:cNvCxnSpPr/>
          <p:nvPr/>
        </p:nvCxnSpPr>
        <p:spPr>
          <a:xfrm rot="10800000">
            <a:off x="5529125" y="4240700"/>
            <a:ext cx="2369400" cy="471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0"/>
          <p:cNvCxnSpPr/>
          <p:nvPr/>
        </p:nvCxnSpPr>
        <p:spPr>
          <a:xfrm rot="10800000">
            <a:off x="7978600" y="4082600"/>
            <a:ext cx="0" cy="630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782425" y="470175"/>
            <a:ext cx="2868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Hei"/>
                <a:ea typeface="Hei"/>
                <a:cs typeface="Hei"/>
                <a:sym typeface="Hei"/>
              </a:rPr>
              <a:t>0-1 背包问题</a:t>
            </a:r>
            <a:endParaRPr sz="2800">
              <a:latin typeface="Hei"/>
              <a:ea typeface="Hei"/>
              <a:cs typeface="Hei"/>
              <a:sym typeface="Hei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950" y="603650"/>
            <a:ext cx="5970097" cy="7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782425" y="1485675"/>
            <a:ext cx="1711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代码版本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：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425" y="2050650"/>
            <a:ext cx="7910781" cy="2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707200" y="4612075"/>
            <a:ext cx="73512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注意：倒序填表会丢失信息，如果需要反推一个合理的选择路径，这种方法失效。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Macintosh PowerPoint</Application>
  <PresentationFormat>全屏显示(16:9)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Hei</vt:lpstr>
      <vt:lpstr>Raleway</vt:lpstr>
      <vt:lpstr>Lato</vt:lpstr>
      <vt:lpstr>Times New Roman</vt:lpstr>
      <vt:lpstr>Menlo</vt:lpstr>
      <vt:lpstr>Streamline</vt:lpstr>
      <vt:lpstr>0-1 背包问题与完全背包问题选讲  0 - 1 背包问题：LeetCode 416、474、494； 完全背包问题：LeetCode 322、518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0-1 背包问题与完全背包问题选讲  0 - 1 背包问题：LeetCode 416、474、494； 完全背包问题：LeetCode 322、518</dc:title>
  <cp:lastModifiedBy>Microsoft Office User</cp:lastModifiedBy>
  <cp:revision>1</cp:revision>
  <dcterms:modified xsi:type="dcterms:W3CDTF">2020-08-23T03:24:41Z</dcterms:modified>
</cp:coreProperties>
</file>