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965D-6BBD-4E8D-AFA0-679E89C91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00A47-DC96-41DD-8815-2DF1F9CD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7A8C-A54A-459C-A84E-15D324AF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4F8BE-4F98-46AA-AF4A-DA84D38F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C02DF-F7A6-44AA-96D1-821E838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78C5-67AC-4233-AF21-BAA17ACD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8463F-508F-4A99-AB26-9E1777B1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F072A-B55F-4CE5-AC74-01ACF06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122E8-BFAF-4B09-B0F0-016FD319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53EAA-8E5D-4C4B-91D1-E81282E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8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6FAB0-6312-4E13-ACB3-D6543994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96377-0D50-4983-9465-0630061B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952AE-0458-472C-958D-F85AE79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3A252-7F6A-4795-967D-C6F2D59F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218CA-1E1A-42B5-A604-58FB899E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88AA-C36D-43DE-8FE7-63B5107F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9806A-FCAE-4212-ACBB-CAF99705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01B4F-679C-497E-AD21-BEEAEB41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D683B-A105-49FB-AF90-12FEB77C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203CB-1C63-465B-B8A4-098D2B72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9E79-D51C-4009-9171-C70549FA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FC613-0A4D-4B37-8B39-9379311C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631D-61BE-46EC-A5C8-F01ECDB1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63949-3EDE-4C85-9B1D-AAED6D5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83253-DB04-4D66-A7EC-BFD56D0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0DB4-0EE2-4B45-AFAF-5918656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601E5-847D-44CB-BD08-17C60173A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98CFD-00F4-4BAF-AC99-D5951DCA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17533-3ECC-49C1-A30F-8F511E07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66CC7-4923-4A66-84E7-C6DB873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7B4C0-146E-48FD-9888-54A09B86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AEC6-0165-4E94-8C73-27BF219C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370C4-D1A9-4286-9E09-81F236FB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D3847-C553-419A-BB21-237A9FDF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13217-5DC2-4CB7-B180-092983B8B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F4FC9-900C-40FC-93AB-6B073FD32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2C2F9F-BC36-4957-A6A1-D45A97C4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648F8F-D18B-493D-9642-3C4FF18C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D557A-5C84-43CE-A7F9-7F1C40E6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B2FB-D7A2-4133-913A-CC0CE136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3EBB9-5DB7-48C7-8167-2727F84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9500FF-CFED-4EFA-9F50-32B8FD44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502E7-15A8-416A-A1D8-E99A75D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991CC-1ACA-415A-B40E-9CDD453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0BF67-15A5-4351-8439-3770FAE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A17A4-A9CA-460B-ABEB-ED59547E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80F60-4B69-4FC7-A48E-42D40B5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B4C6A-36A8-4390-9C78-FB0398EA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CEDB7-D666-4022-B13E-74F2A4952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7AA8F-57BB-402D-BBF5-EE0F46C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8C966-ECAF-4BFD-B1FD-C108DD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9724-4916-4A7C-B6BE-A3CC1043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F8FA-1FE2-4156-94BB-9EA8E028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AC2E2-393D-4D42-9555-999B0204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C75D0-4C45-4BDD-B3E4-C873A7A3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73D58-F379-4159-B36B-8BE3180A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244C8-4D0C-4FE9-9A09-201C67AD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509C8-8018-4AE3-A5BF-46F5E339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F4290-4528-4A24-A250-26724BA6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0D8B7-1179-4A5E-A761-4BFB87C9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5AE6-FDA6-4747-943D-81D3D82A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2FEA-CD0A-496F-AA2B-1273AC9E677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20A06-2B58-4394-B59D-17C1495B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AEF3-C33D-44AF-B1B2-C354FF6BB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formersWsz/knn_cs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28B7-FC6F-476D-A9B1-C0EC73C4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626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中文情感分类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C62CD-7BC3-4E99-83BA-3D17EA159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5809"/>
            <a:ext cx="9144000" cy="1655762"/>
          </a:xfrm>
        </p:spPr>
        <p:txBody>
          <a:bodyPr anchor="ctr">
            <a:normAutofit/>
          </a:bodyPr>
          <a:lstStyle/>
          <a:p>
            <a:pPr>
              <a:lnSpc>
                <a:spcPts val="32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魏素忠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2019.10.30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93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8" y="4406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8" y="2228346"/>
            <a:ext cx="10515600" cy="2891858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构造词袋和文本向量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计算测试集和训练集中文本向量的余弦距离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个邻居进行情感判断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计算程序正确率和执行时间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48257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2270291"/>
            <a:ext cx="10515600" cy="289185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过滤非法字符，如表情符号等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过滤标点符号，如，？。：！等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9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3" y="499348"/>
            <a:ext cx="6065939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构造词袋和文本向量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A88FC6-6994-4BF3-A646-D2143F34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50791"/>
            <a:ext cx="5789104" cy="396277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词袋的数据结构为字典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”:“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”}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文本向量的数据结构为字典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”:”1”}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词袋长度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+1”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即为该单词在词袋中的位置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DB21EC-C6CF-4037-B74E-FE488A4E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33" y="503796"/>
            <a:ext cx="56578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48257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余弦相似度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2270291"/>
            <a:ext cx="10515600" cy="28918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function cosine(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   %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计算两个文本向量的相似度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numerator &lt;- 0    %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分子为两向量乘积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denominator &lt;- sqrt(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))    %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分母为两向量模的乘积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for (pos, 1) in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do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if pos in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vector_b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then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numerator &lt;- numerator + 1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end if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end for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return numerator/denominator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68334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8" y="4406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近邻选取优化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8" y="1766188"/>
            <a:ext cx="9721046" cy="932264"/>
          </a:xfrm>
        </p:spPr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本实验训练集有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条数据，测试集有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条数据，选取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个近邻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 &gt;&gt; K)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。即每一条测试数据有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个邻居。计算得到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个余弦距离。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7006A-B5BD-4AFD-8B47-AFF9C5CB82D9}"/>
              </a:ext>
            </a:extLst>
          </p:cNvPr>
          <p:cNvSpPr txBox="1"/>
          <p:nvPr/>
        </p:nvSpPr>
        <p:spPr>
          <a:xfrm>
            <a:off x="930478" y="3166257"/>
            <a:ext cx="3892492" cy="159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/>
              <a:t>传统方法</a:t>
            </a:r>
            <a:endParaRPr lang="en-US" altLang="zh-CN" sz="2400" dirty="0"/>
          </a:p>
          <a:p>
            <a:pPr marL="285750" indent="-285750">
              <a:lnSpc>
                <a:spcPts val="3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M</a:t>
            </a:r>
            <a:r>
              <a:rPr lang="zh-CN" altLang="en-US" dirty="0"/>
              <a:t>个余弦距离由高到低进行排序，然后选取前</a:t>
            </a:r>
            <a:r>
              <a:rPr lang="en-US" altLang="zh-CN" dirty="0"/>
              <a:t>K</a:t>
            </a:r>
            <a:r>
              <a:rPr lang="zh-CN" altLang="en-US" dirty="0"/>
              <a:t>个邻居</a:t>
            </a:r>
            <a:endParaRPr lang="en-US" altLang="zh-CN" dirty="0"/>
          </a:p>
          <a:p>
            <a:pPr marL="285750" indent="-285750">
              <a:lnSpc>
                <a:spcPts val="3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此方法时间复杂度为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0CF9A0-4B6C-4675-994E-8633D50811B8}"/>
              </a:ext>
            </a:extLst>
          </p:cNvPr>
          <p:cNvSpPr txBox="1"/>
          <p:nvPr/>
        </p:nvSpPr>
        <p:spPr>
          <a:xfrm>
            <a:off x="5908447" y="3161475"/>
            <a:ext cx="4468735" cy="2750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/>
              <a:t>改进方法</a:t>
            </a:r>
            <a:endParaRPr lang="en-US" altLang="zh-CN" sz="2400" dirty="0"/>
          </a:p>
          <a:p>
            <a:pPr marL="285750" indent="-285750">
              <a:lnSpc>
                <a:spcPts val="3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在计算与每一条训练集数据的余弦距离时，维护一个大小为</a:t>
            </a:r>
            <a:r>
              <a:rPr lang="en-US" altLang="zh-CN" dirty="0"/>
              <a:t>K</a:t>
            </a:r>
            <a:r>
              <a:rPr lang="zh-CN" altLang="en-US" dirty="0"/>
              <a:t>的有序数组。每次将新的余弦距离插入有序数组所花时间为</a:t>
            </a:r>
            <a:r>
              <a:rPr lang="en-US" altLang="zh-CN" dirty="0"/>
              <a:t>O(K)</a:t>
            </a:r>
          </a:p>
          <a:p>
            <a:pPr marL="285750" indent="-285750">
              <a:lnSpc>
                <a:spcPts val="3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此方法时间复杂度为</a:t>
            </a:r>
            <a:r>
              <a:rPr lang="en-US" altLang="zh-CN" dirty="0"/>
              <a:t>O(MK)</a:t>
            </a:r>
            <a:r>
              <a:rPr lang="zh-CN" altLang="en-US" dirty="0"/>
              <a:t>，在</a:t>
            </a:r>
            <a:r>
              <a:rPr lang="en-US" altLang="zh-CN" dirty="0"/>
              <a:t>M&gt;&gt;K</a:t>
            </a:r>
            <a:r>
              <a:rPr lang="zh-CN" altLang="en-US"/>
              <a:t>的情况下，改进效果尤为明显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1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7840-A0A9-4E3A-B0A2-FB7CA1EE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62758D0-EFF5-4706-8DBB-D16980DF5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65199"/>
              </p:ext>
            </p:extLst>
          </p:nvPr>
        </p:nvGraphicFramePr>
        <p:xfrm>
          <a:off x="838200" y="1884348"/>
          <a:ext cx="10515600" cy="203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242945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2689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88106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97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1346595"/>
                    </a:ext>
                  </a:extLst>
                </a:gridCol>
              </a:tblGrid>
              <a:tr h="14937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099216"/>
                  </a:ext>
                </a:extLst>
              </a:tr>
              <a:tr h="539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90.00%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23.41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5701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B56E10D-65C3-4449-A728-F23E6318B380}"/>
              </a:ext>
            </a:extLst>
          </p:cNvPr>
          <p:cNvSpPr txBox="1"/>
          <p:nvPr/>
        </p:nvSpPr>
        <p:spPr>
          <a:xfrm>
            <a:off x="838200" y="4730370"/>
            <a:ext cx="6545382" cy="84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源码地址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2"/>
              </a:rPr>
              <a:t>https://github.com/TransformersWsz/knn_csa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8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9149-7A67-4A0E-A0D5-67EEFEF1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257" y="1769003"/>
            <a:ext cx="9535486" cy="3319994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欢迎指导</a:t>
            </a:r>
            <a:b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Thanks</a:t>
            </a:r>
            <a:endParaRPr lang="zh-CN" altLang="en-US" sz="9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55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372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KNN中文情感分类</vt:lpstr>
      <vt:lpstr>算法流程</vt:lpstr>
      <vt:lpstr>数据预处理</vt:lpstr>
      <vt:lpstr>构造词袋和文本向量</vt:lpstr>
      <vt:lpstr>余弦相似度</vt:lpstr>
      <vt:lpstr>K近邻选取优化</vt:lpstr>
      <vt:lpstr>实验结果</vt:lpstr>
      <vt:lpstr>欢迎指导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KNN中文情感分类</dc:title>
  <dc:creator>素忠 魏</dc:creator>
  <cp:lastModifiedBy>素忠 魏</cp:lastModifiedBy>
  <cp:revision>26</cp:revision>
  <dcterms:created xsi:type="dcterms:W3CDTF">2019-10-29T12:12:49Z</dcterms:created>
  <dcterms:modified xsi:type="dcterms:W3CDTF">2019-10-30T06:41:06Z</dcterms:modified>
</cp:coreProperties>
</file>