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0965D-6BBD-4E8D-AFA0-679E89C91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600A47-DC96-41DD-8815-2DF1F9CD6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617A8C-A54A-459C-A84E-15D324AFC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2FEA-CD0A-496F-AA2B-1273AC9E677C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14F8BE-4F98-46AA-AF4A-DA84D38FE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3C02DF-F7A6-44AA-96D1-821E838AE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82BAC-1003-4120-9C33-0B5FB5865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641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278C5-67AC-4233-AF21-BAA17ACD5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A8463F-508F-4A99-AB26-9E1777B19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0F072A-B55F-4CE5-AC74-01ACF06A9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2FEA-CD0A-496F-AA2B-1273AC9E677C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A122E8-BFAF-4B09-B0F0-016FD3196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E53EAA-8E5D-4C4B-91D1-E81282E85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82BAC-1003-4120-9C33-0B5FB5865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786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26FAB0-6312-4E13-ACB3-D65439949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496377-0D50-4983-9465-0630061B6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D952AE-0458-472C-958D-F85AE7942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2FEA-CD0A-496F-AA2B-1273AC9E677C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C3A252-7F6A-4795-967D-C6F2D59F8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A218CA-1E1A-42B5-A604-58FB899EB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82BAC-1003-4120-9C33-0B5FB5865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71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588AA-C36D-43DE-8FE7-63B5107F4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09806A-FCAE-4212-ACBB-CAF997051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301B4F-679C-497E-AD21-BEEAEB41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2FEA-CD0A-496F-AA2B-1273AC9E677C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CD683B-A105-49FB-AF90-12FEB77C6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A203CB-1C63-465B-B8A4-098D2B72F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82BAC-1003-4120-9C33-0B5FB5865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28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109E79-D51C-4009-9171-C70549FA9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1FC613-0A4D-4B37-8B39-9379311C2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EF631D-61BE-46EC-A5C8-F01ECDB17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2FEA-CD0A-496F-AA2B-1273AC9E677C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963949-3EDE-4C85-9B1D-AAED6D56D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A83253-DB04-4D66-A7EC-BFD56D0A7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82BAC-1003-4120-9C33-0B5FB5865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365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CA0DB4-0EE2-4B45-AFAF-59186562C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8601E5-847D-44CB-BD08-17C60173A2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098CFD-00F4-4BAF-AC99-D5951DCA4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A17533-3ECC-49C1-A30F-8F511E074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2FEA-CD0A-496F-AA2B-1273AC9E677C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A66CC7-4923-4A66-84E7-C6DB873F9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37B4C0-146E-48FD-9888-54A09B86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82BAC-1003-4120-9C33-0B5FB5865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731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8CAEC6-0165-4E94-8C73-27BF219CC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A370C4-D1A9-4286-9E09-81F236FBB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ED3847-C553-419A-BB21-237A9FDF9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113217-5DC2-4CB7-B180-092983B8BF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6F4FC9-900C-40FC-93AB-6B073FD32B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E2C2F9F-BC36-4957-A6A1-D45A97C45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2FEA-CD0A-496F-AA2B-1273AC9E677C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648F8F-D18B-493D-9642-3C4FF18CC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6D557A-5C84-43CE-A7F9-7F1C40E6C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82BAC-1003-4120-9C33-0B5FB5865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200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AB2FB-D7A2-4133-913A-CC0CE1365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A3EBB9-5DB7-48C7-8167-2727F84F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2FEA-CD0A-496F-AA2B-1273AC9E677C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9500FF-CFED-4EFA-9F50-32B8FD441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D502E7-15A8-416A-A1D8-E99A75D15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82BAC-1003-4120-9C33-0B5FB5865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0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0991CC-1ACA-415A-B40E-9CDD453C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2FEA-CD0A-496F-AA2B-1273AC9E677C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120BF67-15A5-4351-8439-3770FAE47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BA17A4-A9CA-460B-ABEB-ED59547E5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82BAC-1003-4120-9C33-0B5FB5865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083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80F60-4B69-4FC7-A48E-42D40B526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CB4C6A-36A8-4390-9C78-FB0398EA7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8CEDB7-D666-4022-B13E-74F2A4952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07AA8F-57BB-402D-BBF5-EE0F46C49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2FEA-CD0A-496F-AA2B-1273AC9E677C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68C966-ECAF-4BFD-B1FD-C108DDF24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B69724-4916-4A7C-B6BE-A3CC10437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82BAC-1003-4120-9C33-0B5FB5865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842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23F8FA-1FE2-4156-94BB-9EA8E0286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FAC2E2-393D-4D42-9555-999B020411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3C75D0-4C45-4BDD-B3E4-C873A7A3B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673D58-F379-4159-B36B-8BE3180A6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2FEA-CD0A-496F-AA2B-1273AC9E677C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6244C8-4D0C-4FE9-9A09-201C67AD1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F509C8-8018-4AE3-A5BF-46F5E339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82BAC-1003-4120-9C33-0B5FB5865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77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3F4290-4528-4A24-A250-26724BA61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60D8B7-1179-4A5E-A761-4BFB87C95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FE5AE6-FDA6-4747-943D-81D3D82AA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92FEA-CD0A-496F-AA2B-1273AC9E677C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620A06-2B58-4394-B59D-17C1495BF7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17AEF3-C33D-44AF-B1B2-C354FF6BBA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82BAC-1003-4120-9C33-0B5FB5865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475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128B7-FC6F-476D-A9B1-C0EC73C43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26626"/>
            <a:ext cx="9144000" cy="2387600"/>
          </a:xfrm>
        </p:spPr>
        <p:txBody>
          <a:bodyPr anchor="ctr"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KNN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中文情感分类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2C62CD-7BC3-4E99-83BA-3D17EA159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45809"/>
            <a:ext cx="9144000" cy="1655762"/>
          </a:xfrm>
        </p:spPr>
        <p:txBody>
          <a:bodyPr anchor="ctr">
            <a:normAutofit/>
          </a:bodyPr>
          <a:lstStyle/>
          <a:p>
            <a:pPr>
              <a:lnSpc>
                <a:spcPts val="3200"/>
              </a:lnSpc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魏素忠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3200"/>
              </a:lnSpc>
            </a:pP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2019.10.30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0937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866C9-0E2D-48F8-9CCF-2D2870881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478" y="440625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算法流程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4ADA59-670E-42B4-A55F-8DD6FDED0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478" y="2228346"/>
            <a:ext cx="10515600" cy="2891858"/>
          </a:xfrm>
        </p:spPr>
        <p:txBody>
          <a:bodyPr>
            <a:normAutofit/>
          </a:bodyPr>
          <a:lstStyle/>
          <a:p>
            <a:pPr marL="514350" indent="-514350">
              <a:lnSpc>
                <a:spcPts val="3200"/>
              </a:lnSpc>
              <a:buFont typeface="+mj-lt"/>
              <a:buAutoNum type="arabicPeriod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读取文件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14350" indent="-514350">
              <a:lnSpc>
                <a:spcPts val="3200"/>
              </a:lnSpc>
              <a:buFont typeface="+mj-lt"/>
              <a:buAutoNum type="arabicPeriod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构造词袋和文本向量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14350" indent="-514350">
              <a:lnSpc>
                <a:spcPts val="3200"/>
              </a:lnSpc>
              <a:buFont typeface="+mj-lt"/>
              <a:buAutoNum type="arabicPeriod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计算测试集和训练集中文本向量的余弦距离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14350" indent="-514350">
              <a:lnSpc>
                <a:spcPts val="3200"/>
              </a:lnSpc>
              <a:buFont typeface="+mj-lt"/>
              <a:buAutoNum type="arabicPeriod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选取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个邻居进行情感判断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14350" indent="-514350">
              <a:lnSpc>
                <a:spcPts val="3200"/>
              </a:lnSpc>
              <a:buFont typeface="+mj-lt"/>
              <a:buAutoNum type="arabicPeriod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计算程序正确率和执行时间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1902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866C9-0E2D-48F8-9CCF-2D2870881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257" y="482570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数据预处理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4ADA59-670E-42B4-A55F-8DD6FDED0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257" y="2270291"/>
            <a:ext cx="10515600" cy="289185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过滤非法字符，如表情符号等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过滤标点符号，如，？。：！等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9952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866C9-0E2D-48F8-9CCF-2D2870881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43" y="499348"/>
            <a:ext cx="6065939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构造词袋和文本向量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4A88FC6-6994-4BF3-A646-D2143F34E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44" y="1850791"/>
            <a:ext cx="5789104" cy="3962779"/>
          </a:xfrm>
        </p:spPr>
        <p:txBody>
          <a:bodyPr>
            <a:no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词袋的数据结构为字典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{“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单词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”:“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位置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”} </a:t>
            </a: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文本向量的数据结构为字典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{“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位置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”:”1”}</a:t>
            </a: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词袋长度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+1”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该单词在词袋中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的位置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5DB21EC-C6CF-4037-B74E-FE488A4E3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333" y="503796"/>
            <a:ext cx="5657850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009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103</Words>
  <Application>Microsoft Office PowerPoint</Application>
  <PresentationFormat>宽屏</PresentationFormat>
  <Paragraphs>16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宋体</vt:lpstr>
      <vt:lpstr>Arial</vt:lpstr>
      <vt:lpstr>Office 主题​​</vt:lpstr>
      <vt:lpstr>KNN中文情感分类</vt:lpstr>
      <vt:lpstr>算法流程</vt:lpstr>
      <vt:lpstr>数据预处理</vt:lpstr>
      <vt:lpstr>构造词袋和文本向量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KNN中文情感分类</dc:title>
  <dc:creator>素忠 魏</dc:creator>
  <cp:lastModifiedBy>素忠 魏</cp:lastModifiedBy>
  <cp:revision>15</cp:revision>
  <dcterms:created xsi:type="dcterms:W3CDTF">2019-10-29T12:12:49Z</dcterms:created>
  <dcterms:modified xsi:type="dcterms:W3CDTF">2019-10-29T14:46:46Z</dcterms:modified>
</cp:coreProperties>
</file>