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 id="261" r:id="rId6"/>
    <p:sldId id="262" r:id="rId7"/>
    <p:sldId id="263"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991475" y="6429375"/>
            <a:ext cx="876300" cy="292100"/>
          </a:xfrm>
        </p:spPr>
        <p:txBody>
          <a:bodyPr/>
          <a:lstStyle/>
          <a:p>
            <a:fld id="{0C913308-F349-4B6D-A68A-DD1791B4A57B}" type="slidenum">
              <a:rPr lang="zh-CN" altLang="en-US" smtClean="0"/>
              <a:t>‹#›</a:t>
            </a:fld>
            <a:endParaRPr lang="zh-CN" altLang="en-US"/>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zh-CN" altLang="en-US" smtClean="0"/>
              <a:t>单击此处编辑母版标题样式</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30820CF-B880-4189-942D-D702A7CBA730}" type="datetimeFigureOut">
              <a:rPr lang="zh-CN" altLang="en-US" smtClean="0"/>
              <a:t>2018/9/19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2018/9/19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530820CF-B880-4189-942D-D702A7CBA730}" type="datetimeFigureOut">
              <a:rPr lang="zh-CN" altLang="en-US" smtClean="0"/>
              <a:t>2018/9/19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CN" altLang="en-US" smtClean="0"/>
              <a:t>单击此处编辑母版标题样式</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30820CF-B880-4189-942D-D702A7CBA730}" type="datetimeFigureOut">
              <a:rPr lang="zh-CN" altLang="en-US" smtClean="0"/>
              <a:t>2018/9/19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CN" altLang="en-US" smtClean="0"/>
              <a:t>单击此处编辑母版标题样式</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30820CF-B880-4189-942D-D702A7CBA730}" type="datetimeFigureOut">
              <a:rPr lang="zh-CN" altLang="en-US" smtClean="0"/>
              <a:t>2018/9/19 Wednesday</a:t>
            </a:fld>
            <a:endParaRPr lang="zh-CN" alt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zh-CN" alt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smtClean="0"/>
              <a:t>作者：张超贤</a:t>
            </a:r>
            <a:endParaRPr lang="en-US" altLang="zh-CN" dirty="0" smtClean="0"/>
          </a:p>
          <a:p>
            <a:r>
              <a:rPr lang="zh-CN" altLang="en-US" dirty="0"/>
              <a:t>学</a:t>
            </a:r>
            <a:r>
              <a:rPr lang="zh-CN" altLang="en-US" dirty="0" smtClean="0"/>
              <a:t>号：</a:t>
            </a:r>
            <a:r>
              <a:rPr lang="en-US" altLang="zh-CN" dirty="0" smtClean="0"/>
              <a:t>1603301813</a:t>
            </a:r>
            <a:endParaRPr lang="zh-CN" altLang="en-US" dirty="0"/>
          </a:p>
        </p:txBody>
      </p:sp>
      <p:sp>
        <p:nvSpPr>
          <p:cNvPr id="4" name="标题 3"/>
          <p:cNvSpPr>
            <a:spLocks noGrp="1"/>
          </p:cNvSpPr>
          <p:nvPr>
            <p:ph type="title"/>
          </p:nvPr>
        </p:nvSpPr>
        <p:spPr/>
        <p:txBody>
          <a:bodyPr/>
          <a:lstStyle/>
          <a:p>
            <a:r>
              <a:rPr lang="zh-CN" altLang="en-US" dirty="0" smtClean="0"/>
              <a:t>网络</a:t>
            </a:r>
            <a:r>
              <a:rPr lang="en-US" altLang="zh-CN" dirty="0" smtClean="0"/>
              <a:t>16301</a:t>
            </a:r>
            <a:r>
              <a:rPr lang="zh-CN" altLang="en-US" dirty="0" smtClean="0"/>
              <a:t>实训报告</a:t>
            </a:r>
            <a:endParaRPr lang="zh-CN" altLang="en-US" dirty="0"/>
          </a:p>
        </p:txBody>
      </p:sp>
    </p:spTree>
    <p:extLst>
      <p:ext uri="{BB962C8B-B14F-4D97-AF65-F5344CB8AC3E}">
        <p14:creationId xmlns:p14="http://schemas.microsoft.com/office/powerpoint/2010/main" val="179518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网络</a:t>
            </a:r>
            <a:r>
              <a:rPr lang="en-US" altLang="zh-CN" dirty="0" smtClean="0"/>
              <a:t>16301-</a:t>
            </a:r>
            <a:r>
              <a:rPr lang="zh-CN" altLang="en-US" dirty="0" smtClean="0"/>
              <a:t>张超贤实训心得</a:t>
            </a:r>
            <a:endParaRPr lang="zh-CN" altLang="en-US" dirty="0"/>
          </a:p>
        </p:txBody>
      </p:sp>
      <p:sp>
        <p:nvSpPr>
          <p:cNvPr id="3" name="内容占位符 2"/>
          <p:cNvSpPr>
            <a:spLocks noGrp="1"/>
          </p:cNvSpPr>
          <p:nvPr>
            <p:ph sz="quarter" idx="13"/>
          </p:nvPr>
        </p:nvSpPr>
        <p:spPr/>
        <p:txBody>
          <a:bodyPr/>
          <a:lstStyle/>
          <a:p>
            <a:r>
              <a:rPr lang="zh-CN" altLang="en-US" dirty="0" smtClean="0"/>
              <a:t>本人于</a:t>
            </a:r>
            <a:r>
              <a:rPr lang="en-US" altLang="zh-CN" dirty="0" smtClean="0"/>
              <a:t>2018</a:t>
            </a:r>
            <a:r>
              <a:rPr lang="zh-CN" altLang="en-US" dirty="0" smtClean="0"/>
              <a:t>年</a:t>
            </a:r>
            <a:r>
              <a:rPr lang="en-US" altLang="zh-CN" dirty="0" smtClean="0"/>
              <a:t>9</a:t>
            </a:r>
            <a:r>
              <a:rPr lang="zh-CN" altLang="en-US" dirty="0" smtClean="0"/>
              <a:t>月</a:t>
            </a:r>
            <a:r>
              <a:rPr lang="en-US" altLang="zh-CN" dirty="0" smtClean="0"/>
              <a:t>19</a:t>
            </a:r>
            <a:r>
              <a:rPr lang="zh-CN" altLang="en-US" dirty="0" smtClean="0"/>
              <a:t>日完成本学期的实训内容，本次的实训内容，让我充分意识到自己各项能力的不足，并且在两个星期内补齐，也让我掌握了构建页面的基本意识。</a:t>
            </a:r>
            <a:endParaRPr lang="en-US" altLang="zh-CN" dirty="0" smtClean="0"/>
          </a:p>
          <a:p>
            <a:r>
              <a:rPr lang="zh-CN" altLang="en-US" dirty="0" smtClean="0"/>
              <a:t>原来我搭建一张页面总是毫无头绪，当时私以为是能力不够的问题，现在发现可能就是压力的问题，压力大了，就想各种各样的办法解决问题，原本我是想要搭建一张复杂繁琐（至少现在来看是这样）的网页，但这同样就意味着</a:t>
            </a:r>
            <a:r>
              <a:rPr lang="zh-CN" altLang="en-US" dirty="0"/>
              <a:t>更多的</a:t>
            </a:r>
            <a:r>
              <a:rPr lang="zh-CN" altLang="en-US" dirty="0" smtClean="0"/>
              <a:t>功能和更复杂的代码以及更多的</a:t>
            </a:r>
            <a:r>
              <a:rPr lang="en-US" altLang="zh-CN" dirty="0" smtClean="0"/>
              <a:t>BUG</a:t>
            </a:r>
            <a:r>
              <a:rPr lang="zh-CN" altLang="en-US" dirty="0" smtClean="0"/>
              <a:t>，所以在我有限的时间里面我便舍弃了最初的方案，我决定搭建一种外观上就看起来简介大气的网站，毕竟我发现现在网络上许多网页都使用的是这种风格，在减少工作量的同事又能够达到更高水准的美术效果。</a:t>
            </a:r>
            <a:endParaRPr lang="zh-CN" altLang="en-US" dirty="0"/>
          </a:p>
        </p:txBody>
      </p:sp>
    </p:spTree>
    <p:extLst>
      <p:ext uri="{BB962C8B-B14F-4D97-AF65-F5344CB8AC3E}">
        <p14:creationId xmlns:p14="http://schemas.microsoft.com/office/powerpoint/2010/main" val="3762958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最终完成图</a:t>
            </a:r>
            <a:endParaRPr lang="zh-CN" altLang="en-US" dirty="0"/>
          </a:p>
        </p:txBody>
      </p:sp>
      <p:pic>
        <p:nvPicPr>
          <p:cNvPr id="9" name="内容占位符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6225" y="2295624"/>
            <a:ext cx="4251325" cy="3454201"/>
          </a:xfrm>
        </p:spPr>
      </p:pic>
      <p:pic>
        <p:nvPicPr>
          <p:cNvPr id="10" name="内容占位符 9"/>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616450" y="2277778"/>
            <a:ext cx="4251325" cy="3489893"/>
          </a:xfrm>
        </p:spPr>
      </p:pic>
      <p:sp>
        <p:nvSpPr>
          <p:cNvPr id="5" name="文本占位符 4"/>
          <p:cNvSpPr>
            <a:spLocks noGrp="1"/>
          </p:cNvSpPr>
          <p:nvPr>
            <p:ph type="body" sz="half" idx="2"/>
          </p:nvPr>
        </p:nvSpPr>
        <p:spPr/>
        <p:txBody>
          <a:bodyPr/>
          <a:lstStyle/>
          <a:p>
            <a:r>
              <a:rPr lang="zh-CN" altLang="en-US" dirty="0" smtClean="0"/>
              <a:t>网页首页</a:t>
            </a:r>
            <a:r>
              <a:rPr lang="en-US" altLang="zh-CN" dirty="0" smtClean="0"/>
              <a:t>PC</a:t>
            </a:r>
            <a:r>
              <a:rPr lang="zh-CN" altLang="en-US" dirty="0" smtClean="0"/>
              <a:t>端</a:t>
            </a:r>
            <a:endParaRPr lang="zh-CN" altLang="en-US" dirty="0"/>
          </a:p>
        </p:txBody>
      </p:sp>
      <p:sp>
        <p:nvSpPr>
          <p:cNvPr id="8" name="文本占位符 7"/>
          <p:cNvSpPr>
            <a:spLocks noGrp="1"/>
          </p:cNvSpPr>
          <p:nvPr>
            <p:ph type="body" sz="half" idx="15"/>
          </p:nvPr>
        </p:nvSpPr>
        <p:spPr/>
        <p:txBody>
          <a:bodyPr/>
          <a:lstStyle/>
          <a:p>
            <a:r>
              <a:rPr lang="zh-CN" altLang="en-US" dirty="0" smtClean="0"/>
              <a:t>网页第二页</a:t>
            </a:r>
            <a:r>
              <a:rPr lang="en-US" altLang="zh-CN" dirty="0" smtClean="0"/>
              <a:t>PC</a:t>
            </a:r>
            <a:r>
              <a:rPr lang="zh-CN" altLang="en-US" dirty="0" smtClean="0"/>
              <a:t>端（部分）</a:t>
            </a:r>
            <a:endParaRPr lang="zh-CN" altLang="en-US" dirty="0"/>
          </a:p>
        </p:txBody>
      </p:sp>
    </p:spTree>
    <p:extLst>
      <p:ext uri="{BB962C8B-B14F-4D97-AF65-F5344CB8AC3E}">
        <p14:creationId xmlns:p14="http://schemas.microsoft.com/office/powerpoint/2010/main" val="36882879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网站主页</a:t>
            </a:r>
            <a:endParaRPr lang="zh-CN" altLang="en-US" dirty="0"/>
          </a:p>
        </p:txBody>
      </p:sp>
      <p:pic>
        <p:nvPicPr>
          <p:cNvPr id="7" name="内容占位符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776663" y="1327894"/>
            <a:ext cx="5062537" cy="4113311"/>
          </a:xfrm>
        </p:spPr>
      </p:pic>
      <p:sp>
        <p:nvSpPr>
          <p:cNvPr id="5" name="文本占位符 4"/>
          <p:cNvSpPr>
            <a:spLocks noGrp="1"/>
          </p:cNvSpPr>
          <p:nvPr>
            <p:ph type="body" sz="half" idx="2"/>
          </p:nvPr>
        </p:nvSpPr>
        <p:spPr/>
        <p:txBody>
          <a:bodyPr/>
          <a:lstStyle/>
          <a:p>
            <a:r>
              <a:rPr lang="zh-CN" altLang="en-US" dirty="0"/>
              <a:t>值得</a:t>
            </a:r>
            <a:r>
              <a:rPr lang="zh-CN" altLang="en-US" dirty="0" smtClean="0"/>
              <a:t>说明的是，我再搭建主页的时候中心事项让主页给人第一印象就足够简介且大气，所以我主页并不够复杂且相对来说比较简单，但是私以为我想要的美术风格达到了。</a:t>
            </a:r>
            <a:endParaRPr lang="zh-CN" altLang="en-US" dirty="0"/>
          </a:p>
        </p:txBody>
      </p:sp>
    </p:spTree>
    <p:extLst>
      <p:ext uri="{BB962C8B-B14F-4D97-AF65-F5344CB8AC3E}">
        <p14:creationId xmlns:p14="http://schemas.microsoft.com/office/powerpoint/2010/main" val="38590130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96069" y="1789659"/>
            <a:ext cx="1962424" cy="3543795"/>
          </a:xfrm>
        </p:spPr>
      </p:pic>
      <p:pic>
        <p:nvPicPr>
          <p:cNvPr id="11" name="内容占位符 10"/>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163920" y="1484816"/>
            <a:ext cx="3105584" cy="4153480"/>
          </a:xfrm>
        </p:spPr>
      </p:pic>
      <p:sp>
        <p:nvSpPr>
          <p:cNvPr id="5" name="文本占位符 4"/>
          <p:cNvSpPr>
            <a:spLocks noGrp="1"/>
          </p:cNvSpPr>
          <p:nvPr>
            <p:ph type="body" sz="half" idx="2"/>
          </p:nvPr>
        </p:nvSpPr>
        <p:spPr>
          <a:xfrm>
            <a:off x="251520" y="836712"/>
            <a:ext cx="4248150" cy="509587"/>
          </a:xfrm>
        </p:spPr>
        <p:txBody>
          <a:bodyPr/>
          <a:lstStyle/>
          <a:p>
            <a:pPr algn="ctr"/>
            <a:r>
              <a:rPr lang="zh-CN" altLang="en-US" dirty="0" smtClean="0"/>
              <a:t>首页的手机端（部分）</a:t>
            </a:r>
            <a:endParaRPr lang="zh-CN" altLang="en-US" dirty="0"/>
          </a:p>
        </p:txBody>
      </p:sp>
      <p:sp>
        <p:nvSpPr>
          <p:cNvPr id="8" name="文本占位符 7"/>
          <p:cNvSpPr>
            <a:spLocks noGrp="1"/>
          </p:cNvSpPr>
          <p:nvPr>
            <p:ph type="body" sz="half" idx="15"/>
          </p:nvPr>
        </p:nvSpPr>
        <p:spPr>
          <a:xfrm>
            <a:off x="4591110" y="836712"/>
            <a:ext cx="4248150" cy="509587"/>
          </a:xfrm>
        </p:spPr>
        <p:txBody>
          <a:bodyPr/>
          <a:lstStyle/>
          <a:p>
            <a:pPr algn="ctr"/>
            <a:r>
              <a:rPr lang="zh-CN" altLang="en-US" dirty="0" smtClean="0"/>
              <a:t>首页的</a:t>
            </a:r>
            <a:r>
              <a:rPr lang="en-US" altLang="zh-CN" dirty="0" err="1" smtClean="0"/>
              <a:t>ipad</a:t>
            </a:r>
            <a:r>
              <a:rPr lang="zh-CN" altLang="en-US" dirty="0" smtClean="0"/>
              <a:t>端</a:t>
            </a:r>
            <a:endParaRPr lang="zh-CN" altLang="en-US" dirty="0"/>
          </a:p>
        </p:txBody>
      </p:sp>
    </p:spTree>
    <p:extLst>
      <p:ext uri="{BB962C8B-B14F-4D97-AF65-F5344CB8AC3E}">
        <p14:creationId xmlns:p14="http://schemas.microsoft.com/office/powerpoint/2010/main" val="211456830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第二</a:t>
            </a:r>
            <a:r>
              <a:rPr lang="zh-CN" altLang="en-US" dirty="0" smtClean="0"/>
              <a:t>页</a:t>
            </a:r>
            <a:r>
              <a:rPr lang="en-US" altLang="zh-CN" dirty="0" smtClean="0"/>
              <a:t>(</a:t>
            </a:r>
            <a:r>
              <a:rPr lang="zh-CN" altLang="en-US" dirty="0" smtClean="0"/>
              <a:t>部分</a:t>
            </a:r>
            <a:r>
              <a:rPr lang="en-US" altLang="zh-CN" dirty="0" smtClean="0"/>
              <a:t>)</a:t>
            </a:r>
            <a:endParaRPr lang="zh-CN" altLang="en-US" dirty="0"/>
          </a:p>
        </p:txBody>
      </p:sp>
      <p:pic>
        <p:nvPicPr>
          <p:cNvPr id="12" name="内容占位符 11"/>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776663" y="1306643"/>
            <a:ext cx="5062537" cy="4155813"/>
          </a:xfrm>
        </p:spPr>
      </p:pic>
      <p:sp>
        <p:nvSpPr>
          <p:cNvPr id="10" name="文本占位符 9"/>
          <p:cNvSpPr>
            <a:spLocks noGrp="1"/>
          </p:cNvSpPr>
          <p:nvPr>
            <p:ph type="body" sz="half" idx="2"/>
          </p:nvPr>
        </p:nvSpPr>
        <p:spPr/>
        <p:txBody>
          <a:bodyPr/>
          <a:lstStyle/>
          <a:p>
            <a:r>
              <a:rPr lang="zh-CN" altLang="en-US" dirty="0" smtClean="0"/>
              <a:t>其实我最初的想法是将第二页也做的相对简单一点，但是我发现时间还非常充裕，所以相对来说，我有更多的时间来完善内容，所以我在第二页追加了许多内容，比如对网站功能的介绍以及会员制度，所以导致我现在截图只能截取部分，实际效果图要去点开网页查看。</a:t>
            </a:r>
            <a:endParaRPr lang="zh-CN" altLang="en-US" dirty="0"/>
          </a:p>
        </p:txBody>
      </p:sp>
    </p:spTree>
    <p:extLst>
      <p:ext uri="{BB962C8B-B14F-4D97-AF65-F5344CB8AC3E}">
        <p14:creationId xmlns:p14="http://schemas.microsoft.com/office/powerpoint/2010/main" val="40667056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39728" y="1506246"/>
            <a:ext cx="1924319" cy="4172533"/>
          </a:xfrm>
        </p:spPr>
      </p:pic>
      <p:pic>
        <p:nvPicPr>
          <p:cNvPr id="8" name="内容占位符 7"/>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170268" y="1477667"/>
            <a:ext cx="3143689" cy="4229691"/>
          </a:xfrm>
        </p:spPr>
      </p:pic>
      <p:sp>
        <p:nvSpPr>
          <p:cNvPr id="5" name="文本占位符 4"/>
          <p:cNvSpPr>
            <a:spLocks noGrp="1"/>
          </p:cNvSpPr>
          <p:nvPr>
            <p:ph type="body" sz="half" idx="2"/>
          </p:nvPr>
        </p:nvSpPr>
        <p:spPr>
          <a:xfrm>
            <a:off x="276225" y="867504"/>
            <a:ext cx="4248150" cy="509587"/>
          </a:xfrm>
        </p:spPr>
        <p:txBody>
          <a:bodyPr/>
          <a:lstStyle/>
          <a:p>
            <a:pPr algn="ctr"/>
            <a:r>
              <a:rPr lang="zh-CN" altLang="en-US" dirty="0" smtClean="0"/>
              <a:t>第二页手机端</a:t>
            </a:r>
            <a:endParaRPr lang="zh-CN" altLang="en-US" dirty="0"/>
          </a:p>
        </p:txBody>
      </p:sp>
      <p:sp>
        <p:nvSpPr>
          <p:cNvPr id="6" name="文本占位符 5"/>
          <p:cNvSpPr>
            <a:spLocks noGrp="1"/>
          </p:cNvSpPr>
          <p:nvPr>
            <p:ph type="body" sz="half" idx="15"/>
          </p:nvPr>
        </p:nvSpPr>
        <p:spPr>
          <a:xfrm>
            <a:off x="4615815" y="867504"/>
            <a:ext cx="4248150" cy="509587"/>
          </a:xfrm>
        </p:spPr>
        <p:txBody>
          <a:bodyPr/>
          <a:lstStyle/>
          <a:p>
            <a:pPr algn="ctr"/>
            <a:r>
              <a:rPr lang="zh-CN" altLang="en-US" dirty="0" smtClean="0"/>
              <a:t>第二页</a:t>
            </a:r>
            <a:r>
              <a:rPr lang="en-US" altLang="zh-CN" dirty="0" err="1" smtClean="0"/>
              <a:t>ipad</a:t>
            </a:r>
            <a:r>
              <a:rPr lang="zh-CN" altLang="en-US" dirty="0" smtClean="0"/>
              <a:t>端</a:t>
            </a:r>
            <a:endParaRPr lang="zh-CN" altLang="en-US" dirty="0"/>
          </a:p>
        </p:txBody>
      </p:sp>
    </p:spTree>
    <p:extLst>
      <p:ext uri="{BB962C8B-B14F-4D97-AF65-F5344CB8AC3E}">
        <p14:creationId xmlns:p14="http://schemas.microsoft.com/office/powerpoint/2010/main" val="142013680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zh-CN" altLang="en-US" dirty="0" smtClean="0"/>
              <a:t>实训总结</a:t>
            </a:r>
            <a:endParaRPr lang="zh-CN" altLang="en-US" dirty="0"/>
          </a:p>
        </p:txBody>
      </p:sp>
      <p:sp>
        <p:nvSpPr>
          <p:cNvPr id="8" name="内容占位符 7"/>
          <p:cNvSpPr>
            <a:spLocks noGrp="1"/>
          </p:cNvSpPr>
          <p:nvPr>
            <p:ph sz="quarter" idx="13"/>
          </p:nvPr>
        </p:nvSpPr>
        <p:spPr/>
        <p:txBody>
          <a:bodyPr/>
          <a:lstStyle/>
          <a:p>
            <a:r>
              <a:rPr lang="zh-CN" altLang="en-US" dirty="0"/>
              <a:t>在本</a:t>
            </a:r>
            <a:r>
              <a:rPr lang="zh-CN" altLang="en-US" dirty="0" smtClean="0"/>
              <a:t>次实训中，我对</a:t>
            </a:r>
            <a:r>
              <a:rPr lang="en-US" altLang="zh-CN" dirty="0" smtClean="0"/>
              <a:t>Bootstrap</a:t>
            </a:r>
            <a:r>
              <a:rPr lang="zh-CN" altLang="en-US" dirty="0" smtClean="0"/>
              <a:t>、</a:t>
            </a:r>
            <a:r>
              <a:rPr lang="en-US" altLang="zh-CN" dirty="0" err="1" smtClean="0"/>
              <a:t>Jquery</a:t>
            </a:r>
            <a:r>
              <a:rPr lang="zh-CN" altLang="en-US" dirty="0" smtClean="0"/>
              <a:t>的技术的掌握更加熟练，在期间，我也主动去学习了</a:t>
            </a:r>
            <a:r>
              <a:rPr lang="en-US" altLang="zh-CN" dirty="0" smtClean="0"/>
              <a:t>LESS</a:t>
            </a:r>
            <a:r>
              <a:rPr lang="zh-CN" altLang="en-US" dirty="0" smtClean="0"/>
              <a:t>的使用方法，可以说是收获颇多，实训完毕后我已经掌握了对页面的构造能力和分析能力。</a:t>
            </a:r>
            <a:endParaRPr lang="en-US" altLang="zh-CN" dirty="0" smtClean="0"/>
          </a:p>
          <a:p>
            <a:r>
              <a:rPr lang="zh-CN" altLang="en-US" dirty="0" smtClean="0"/>
              <a:t>起初，由于实力不足，而对页面的构造有不切实际的幻想，所以在完成版之前还有</a:t>
            </a:r>
            <a:r>
              <a:rPr lang="en-US" altLang="zh-CN" dirty="0" smtClean="0"/>
              <a:t>3</a:t>
            </a:r>
            <a:r>
              <a:rPr lang="zh-CN" altLang="en-US" dirty="0" smtClean="0"/>
              <a:t>套方案，但最终因为无法调和的</a:t>
            </a:r>
            <a:r>
              <a:rPr lang="en-US" altLang="zh-CN" dirty="0" smtClean="0"/>
              <a:t>BUG</a:t>
            </a:r>
            <a:r>
              <a:rPr lang="zh-CN" altLang="en-US" dirty="0" smtClean="0"/>
              <a:t>而最终放弃，在此完成的最终完成版，实际上是第</a:t>
            </a:r>
            <a:r>
              <a:rPr lang="en-US" altLang="zh-CN" dirty="0" smtClean="0"/>
              <a:t>4</a:t>
            </a:r>
            <a:r>
              <a:rPr lang="zh-CN" altLang="en-US" dirty="0" smtClean="0"/>
              <a:t>套方案了。不过这种教训纯粹是因为经验不足所导致的的，在未来越来越多的操作面前，这些都不是问题</a:t>
            </a:r>
            <a:r>
              <a:rPr lang="zh-CN" altLang="en-US" dirty="0" smtClean="0"/>
              <a:t>。</a:t>
            </a:r>
            <a:endParaRPr lang="en-US" altLang="zh-CN" dirty="0" smtClean="0"/>
          </a:p>
          <a:p>
            <a:endParaRPr lang="en-US" altLang="zh-CN" dirty="0"/>
          </a:p>
          <a:p>
            <a:pPr marL="0" indent="0">
              <a:buNone/>
            </a:pPr>
            <a:r>
              <a:rPr lang="en-US" altLang="zh-CN" dirty="0" err="1" smtClean="0"/>
              <a:t>GitHub</a:t>
            </a:r>
            <a:r>
              <a:rPr lang="zh-CN" altLang="en-US" dirty="0" smtClean="0"/>
              <a:t>地址：</a:t>
            </a:r>
            <a:r>
              <a:rPr lang="en-US" altLang="zh-CN" dirty="0"/>
              <a:t>https://github.com/Transistor2149/Training.git</a:t>
            </a:r>
            <a:endParaRPr lang="zh-CN" altLang="en-US" dirty="0"/>
          </a:p>
        </p:txBody>
      </p:sp>
    </p:spTree>
    <p:extLst>
      <p:ext uri="{BB962C8B-B14F-4D97-AF65-F5344CB8AC3E}">
        <p14:creationId xmlns:p14="http://schemas.microsoft.com/office/powerpoint/2010/main" val="84525661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TM01790493[[fn=小型办公室或家庭式办公室]]</Template>
  <TotalTime>33</TotalTime>
  <Words>515</Words>
  <Application>Microsoft Office PowerPoint</Application>
  <PresentationFormat>全屏显示(4:3)</PresentationFormat>
  <Paragraphs>22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Soho</vt:lpstr>
      <vt:lpstr>网络16301实训报告</vt:lpstr>
      <vt:lpstr>网络16301-张超贤实训心得</vt:lpstr>
      <vt:lpstr>最终完成图</vt:lpstr>
      <vt:lpstr>网站主页</vt:lpstr>
      <vt:lpstr>PowerPoint 演示文稿</vt:lpstr>
      <vt:lpstr>第二页(部分)</vt:lpstr>
      <vt:lpstr>PowerPoint 演示文稿</vt:lpstr>
      <vt:lpstr>实训总结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微软中国</cp:lastModifiedBy>
  <cp:revision>6</cp:revision>
  <dcterms:created xsi:type="dcterms:W3CDTF">2018-09-19T04:31:04Z</dcterms:created>
  <dcterms:modified xsi:type="dcterms:W3CDTF">2018-09-19T05:17:07Z</dcterms:modified>
</cp:coreProperties>
</file>