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jpeg" ContentType="image/jpeg"/>
  <Override PartName="/ppt/media/image21.jpeg" ContentType="image/jpeg"/>
  <Override PartName="/ppt/media/image16.png" ContentType="image/png"/>
  <Override PartName="/ppt/media/image15.jpeg" ContentType="image/jpeg"/>
  <Override PartName="/ppt/media/image20.png" ContentType="image/png"/>
  <Override PartName="/ppt/media/image14.jpeg" ContentType="image/jpe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0E2BFCE-D293-4A85-8B4B-E81D3E9B0D4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Joseph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Joseph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Picture Source: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http://www.bradburyfields.org.uk/userfiles/cache/EventDetail_v2.0.png.jpg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Joseph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Picture Source: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https://i.ytimg.com/vi/1w6wt2uS8To/hqdefault.jpg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Joseph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Picture Source: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https://springtimesoft.co.nz/images/pages/agile-software-development-scrum/agile_scrum_wellington_auckland.jpg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Joseph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Picture Source: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https://techterms.com/img/lg/lan_79.jpg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Joseph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Joseph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Picture Source: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https://images-na.ssl-images-amazon.com/images/I/51szD9HC9pL._SX258_BO1,204,203,200_.jpg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2884680" y="1918800"/>
            <a:ext cx="3395880" cy="2709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71E675D-C22D-4F59-9F58-CE0819C0CE2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B5D78FB-D6CA-43E5-87AD-228AC8F1258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6C0EAF3-24CD-4EE1-B0F6-9543D190DC88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 flipH="1" rot="10800000">
            <a:off x="9143280" y="5143680"/>
            <a:ext cx="9143640" cy="4486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0" y="6562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C22CF6D-EC45-4120-9845-950B539E44A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 flipH="1" rot="10800000">
            <a:off x="9143280" y="5143680"/>
            <a:ext cx="58669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 rot="16200000">
            <a:off x="759240" y="2517840"/>
            <a:ext cx="514332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3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D3A7588-1DF8-48FF-AEF2-0594DB92F1A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B0A4CD1-2C98-45A7-8036-CFB2A6DD3AA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4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Battleship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390600" y="278928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by Joseph DiPalma, Annan Miao, and Ben Xu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FCB60BB6-EF92-4AC9-8A13-395EE2F74F2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User Interface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7E62F458-51B0-4DF9-9537-F38C730AAC6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9" name="Shape 134" descr=""/>
          <p:cNvPicPr/>
          <p:nvPr/>
        </p:nvPicPr>
        <p:blipFill>
          <a:blip r:embed="rId1"/>
          <a:stretch/>
        </p:blipFill>
        <p:spPr>
          <a:xfrm>
            <a:off x="622440" y="1882080"/>
            <a:ext cx="5784480" cy="3112560"/>
          </a:xfrm>
          <a:prstGeom prst="rect">
            <a:avLst/>
          </a:prstGeom>
          <a:ln>
            <a:noFill/>
          </a:ln>
        </p:spPr>
      </p:pic>
      <p:pic>
        <p:nvPicPr>
          <p:cNvPr id="270" name="Shape 135" descr=""/>
          <p:cNvPicPr/>
          <p:nvPr/>
        </p:nvPicPr>
        <p:blipFill>
          <a:blip r:embed="rId2"/>
          <a:stretch/>
        </p:blipFill>
        <p:spPr>
          <a:xfrm>
            <a:off x="4137120" y="373320"/>
            <a:ext cx="4905000" cy="134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90320" y="488160"/>
            <a:ext cx="622692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Demonstration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2092E92B-9E00-4051-AC70-9F4F7DA5E25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90320" y="488160"/>
            <a:ext cx="622692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Conclusion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9DB9BB41-FD6A-4157-B991-A3E41C61C41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Project Challenges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Merging the networking with the GUI and command line game code.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Making a functional GUI that was relatively easy to use.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Connecting everything with networking.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Understand how to implement networking with no background knowledge.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A7B83E85-749C-48A9-8E50-12B6823F443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 we learned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should have used Scene Builder to create the GUI instead of coding everything ourselves.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It's important to have a Daily Scrum.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Communication is crucial when working on a software development team.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BC644C33-A7CD-4D80-9E91-1CEB35B7ED5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Changes for Version 2.0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597920" y="1842840"/>
            <a:ext cx="441504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Improve the GUI aesthetics.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Make the networking autonomous.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Add background music and sound effects.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Add the ability to play online.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Allow the user to "drag and drop" ships.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Ability to customize board size and type and number of ships.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2943FE3F-E78E-42AD-85BF-5C942F99F2C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4" name="Shape 169" descr=""/>
          <p:cNvPicPr/>
          <p:nvPr/>
        </p:nvPicPr>
        <p:blipFill>
          <a:blip r:embed="rId1"/>
          <a:stretch/>
        </p:blipFill>
        <p:spPr>
          <a:xfrm>
            <a:off x="429480" y="1842840"/>
            <a:ext cx="3142440" cy="314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Picture Sources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https://i.ytimg.com/vi/1w6wt2uS8To/hqdefault.jpg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https://springtimesoft.co.nz/images/pages/agile-software-development-scrum/agile_scrum_wellington_auckland.jpg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https://images-na.ssl-images-amazon.com/images/I/51szD9HC9pL._SX258_BO1,204,203,200_.jpg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http://www.bradburyfields.org.uk/userfiles/cache/EventDetail_v2.0.png.jpg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https://techterms.com/img/lg/lan_79.jpg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DD4D19A5-9CBE-411B-AA46-85376169478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Background and Problem Domain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71960" y="1919160"/>
            <a:ext cx="509832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created a computerized version of the classic board game Battleship.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game allows 2 players to play over LAN.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problem domain consisted of: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228240"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creating a functional GUI,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228240"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implementing a working networking client/server, and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228240">
              <a:buClr>
                <a:srgbClr val="737373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making sure that the game was responsive for both players.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Shape 76" descr=""/>
          <p:cNvPicPr/>
          <p:nvPr/>
        </p:nvPicPr>
        <p:blipFill>
          <a:blip r:embed="rId1"/>
          <a:stretch/>
        </p:blipFill>
        <p:spPr>
          <a:xfrm>
            <a:off x="5605200" y="2101680"/>
            <a:ext cx="3268440" cy="2451240"/>
          </a:xfrm>
          <a:prstGeom prst="rect">
            <a:avLst/>
          </a:prstGeom>
          <a:ln>
            <a:noFill/>
          </a:ln>
        </p:spPr>
      </p:pic>
      <p:sp>
        <p:nvSpPr>
          <p:cNvPr id="244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69F230CF-62E9-4FB7-A303-099FF96DA80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90320" y="488160"/>
            <a:ext cx="622692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Scrum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Shape 83" descr=""/>
          <p:cNvPicPr/>
          <p:nvPr/>
        </p:nvPicPr>
        <p:blipFill>
          <a:blip r:embed="rId1"/>
          <a:stretch/>
        </p:blipFill>
        <p:spPr>
          <a:xfrm>
            <a:off x="3189240" y="1449720"/>
            <a:ext cx="5740560" cy="2948760"/>
          </a:xfrm>
          <a:prstGeom prst="rect">
            <a:avLst/>
          </a:prstGeom>
          <a:ln>
            <a:noFill/>
          </a:ln>
        </p:spPr>
      </p:pic>
      <p:sp>
        <p:nvSpPr>
          <p:cNvPr id="247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D5F9FB56-406D-468D-B928-446F25A8A24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Key User Stories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As a user I want to be able to connect to the network so I can play with another person on a different computer.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As a user I want to be able to view where my opponent has attacked my ships so that I can make my next move.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As a user I want a view of the hits and misses I have made on my opponent's board so that I can plan where to make my next move.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As a user I want to be able to place my ships on my board so that I can start the game.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97E4A363-96BA-4D08-B67E-8AEED02DAA0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75120" y="41328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User Story:  As a user I want to be able to connect to the network so I can play with another person on a different computer.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C5F84682-DED9-4300-8B28-1C9687AFD39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3" name="Shape 98" descr=""/>
          <p:cNvPicPr/>
          <p:nvPr/>
        </p:nvPicPr>
        <p:blipFill>
          <a:blip r:embed="rId1"/>
          <a:stretch/>
        </p:blipFill>
        <p:spPr>
          <a:xfrm>
            <a:off x="2575080" y="2261160"/>
            <a:ext cx="4117680" cy="205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Burndown Chart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FC0E6156-D44E-488E-8D54-1E5E3E888AD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6" name="Shape 105" descr=""/>
          <p:cNvPicPr/>
          <p:nvPr/>
        </p:nvPicPr>
        <p:blipFill>
          <a:blip r:embed="rId1"/>
          <a:stretch/>
        </p:blipFill>
        <p:spPr>
          <a:xfrm>
            <a:off x="1094040" y="667440"/>
            <a:ext cx="7081200" cy="442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Strengths and Weaknesses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Strengths: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737373"/>
              </a:buClr>
              <a:buFont typeface="Roboto"/>
              <a:buAutoNum type="arabicPeriod"/>
            </a:pPr>
            <a:r>
              <a:rPr b="0" lang="en-US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Good at object-oriented design.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Weaknesses: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737373"/>
              </a:buClr>
              <a:buFont typeface="Roboto"/>
              <a:buAutoNum type="arabicPeriod"/>
            </a:pPr>
            <a:r>
              <a:rPr b="0" lang="en-US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Communication.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737373"/>
              </a:buClr>
              <a:buFont typeface="Roboto"/>
              <a:buAutoNum type="arabicPeriod"/>
            </a:pPr>
            <a:r>
              <a:rPr b="0" lang="en-US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Scrum.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en-US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 to do differently?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737373"/>
              </a:buClr>
              <a:buFont typeface="Roboto"/>
              <a:buAutoNum type="arabicPeriod"/>
            </a:pPr>
            <a:r>
              <a:rPr b="0" lang="en-US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More closely follow the Scrum model.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737373"/>
              </a:buClr>
              <a:buFont typeface="Roboto"/>
              <a:buAutoNum type="arabicPeriod"/>
            </a:pPr>
            <a:r>
              <a:rPr b="0" lang="en-US" sz="14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Establish better communication between team members.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875CA9EF-480E-47C0-AE5F-D1256B3C27F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90320" y="488160"/>
            <a:ext cx="622692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Design and Implementation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Shape 118" descr=""/>
          <p:cNvPicPr/>
          <p:nvPr/>
        </p:nvPicPr>
        <p:blipFill>
          <a:blip r:embed="rId1"/>
          <a:stretch/>
        </p:blipFill>
        <p:spPr>
          <a:xfrm>
            <a:off x="6214320" y="1373760"/>
            <a:ext cx="2811240" cy="3535560"/>
          </a:xfrm>
          <a:prstGeom prst="rect">
            <a:avLst/>
          </a:prstGeom>
          <a:ln>
            <a:noFill/>
          </a:ln>
        </p:spPr>
      </p:pic>
      <p:sp>
        <p:nvSpPr>
          <p:cNvPr id="262" name="TextShape 2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0D09273A-00F7-4B3C-A435-CA7323F7B5E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UML Class Diagram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226080" y="1465920"/>
            <a:ext cx="2807640" cy="316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11040" indent="-3290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had to implement the networking client so that both players would see only their board.  We did this using the Java Socket API.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329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used JavaFX for the GUI.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1040" indent="-329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choose to represent each type of ship as an enumerated type.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D356B289-F6B4-4A42-90B6-D380CFC44B2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6" name="Shape 127" descr=""/>
          <p:cNvPicPr/>
          <p:nvPr/>
        </p:nvPicPr>
        <p:blipFill>
          <a:blip r:embed="rId1"/>
          <a:stretch/>
        </p:blipFill>
        <p:spPr>
          <a:xfrm>
            <a:off x="3918600" y="83160"/>
            <a:ext cx="3736080" cy="50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2017-05-01T22:42:04Z</dcterms:modified>
  <cp:revision>1</cp:revision>
</cp:coreProperties>
</file>