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405a8c8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405a8c8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088d40b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088d40b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05a8c8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05a8c8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088d40bd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088d40bd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088d40b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4088d40b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088d40b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4088d40b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4088d40b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4088d40b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edium.com/@Melt_Dem/transparency-and-ethics-in-cryptocurrency-investing-4201cf776c64" TargetMode="External"/><Relationship Id="rId4" Type="http://schemas.openxmlformats.org/officeDocument/2006/relationships/hyperlink" Target="https://www.geeksforgeeks.org/twitter-sentiment-analysis-using-python/" TargetMode="External"/><Relationship Id="rId5" Type="http://schemas.openxmlformats.org/officeDocument/2006/relationships/hyperlink" Target="https://medium.com/@BlockchainEng/crypto-trading-bot-sentiment-analysis-bot-bfbd8dd1df5a" TargetMode="External"/><Relationship Id="rId6" Type="http://schemas.openxmlformats.org/officeDocument/2006/relationships/hyperlink" Target="https://github.com/aaronkub/machine-learning-examples/blob/master/imdb-sentiment-analysis/Sentiment%20Analysis%20Walkthrough%20Part%201.ipynb" TargetMode="External"/><Relationship Id="rId7" Type="http://schemas.openxmlformats.org/officeDocument/2006/relationships/hyperlink" Target="https://ieeexplore.ieee.org/document/64680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to Trade Cryptocurrency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Annan Miao and Jon Li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54600"/>
            <a:ext cx="7505700" cy="29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Sentiment Analysis </a:t>
            </a:r>
            <a:r>
              <a:rPr lang="en" sz="1800"/>
              <a:t>is application of ML model to determine ‘sentiment’ behind a piece of text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These reactions are first marked as positive or negative and then introduced to other ‘emotions’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Python</a:t>
            </a:r>
            <a:r>
              <a:rPr lang="en" sz="1800"/>
              <a:t> has a host of libraries to use with Natural language Processing along with a host of libraries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  <a:highlight>
                  <a:schemeClr val="dk1"/>
                </a:highlight>
              </a:rPr>
              <a:t>Twitter</a:t>
            </a:r>
            <a:r>
              <a:rPr lang="en" sz="1800">
                <a:solidFill>
                  <a:srgbClr val="000000"/>
                </a:solidFill>
                <a:highlight>
                  <a:schemeClr val="dk1"/>
                </a:highlight>
              </a:rPr>
              <a:t> has a high number of influencers who have a real effect on the perception and thus price of X-Coin 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425" y="178350"/>
            <a:ext cx="1939474" cy="14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466250"/>
            <a:ext cx="7505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Measure sentiment of X-Coin based on tweets by top influencers and compare that vs price movement in the coin and compared with historical averages.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Supplementary trading tool that examines correlation between prices and sentiment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“The public is often right during the trends, and wrong at both ends.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Make buy/sell recommendations based on sentiment signals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Could be implemented to trade small-cap coins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Tweets what recommendations can be based on analysis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097" y="249125"/>
            <a:ext cx="2105076" cy="12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480250"/>
            <a:ext cx="7505700" cy="32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Keyword Spotting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classify text by the presence of unambiguous affect key words such as happy, sad, afraid, and bored.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Lexical Affinity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assign arbitrary words a probable affinity to particular emotions.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i.e. assign the word “accident” a 75-percent probability of indicating a negative affect, as in “car accident” or “hurt by accident.”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738975" y="1549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Statistic Method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Feed a machine-learning algorithm with a large training corpus of affectively annotated texts. The system would take into account arbitrary keywords, punctuation, and word co-occurrence frequencies.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Semantically weak. Only work well when they receive sufficiently large text input.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643375"/>
            <a:ext cx="75057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Regular expression for input text data mining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Vectorization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one very large matrix with one column for every unique word in the corpus. Then transform each tweet into one row containing 0s and 1s, where 1 means that the word in the column appears in that tweet.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Modeling and Training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 the dataset of the vectorization.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 the model using the entire training set.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594250"/>
            <a:ext cx="7505700" cy="28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Disclosure vs. Privacy of tweets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Mining</a:t>
            </a:r>
            <a:r>
              <a:rPr lang="en" sz="1800"/>
              <a:t> of tweets...is this ethical when analyzing market functions?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Market Manipulation</a:t>
            </a:r>
            <a:endParaRPr sz="18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850" y="2571745"/>
            <a:ext cx="3595750" cy="20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https://medium.com/@Melt_Dem/transparency-and-ethics-in-cryptocurrency-investing-4201cf776c64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https://www.geeksforgeeks.org/twitter-sentiment-analysis-using-python/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https://medium.com/@BlockchainEng/crypto-trading-bot-sentiment-analysis-bot-bfbd8dd1df5a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https://github.com/aaronkub/machine-learning-examples/blob/master/imdb-sentiment-analysis/Sentiment%20Analysis%20Walkthrough%20Part%201.ipynb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https://ieeexplore.ieee.org/document/6468032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https://towardsdatascience.com/sentiment-analysis-with-python-part-1-5ce197074184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