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434bfdb5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434bfdb5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434bfdb56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434bfdb56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34bfdb56_1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434bfdb56_1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434bfdb56_1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434bfdb56_1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434bfdb56_1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434bfdb56_1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434bfdb56_1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434bfdb56_1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434bfdd8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434bfdd8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434bfdd8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434bfdd8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434bfdd8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434bfdd8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34bfdd8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34bfdd8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34bfdb56_1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34bfdb56_1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434bfdb56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434bfdb56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434bfdd8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434bfdd8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434bfdd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434bfdd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434bfdd8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434bfdd8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434bfdd8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434bfdd8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434bfdb56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434bfdb56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434bfdd8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434bfdd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434bfdb56_1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434bfdb56_1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medium.com/@Melt_Dem/transparency-and-ethics-in-cryptocurrency-investing-4201cf776c64" TargetMode="External"/><Relationship Id="rId4" Type="http://schemas.openxmlformats.org/officeDocument/2006/relationships/hyperlink" Target="https://www.geeksforgeeks.org/twitter-sentiment-analysis-using-python/" TargetMode="External"/><Relationship Id="rId10" Type="http://schemas.openxmlformats.org/officeDocument/2006/relationships/hyperlink" Target="https://ambcrypto.com/tron-trx-sentiment-analysis-april-25/" TargetMode="External"/><Relationship Id="rId9" Type="http://schemas.openxmlformats.org/officeDocument/2006/relationships/hyperlink" Target="https://towardsdatascience.com/sentiment-analysis-with-python-part-1-5ce197074184" TargetMode="External"/><Relationship Id="rId5" Type="http://schemas.openxmlformats.org/officeDocument/2006/relationships/hyperlink" Target="https://medium.com/@BlockchainEng/crypto-trading-bot-sentiment-analysis-bot-bfbd8dd1df5a" TargetMode="External"/><Relationship Id="rId6" Type="http://schemas.openxmlformats.org/officeDocument/2006/relationships/hyperlink" Target="https://github.com/aaronkub/machine-learning-examples/blob/master/imdb-sentiment-analysis/Sentiment%20Analysis%20Walkthrough%20Part%201.ipynb" TargetMode="External"/><Relationship Id="rId7" Type="http://schemas.openxmlformats.org/officeDocument/2006/relationships/hyperlink" Target="https://ieeexplore.ieee.org/document/6468032" TargetMode="External"/><Relationship Id="rId8" Type="http://schemas.openxmlformats.org/officeDocument/2006/relationships/hyperlink" Target="https://towardsdatascience.com/sentiment-analysis-with-python-part-1-5ce19707418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to Analyze Tron ($TRX)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Annan Miao and Jon Li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738975" y="1549850"/>
            <a:ext cx="7505700" cy="27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Keyword Spotting</a:t>
            </a:r>
            <a:endParaRPr sz="1800">
              <a:solidFill>
                <a:srgbClr val="22222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2222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classify text by the presence of unambiguous affect key words such as happy, sad, afraid, and bored.</a:t>
            </a:r>
            <a:endParaRPr sz="1800">
              <a:solidFill>
                <a:srgbClr val="22222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Lexical Affinity</a:t>
            </a:r>
            <a:endParaRPr sz="1050">
              <a:solidFill>
                <a:srgbClr val="22222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333333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assign arbitrary words a probable affinity to particular emotions.</a:t>
            </a:r>
            <a:endParaRPr sz="1800">
              <a:solidFill>
                <a:srgbClr val="333333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333333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Words such as your “up”, “!”, “down”, “top”, “bear”, “bull”, “rally”, “sell”, “yikes”</a:t>
            </a:r>
            <a:endParaRPr sz="1800">
              <a:solidFill>
                <a:srgbClr val="333333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819150" y="16700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Statistic Method</a:t>
            </a:r>
            <a:endParaRPr sz="1050">
              <a:solidFill>
                <a:srgbClr val="22222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333333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Feed a machine-learning algorithm with a large training corpus of affectively annotated texts. The system would take into account arbitrary keywords, punctuation, and word co-occurrence frequencies.</a:t>
            </a:r>
            <a:endParaRPr sz="1800">
              <a:solidFill>
                <a:srgbClr val="333333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333333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Semantically weak. Only work well when they receive sufficiently large text input.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819150" y="16968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Basically we use the Statistic Method for sentiment analysis, which consists of data training and modeling.</a:t>
            </a:r>
            <a:endParaRPr sz="1800">
              <a:solidFill>
                <a:srgbClr val="22222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Also we integrate with the Keyword Spotting and Lexical Affinity methods. For instance instead of taking arbitrary words, we take keywords for data training.</a:t>
            </a:r>
            <a:endParaRPr sz="1800">
              <a:solidFill>
                <a:srgbClr val="22222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738975" y="15498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Regular expression for input text data mining</a:t>
            </a:r>
            <a:endParaRPr sz="18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Vectorization / one hot encoding</a:t>
            </a:r>
            <a:endParaRPr sz="18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 method to convert a comment into numeric representation</a:t>
            </a:r>
            <a:endParaRPr sz="18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Create one very large matrix with one column for every key word in the corpus. Then transform each tweet into one row containing 0s and 1s, where 1 means that the word in the column appears in that tweet. </a:t>
            </a:r>
            <a:endParaRPr sz="1800">
              <a:solidFill>
                <a:srgbClr val="333333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819150" y="1512275"/>
            <a:ext cx="7505700" cy="31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Modeling and Training</a:t>
            </a:r>
            <a:endParaRPr sz="1800">
              <a:solidFill>
                <a:srgbClr val="22222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Logistic regression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the appropriate regression analysis to conduct when the dependent variable is binary. Logistic regression is a predictive analysis.</a:t>
            </a:r>
            <a:endParaRPr sz="1800">
              <a:solidFill>
                <a:srgbClr val="22222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Use Logistic Regression to model and train the dataset of vectorization.</a:t>
            </a:r>
            <a:endParaRPr sz="1800">
              <a:solidFill>
                <a:srgbClr val="22222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Since the vectorization would be sparse for each row (as each comment is unlikely to contain multiple keywords), Logistic Regression would learn fast as a liner model and thus suitable for this case.</a:t>
            </a:r>
            <a:endParaRPr sz="1800">
              <a:solidFill>
                <a:srgbClr val="22222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	</a:t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Inconclusive thus far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However, our basic analysis has thus far been to measure positive, negative, and neutral, with mean, std, min, max with hour increments. 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Ethics</a:t>
            </a:r>
            <a:endParaRPr/>
          </a:p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819150" y="1547725"/>
            <a:ext cx="7505700" cy="28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2400"/>
              <a:t>Effective programs have potential to move the markets with a large enough of following -- could in fact just be confirmation bias</a:t>
            </a:r>
            <a:r>
              <a:rPr lang="en" sz="3000"/>
              <a:t> </a:t>
            </a:r>
            <a:endParaRPr sz="3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Market manipulation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455" y="282875"/>
            <a:ext cx="5702748" cy="439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endParaRPr/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Training Data Collection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https://medium.com/@Melt_Dem/transparency-and-ethics-in-cryptocurrency-investing-4201cf776c64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https://www.geeksforgeeks.org/twitter-sentiment-analysis-using-python/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https://medium.com/@BlockchainEng/crypto-trading-bot-sentiment-analysis-bot-bfbd8dd1df5a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https://github.com/aaronkub/machine-learning-examples/blob/master/imdb-sentiment-analysis/Sentiment%20Analysis%20Walkthrough%20Part%201.ipynb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https://ieeexplore.ieee.org/document/6468032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https://towardsdatascience.com/sentiment-analysis-with-python-part-1-5ce197074184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https://towardsdatascience.com/sentiment-analysis-with-python-part-1-5ce197074184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https://ambcrypto.com/tron-trx-sentiment-analysis-april-25/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http://text-processing.com/docs/sentiment.html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Idea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66250"/>
            <a:ext cx="75057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Measure sentiment of TRX based on tweets by top influencers and compare that vs price movement in the coin and compared with historical averages.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Supplementary trading tool that examines correlation between prices and sentiment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“The public is often right during the trends, and wrong at both ends.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Make initial buy/sell recommendations based on sentiment signals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Correlation to price movement 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Could be implemented to trade small-cap coins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Tweets what recommendations can be based on analysis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097" y="249125"/>
            <a:ext cx="2105076" cy="12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Data from Twitter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Mark the current state of market as “buyer’s market or seller’s market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Classification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Initial Predictions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 rotWithShape="1">
          <a:blip r:embed="rId3">
            <a:alphaModFix/>
          </a:blip>
          <a:srcRect b="12265" l="0" r="0" t="0"/>
          <a:stretch/>
        </p:blipFill>
        <p:spPr>
          <a:xfrm>
            <a:off x="2485450" y="747175"/>
            <a:ext cx="3971050" cy="345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coin?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81000" rtl="0" algn="l">
              <a:lnSpc>
                <a:spcPct val="145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</a:pPr>
            <a:r>
              <a:rPr i="1" lang="en" sz="1800">
                <a:solidFill>
                  <a:srgbClr val="383838"/>
                </a:solidFill>
                <a:highlight>
                  <a:srgbClr val="ECECEC"/>
                </a:highlight>
                <a:latin typeface="Roboto"/>
                <a:ea typeface="Roboto"/>
                <a:cs typeface="Roboto"/>
                <a:sym typeface="Roboto"/>
              </a:rPr>
              <a:t>“A plagiarized project, theatrical announcements and twisted sense of belonging are what the TRON community deals with. I was expecting a big pump in June, especially with their Mainnet launch. EOS pumped and TRX should have pumped the same. I’m sure a lot of investors like me didn’t get what they were looking for. The question I ask myself, is it worth Hodling?” -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Prabjhot Singh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3810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1350">
              <a:solidFill>
                <a:srgbClr val="383838"/>
              </a:solidFill>
              <a:highlight>
                <a:srgbClr val="ECECE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Ambcrypto has implemented sentiment analysis on a weekly basis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However, our theory is that technical financial analysis is overrated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Market correlation with public perception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466250"/>
            <a:ext cx="75057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rice movement in the coin and compared with historical averages.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csv files provided in Kaggle (a public data platform)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entiment related to TRX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 (the case we will use sentiment analysis)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tweets by latest 100 tweets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(cont) 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$TRX and #TRX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Market Influencers such as the founder @Blocksmithbot, @europe_tron, @Justin_Sun, etc..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been done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NLTK (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Natural Language Toolkit</a:t>
            </a:r>
            <a:r>
              <a:rPr lang="en" sz="1800">
                <a:solidFill>
                  <a:srgbClr val="22222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22222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2222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Process </a:t>
            </a:r>
            <a:r>
              <a:rPr lang="en" sz="1800">
                <a:solidFill>
                  <a:srgbClr val="22222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unnecessary</a:t>
            </a:r>
            <a:r>
              <a:rPr lang="en" sz="1800">
                <a:solidFill>
                  <a:srgbClr val="22222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stopwords  </a:t>
            </a:r>
            <a:endParaRPr sz="1800">
              <a:solidFill>
                <a:srgbClr val="22222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Social Cognitive Theory </a:t>
            </a:r>
            <a:endParaRPr sz="1800">
              <a:solidFill>
                <a:srgbClr val="22222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2222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Mental models and reasoning….don’t do what the crowd is doing in terms of groupthink</a:t>
            </a:r>
            <a:endParaRPr sz="1800">
              <a:solidFill>
                <a:srgbClr val="22222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