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79715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</TotalTime>
  <Words>15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Civil</vt:lpstr>
      <vt:lpstr>Bigtable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Carlos Jesus Fernandez Basso</cp:lastModifiedBy>
  <cp:revision>2</cp:revision>
  <dcterms:created xsi:type="dcterms:W3CDTF">2013-04-12T16:58:01Z</dcterms:created>
  <dcterms:modified xsi:type="dcterms:W3CDTF">2013-05-16T12:32:56Z</dcterms:modified>
</cp:coreProperties>
</file>