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260F13-33A8-4B8E-B636-99EB7FEF19B8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C6812A-3D50-4E73-8168-CE0BF7033F3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1835696" y="3429000"/>
            <a:ext cx="5637010" cy="3024335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/>
              <a:t>Ders : Yapay Zeka</a:t>
            </a:r>
          </a:p>
          <a:p>
            <a:pPr algn="ctr"/>
            <a:r>
              <a:rPr lang="tr-TR" b="1" dirty="0" smtClean="0"/>
              <a:t>Konu : Minimum Yolun Bulunması</a:t>
            </a:r>
          </a:p>
          <a:p>
            <a:pPr algn="ctr"/>
            <a:r>
              <a:rPr lang="tr-TR" b="1" dirty="0" smtClean="0"/>
              <a:t>Ad </a:t>
            </a:r>
            <a:r>
              <a:rPr lang="tr-TR" b="1" dirty="0" err="1" smtClean="0"/>
              <a:t>Soyad</a:t>
            </a:r>
            <a:r>
              <a:rPr lang="tr-TR" b="1" dirty="0" smtClean="0"/>
              <a:t> : Kayra Bayer</a:t>
            </a:r>
          </a:p>
          <a:p>
            <a:pPr algn="ctr"/>
            <a:r>
              <a:rPr lang="tr-TR" b="1" dirty="0" smtClean="0"/>
              <a:t>Okul No: 18MY03017</a:t>
            </a:r>
          </a:p>
          <a:p>
            <a:pPr algn="ctr"/>
            <a:endParaRPr lang="tr-TR" b="1" dirty="0" smtClean="0"/>
          </a:p>
          <a:p>
            <a:pPr algn="ctr"/>
            <a:r>
              <a:rPr lang="tr-TR" b="1" dirty="0" err="1"/>
              <a:t>Öğr</a:t>
            </a:r>
            <a:r>
              <a:rPr lang="tr-TR" b="1" dirty="0"/>
              <a:t>. Gör.: Nilgün İNCEREİS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64" y="116632"/>
            <a:ext cx="3670069" cy="26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8532440" cy="5328592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tr-TR" sz="4400" dirty="0" smtClean="0"/>
              <a:t> </a:t>
            </a:r>
            <a:r>
              <a:rPr lang="tr-TR" sz="4400" dirty="0" smtClean="0">
                <a:solidFill>
                  <a:schemeClr val="accent5">
                    <a:lumMod val="75000"/>
                  </a:schemeClr>
                </a:solidFill>
              </a:rPr>
              <a:t>-Minimum Yolun Bulunması-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  </a:t>
            </a:r>
            <a:r>
              <a:rPr lang="tr-TR" sz="4400" dirty="0" smtClean="0"/>
              <a:t>Hazırlayan : Kayra Bayer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29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55576" y="764704"/>
            <a:ext cx="7848872" cy="5832648"/>
          </a:xfrm>
        </p:spPr>
        <p:txBody>
          <a:bodyPr/>
          <a:lstStyle/>
          <a:p>
            <a:pPr marL="45720" indent="0">
              <a:buNone/>
            </a:pPr>
            <a:r>
              <a:rPr lang="tr-TR" b="1" dirty="0"/>
              <a:t>Bir başlangıç noktasından grafikte bulunan herhangi bir başka noktaya gitmek için gereken en kısa rotayı belirleyen bir algoritmadır</a:t>
            </a:r>
            <a:r>
              <a:rPr lang="tr-TR" b="1" dirty="0" smtClean="0"/>
              <a:t>. </a:t>
            </a:r>
            <a:r>
              <a:rPr lang="tr-TR" b="1" dirty="0" err="1"/>
              <a:t>Graf</a:t>
            </a:r>
            <a:r>
              <a:rPr lang="tr-TR" b="1" dirty="0"/>
              <a:t> içerisinde belirtilen </a:t>
            </a:r>
            <a:r>
              <a:rPr lang="tr-TR" b="1" dirty="0" err="1"/>
              <a:t>node’lar</a:t>
            </a:r>
            <a:r>
              <a:rPr lang="tr-TR" b="1" dirty="0"/>
              <a:t> arasındaki en kısa yolu bulmayı amaçlar</a:t>
            </a:r>
            <a:r>
              <a:rPr lang="tr-TR" b="1" dirty="0" smtClean="0"/>
              <a:t>. </a:t>
            </a:r>
            <a:r>
              <a:rPr lang="tr-TR" b="1" dirty="0"/>
              <a:t>Bu özelliğiyle Gezgin Satıcı </a:t>
            </a:r>
            <a:r>
              <a:rPr lang="tr-TR" b="1" dirty="0" err="1"/>
              <a:t>Problemi’ne</a:t>
            </a:r>
            <a:r>
              <a:rPr lang="tr-TR" b="1" dirty="0"/>
              <a:t> de benzer</a:t>
            </a:r>
            <a:r>
              <a:rPr lang="tr-TR" b="1" dirty="0" smtClean="0"/>
              <a:t>.</a:t>
            </a:r>
          </a:p>
          <a:p>
            <a:pPr marL="45720" indent="0">
              <a:buNone/>
            </a:pPr>
            <a:endParaRPr lang="tr-TR" dirty="0" smtClean="0"/>
          </a:p>
          <a:p>
            <a:pPr marL="4572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Ancak </a:t>
            </a:r>
            <a:r>
              <a:rPr lang="tr-TR" b="1" dirty="0"/>
              <a:t>Gezgin </a:t>
            </a:r>
            <a:r>
              <a:rPr lang="tr-TR" b="1" dirty="0" err="1"/>
              <a:t>Satıcı’dan</a:t>
            </a:r>
            <a:r>
              <a:rPr lang="tr-TR" b="1" dirty="0"/>
              <a:t> iki noktada ayrılır. </a:t>
            </a:r>
          </a:p>
          <a:p>
            <a:pPr marL="45720" indent="0">
              <a:buNone/>
            </a:pPr>
            <a:endParaRPr lang="tr-TR" dirty="0"/>
          </a:p>
          <a:p>
            <a:pPr lvl="2">
              <a:buFont typeface="Wingdings" pitchFamily="2" charset="2"/>
              <a:buChar char="Ø"/>
            </a:pPr>
            <a:r>
              <a:rPr lang="tr-TR" sz="2000" dirty="0"/>
              <a:t>Hedef düğüme giderken tüm düğümlere uğramak zorunda değiliz. </a:t>
            </a:r>
          </a:p>
          <a:p>
            <a:pPr>
              <a:buFont typeface="Wingdings" pitchFamily="2" charset="2"/>
              <a:buChar char="Ø"/>
            </a:pPr>
            <a:endParaRPr lang="tr-TR" dirty="0"/>
          </a:p>
          <a:p>
            <a:pPr lvl="2">
              <a:buFont typeface="Wingdings" pitchFamily="2" charset="2"/>
              <a:buChar char="Ø"/>
            </a:pPr>
            <a:r>
              <a:rPr lang="tr-TR" sz="2000" dirty="0"/>
              <a:t>Hedefe vardıktan sonra başlangıca dönmüyoruz.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4148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764704"/>
            <a:ext cx="8352928" cy="4536504"/>
          </a:xfrm>
        </p:spPr>
        <p:txBody>
          <a:bodyPr/>
          <a:lstStyle/>
          <a:p>
            <a:pPr marL="45720" indent="0">
              <a:buNone/>
            </a:pPr>
            <a:r>
              <a:rPr lang="tr-TR" b="1" dirty="0" smtClean="0"/>
              <a:t>    En </a:t>
            </a:r>
            <a:r>
              <a:rPr lang="tr-TR" b="1" dirty="0"/>
              <a:t>kısa yollar döngüler içeremez, ancak negatif bağlantı değerleri bulundurabilirler. Bununla birlikte 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tr-TR" b="1" dirty="0"/>
              <a:t> tane düğümün olduğu bir </a:t>
            </a:r>
            <a:r>
              <a:rPr lang="tr-TR" b="1" dirty="0" err="1"/>
              <a:t>grafta</a:t>
            </a:r>
            <a:r>
              <a:rPr lang="tr-TR" b="1" dirty="0"/>
              <a:t> en kısa yol 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n-1 </a:t>
            </a:r>
            <a:r>
              <a:rPr lang="tr-TR" b="1" dirty="0"/>
              <a:t>kenardan daha fazla kenara sahip olamaz</a:t>
            </a:r>
            <a:r>
              <a:rPr lang="tr-TR" b="1" dirty="0" smtClean="0"/>
              <a:t>.</a:t>
            </a:r>
          </a:p>
          <a:p>
            <a:pPr marL="45720" indent="0">
              <a:buNone/>
            </a:pPr>
            <a:endParaRPr lang="tr-TR" b="1" dirty="0"/>
          </a:p>
          <a:p>
            <a:pPr marL="45720" indent="0">
              <a:buNone/>
            </a:pPr>
            <a:r>
              <a:rPr lang="tr-TR" b="1" dirty="0" smtClean="0"/>
              <a:t>    Kaynak </a:t>
            </a:r>
            <a:r>
              <a:rPr lang="tr-TR" b="1" dirty="0" err="1"/>
              <a:t>node’un</a:t>
            </a:r>
            <a:r>
              <a:rPr lang="tr-TR" b="1" dirty="0"/>
              <a:t> diğer tüm </a:t>
            </a:r>
            <a:r>
              <a:rPr lang="tr-TR" b="1" dirty="0" err="1"/>
              <a:t>node’lara</a:t>
            </a:r>
            <a:r>
              <a:rPr lang="tr-TR" b="1" dirty="0"/>
              <a:t> olan en kısa yollarını bularak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</a:rPr>
              <a:t>Graph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</a:rPr>
              <a:t>Theory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b="1" dirty="0"/>
              <a:t>içerisinde yer alan En Kısa Yol </a:t>
            </a:r>
            <a:r>
              <a:rPr lang="tr-TR" b="1" dirty="0" err="1"/>
              <a:t>Ağacı’nı</a:t>
            </a:r>
            <a:r>
              <a:rPr lang="tr-TR" b="1" dirty="0"/>
              <a:t> da 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</a:rPr>
              <a:t>Shortest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</a:rPr>
              <a:t>Path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tr-TR" b="1" dirty="0"/>
              <a:t> </a:t>
            </a:r>
            <a:r>
              <a:rPr lang="tr-TR" b="1" dirty="0" smtClean="0"/>
              <a:t>oluşturulur. </a:t>
            </a:r>
            <a:r>
              <a:rPr lang="tr-TR" b="1" dirty="0"/>
              <a:t>Çalışma mantığı olarak Grafikteki belirli bir kaynak düğüm için, algoritma bu düğüm ve her biri arasındaki en kısa yolu bulur.</a:t>
            </a:r>
          </a:p>
        </p:txBody>
      </p:sp>
    </p:spTree>
    <p:extLst>
      <p:ext uri="{BB962C8B-B14F-4D97-AF65-F5344CB8AC3E}">
        <p14:creationId xmlns:p14="http://schemas.microsoft.com/office/powerpoint/2010/main" val="1039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9505056" cy="35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6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11560" y="764704"/>
            <a:ext cx="8136904" cy="4857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b="1" dirty="0" err="1" smtClean="0">
                <a:solidFill>
                  <a:schemeClr val="accent5">
                    <a:lumMod val="75000"/>
                  </a:schemeClr>
                </a:solidFill>
              </a:rPr>
              <a:t>Dijkstra</a:t>
            </a:r>
            <a:r>
              <a:rPr lang="tr-T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Algoritması: </a:t>
            </a:r>
            <a:r>
              <a:rPr lang="tr-TR" b="1" dirty="0"/>
              <a:t>Bir başlangıç noktasından hedef noktaya gidilebilecek en kısa rotayı hesaplamaktadır. Aslında, </a:t>
            </a:r>
            <a:r>
              <a:rPr lang="tr-TR" b="1" dirty="0" err="1"/>
              <a:t>Dijkstra</a:t>
            </a:r>
            <a:r>
              <a:rPr lang="tr-TR" b="1" dirty="0"/>
              <a:t> algoritması sadece başlangıç ve bitiş noktaları arasındaki en kısa rotayı değil, başlangıç noktasından haritada bulunan diğer noktalara gitmek için gereken en kısa rotaları da belirlemektedir. </a:t>
            </a:r>
            <a:endParaRPr lang="tr-TR" b="1" dirty="0" smtClean="0"/>
          </a:p>
          <a:p>
            <a:pPr marL="45720" indent="0">
              <a:buNone/>
            </a:pPr>
            <a:endParaRPr lang="tr-TR" b="1" dirty="0"/>
          </a:p>
          <a:p>
            <a:pPr marL="45720" indent="0">
              <a:buNone/>
            </a:pPr>
            <a:r>
              <a:rPr lang="tr-TR" b="1" dirty="0" smtClean="0"/>
              <a:t>    Günümüzde </a:t>
            </a:r>
            <a:r>
              <a:rPr lang="tr-TR" b="1" dirty="0" err="1"/>
              <a:t>navigasyon</a:t>
            </a:r>
            <a:r>
              <a:rPr lang="tr-TR" b="1" dirty="0"/>
              <a:t> cihazlarında veya web sayfalarında kullanılan harita uygulamalarının çoğu bu algoritmadan yararlanılarak tasarlanmıştır. Döngüye girme ihtimalinden dolayı negatif ağırlıklı bağlantıları kabul etmez. Basit bir algoritmadır. Buna karşı performansı yüksektir. 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686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908720"/>
            <a:ext cx="7848872" cy="49685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b="1" dirty="0" smtClean="0"/>
              <a:t>    Arama</a:t>
            </a:r>
            <a:r>
              <a:rPr lang="tr-TR" b="1" dirty="0"/>
              <a:t>, </a:t>
            </a:r>
            <a:r>
              <a:rPr lang="tr-TR" b="1" dirty="0" smtClean="0"/>
              <a:t>sıfır başlangıç </a:t>
            </a:r>
            <a:r>
              <a:rPr lang="tr-TR" b="1" dirty="0"/>
              <a:t>düğümünden başlar ve ilk aramaları henüz bulunmayan düğümlerde gerçekleştirir. İlk aramada grafiğin her düğümünü bir kere ziyaret ederek daha önce ziyaret edilmiş olan düğümleri tekrar ziyaret etmez. </a:t>
            </a:r>
            <a:endParaRPr lang="tr-TR" b="1" dirty="0" smtClean="0"/>
          </a:p>
          <a:p>
            <a:pPr marL="45720" indent="0">
              <a:buNone/>
            </a:pPr>
            <a:endParaRPr lang="tr-TR" b="1" dirty="0" smtClean="0"/>
          </a:p>
          <a:p>
            <a:pPr marL="4572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Arama </a:t>
            </a:r>
            <a:r>
              <a:rPr lang="tr-TR" b="1" dirty="0"/>
              <a:t>ağaçlarının toplanması grafiğin genişleyen bir ormanıdır. Bağlanan düğümler alt ağaç olarak geri kazanılacaktır. Bu bileşenin </a:t>
            </a:r>
            <a:r>
              <a:rPr lang="tr-TR" b="1" dirty="0" smtClean="0"/>
              <a:t>her hangi </a:t>
            </a:r>
            <a:r>
              <a:rPr lang="tr-TR" b="1" dirty="0"/>
              <a:t>bir düğümü arama tarafından başlangıç olarak işaretlenirse bu düğüm kök işlevi görür.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47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75856" y="3068960"/>
            <a:ext cx="6512511" cy="1143000"/>
          </a:xfrm>
        </p:spPr>
        <p:txBody>
          <a:bodyPr/>
          <a:lstStyle/>
          <a:p>
            <a:pPr algn="l"/>
            <a:r>
              <a:rPr lang="tr-TR" dirty="0" smtClean="0"/>
              <a:t>Bitti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37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va Akımı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ava Akımı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va Akımı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110</TotalTime>
  <Words>320</Words>
  <Application>Microsoft Office PowerPoint</Application>
  <PresentationFormat>Ekran Gösterisi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Hava Akımı</vt:lpstr>
      <vt:lpstr>PowerPoint Sunusu</vt:lpstr>
      <vt:lpstr> -Minimum Yolun Bulunması-      Hazırlayan : Kayra Bayer </vt:lpstr>
      <vt:lpstr>PowerPoint Sunusu</vt:lpstr>
      <vt:lpstr>PowerPoint Sunusu</vt:lpstr>
      <vt:lpstr>PowerPoint Sunusu</vt:lpstr>
      <vt:lpstr>PowerPoint Sunusu</vt:lpstr>
      <vt:lpstr>PowerPoint Sunusu</vt:lpstr>
      <vt:lpstr>Bitti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Yolun Bulunması</dc:title>
  <dc:creator>Kayra Bayer</dc:creator>
  <cp:lastModifiedBy>Kayra Bayer</cp:lastModifiedBy>
  <cp:revision>10</cp:revision>
  <dcterms:created xsi:type="dcterms:W3CDTF">2020-04-27T21:57:20Z</dcterms:created>
  <dcterms:modified xsi:type="dcterms:W3CDTF">2020-04-28T09:03:46Z</dcterms:modified>
</cp:coreProperties>
</file>