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21DB3-8AE0-4640-A3BA-BD39E04760E4}" v="4" dt="2023-07-14T15:34:19.27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i, Pallavi" userId="4121c00e-7a28-4a89-9e1c-03febb67a73a" providerId="ADAL" clId="{27A21DB3-8AE0-4640-A3BA-BD39E04760E4}"/>
    <pc:docChg chg="undo custSel addSld modSld">
      <pc:chgData name="Joshi, Pallavi" userId="4121c00e-7a28-4a89-9e1c-03febb67a73a" providerId="ADAL" clId="{27A21DB3-8AE0-4640-A3BA-BD39E04760E4}" dt="2023-07-14T15:35:47.057" v="160" actId="478"/>
      <pc:docMkLst>
        <pc:docMk/>
      </pc:docMkLst>
      <pc:sldChg chg="modSp mod">
        <pc:chgData name="Joshi, Pallavi" userId="4121c00e-7a28-4a89-9e1c-03febb67a73a" providerId="ADAL" clId="{27A21DB3-8AE0-4640-A3BA-BD39E04760E4}" dt="2023-07-09T14:33:05.536" v="74" actId="20577"/>
        <pc:sldMkLst>
          <pc:docMk/>
          <pc:sldMk cId="2240127715" sldId="257"/>
        </pc:sldMkLst>
        <pc:graphicFrameChg chg="modGraphic">
          <ac:chgData name="Joshi, Pallavi" userId="4121c00e-7a28-4a89-9e1c-03febb67a73a" providerId="ADAL" clId="{27A21DB3-8AE0-4640-A3BA-BD39E04760E4}" dt="2023-07-09T14:33:05.536" v="74" actId="20577"/>
          <ac:graphicFrameMkLst>
            <pc:docMk/>
            <pc:sldMk cId="2240127715" sldId="257"/>
            <ac:graphicFrameMk id="6" creationId="{94A5923F-F3ED-71DD-9291-2323E91BD866}"/>
          </ac:graphicFrameMkLst>
        </pc:graphicFrameChg>
        <pc:picChg chg="mod">
          <ac:chgData name="Joshi, Pallavi" userId="4121c00e-7a28-4a89-9e1c-03febb67a73a" providerId="ADAL" clId="{27A21DB3-8AE0-4640-A3BA-BD39E04760E4}" dt="2023-07-09T14:05:25.505" v="21" actId="1076"/>
          <ac:picMkLst>
            <pc:docMk/>
            <pc:sldMk cId="2240127715" sldId="257"/>
            <ac:picMk id="2056" creationId="{3EA80C1B-35CF-F189-3E4B-9C6DA1C4B780}"/>
          </ac:picMkLst>
        </pc:picChg>
      </pc:sldChg>
      <pc:sldChg chg="addSp delSp modSp new mod">
        <pc:chgData name="Joshi, Pallavi" userId="4121c00e-7a28-4a89-9e1c-03febb67a73a" providerId="ADAL" clId="{27A21DB3-8AE0-4640-A3BA-BD39E04760E4}" dt="2023-07-14T15:35:47.057" v="160" actId="478"/>
        <pc:sldMkLst>
          <pc:docMk/>
          <pc:sldMk cId="2477066325" sldId="258"/>
        </pc:sldMkLst>
        <pc:spChg chg="mod">
          <ac:chgData name="Joshi, Pallavi" userId="4121c00e-7a28-4a89-9e1c-03febb67a73a" providerId="ADAL" clId="{27A21DB3-8AE0-4640-A3BA-BD39E04760E4}" dt="2023-07-14T15:35:41.812" v="159" actId="20577"/>
          <ac:spMkLst>
            <pc:docMk/>
            <pc:sldMk cId="2477066325" sldId="258"/>
            <ac:spMk id="2" creationId="{8BF373D2-0B30-F60F-F41E-C8892E12AACA}"/>
          </ac:spMkLst>
        </pc:spChg>
        <pc:spChg chg="del">
          <ac:chgData name="Joshi, Pallavi" userId="4121c00e-7a28-4a89-9e1c-03febb67a73a" providerId="ADAL" clId="{27A21DB3-8AE0-4640-A3BA-BD39E04760E4}" dt="2023-07-14T15:35:47.057" v="160" actId="478"/>
          <ac:spMkLst>
            <pc:docMk/>
            <pc:sldMk cId="2477066325" sldId="258"/>
            <ac:spMk id="3" creationId="{4294C3C3-BC2E-7FB0-4CCE-084AD4BE1FDE}"/>
          </ac:spMkLst>
        </pc:spChg>
        <pc:picChg chg="add mod">
          <ac:chgData name="Joshi, Pallavi" userId="4121c00e-7a28-4a89-9e1c-03febb67a73a" providerId="ADAL" clId="{27A21DB3-8AE0-4640-A3BA-BD39E04760E4}" dt="2023-07-14T15:34:19.271" v="78" actId="14100"/>
          <ac:picMkLst>
            <pc:docMk/>
            <pc:sldMk cId="2477066325" sldId="258"/>
            <ac:picMk id="3074" creationId="{2D8CCD57-49C2-45D6-3D00-5877CFB989C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7177-B9D2-144A-49B9-DECEF3140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35DCB-6126-19D5-D0AD-201DC588A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3B2C-BDC1-4889-5289-D31AD4CE2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A7083-F6C0-980D-8196-987EC311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C1B8-D8AA-7BD8-1B8F-53787375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3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8342-D64F-AA0F-FA11-6F56CD6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9569-533E-599B-47A7-52023F5DE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F1AC4-DFC9-E8E8-D800-9EF396CF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456D6-5ACB-7F62-1344-90F90DD6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70444-A299-348C-CFE3-D1CECD2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47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1E50F-42AC-881C-7563-FC5333921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940D6-9370-8FA1-1FF7-E4975A8AE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DA7B9-E42A-4B78-22A7-C9B76573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A28E9-BE0B-1584-15CA-BBB01875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2BF-8322-7061-042F-A5B1985F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2D1C-6A4B-EB4E-6B02-3D6ABDF8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51DA-ACE1-40DF-6CDC-A6A77725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2DD7-DA88-E115-B166-3B0AD975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5CB92-E6CA-F415-BA48-C6A186F11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BA02-C541-2DBB-6FE7-A4E1F006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F8B69-B65C-C575-F809-08A50601E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9598C-8472-0304-AAF2-C25D2660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768E-3F32-A730-FFF3-0B2246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D14F-B2DE-3237-8ACD-FF1473B1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AD4B-4D37-43A2-498B-A1662DC1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5602-AEB8-9945-385D-3FBB226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1988-C12B-C955-19C4-B87C2A414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3DE91-18B1-6094-69DC-689073F3B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5531A-FF5C-696A-C644-A433E4E09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0E36B-2DBF-C86D-12FA-0B12168B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4A6FA-D507-E108-E780-BEA880EB5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9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F8B92-9E93-B044-2F95-20366BFD9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C57D8-F624-E62F-A6D8-A09043771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91B27-9A72-3B5C-F0CD-AE310A207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BF230-79D7-66AD-586B-F58C1FAB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2FBF69-66E2-12DE-FE8F-98871F4EF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1E493-DAEF-CFC7-1143-69F3411B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5168C-2B33-0BDF-87BE-687DFF1C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1F678-4AB3-6AF5-BDD5-C41EFF07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C300-AF6B-7D75-B9F0-DE7DEC6B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FF0CF-3A52-4451-F225-ECE7D0975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E462F-9B89-E31A-3E87-F29AB431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D41C9-2038-BFE2-54AC-F53AEEC7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5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39606-BC71-6E49-A951-0FE6639E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53B29-5FB1-E01C-CC04-78FB2436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852D5-4AEE-A606-2FD9-1DC3A01F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10E3-A3DA-F9F2-9874-13B3435C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6E6A0-E3A7-1959-0C08-B22BA04B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05651-DC2E-EFB0-B2D0-A71B52CC0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DA70A-AFAE-0A27-35F2-C8D34035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0E29-597C-6CF0-12E4-47AA9230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96239-85DE-7B6C-B563-25A65076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6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DEC1-A535-3DC1-A199-3D926758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2D76D-17EE-8E02-5C58-57B422403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2238C-DCDD-2ACF-CC7F-279787A6E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40B79-24D1-D127-54A5-969172826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2A573-4402-50CD-04B8-3E02503A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F7CB-5FE1-ECC1-707D-6FE7190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B873B-9EE8-9652-4445-F329DCD2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FEFB2-D21B-5D6A-03E3-8897839B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71B0-2DEA-3EB7-E672-1DFD33F53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A8756-B624-4A21-BF11-18A87ACA12B6}" type="datetimeFigureOut">
              <a:rPr lang="en-US" smtClean="0"/>
              <a:t>6/29/2023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8497-E028-45D7-B9E5-62D135E88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2C46-95B7-D34E-4954-3AB01F862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B47D6-B02F-4142-A066-E7996562F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8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323CB34-C3C9-8BC9-FCCF-1DFF795B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43544"/>
            <a:ext cx="593407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C1C90E-F7AF-2EA8-B219-7D12EDFFF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94915"/>
            <a:ext cx="5845996" cy="601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438FB9-4EAF-5719-51F5-A730C700864D}"/>
              </a:ext>
            </a:extLst>
          </p:cNvPr>
          <p:cNvSpPr txBox="1"/>
          <p:nvPr/>
        </p:nvSpPr>
        <p:spPr>
          <a:xfrm>
            <a:off x="1643865" y="413765"/>
            <a:ext cx="37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Without gene-specific RSD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DB18-3CAD-4B5F-E672-0CB98BF10BB2}"/>
              </a:ext>
            </a:extLst>
          </p:cNvPr>
          <p:cNvSpPr txBox="1"/>
          <p:nvPr/>
        </p:nvSpPr>
        <p:spPr>
          <a:xfrm>
            <a:off x="7590890" y="433250"/>
            <a:ext cx="37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With gene-specific RSD</a:t>
            </a:r>
          </a:p>
        </p:txBody>
      </p:sp>
    </p:spTree>
    <p:extLst>
      <p:ext uri="{BB962C8B-B14F-4D97-AF65-F5344CB8AC3E}">
        <p14:creationId xmlns:p14="http://schemas.microsoft.com/office/powerpoint/2010/main" val="220156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2A8AF9-E105-25C7-FCCB-E6696C64894D}"/>
              </a:ext>
            </a:extLst>
          </p:cNvPr>
          <p:cNvSpPr txBox="1"/>
          <p:nvPr/>
        </p:nvSpPr>
        <p:spPr>
          <a:xfrm>
            <a:off x="1356189" y="139795"/>
            <a:ext cx="37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E3C98-00C5-C82F-282E-BD7854FF2099}"/>
              </a:ext>
            </a:extLst>
          </p:cNvPr>
          <p:cNvSpPr txBox="1"/>
          <p:nvPr/>
        </p:nvSpPr>
        <p:spPr>
          <a:xfrm>
            <a:off x="4957068" y="139795"/>
            <a:ext cx="3739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R2 simulations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8C4CFA-8278-4285-FED6-035DCE103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288" y="684244"/>
            <a:ext cx="3545897" cy="35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76E5262-B33B-6253-7E25-70025EC89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960" y="431910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4A5923F-F3ED-71DD-9291-2323E91BD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52703"/>
              </p:ext>
            </p:extLst>
          </p:nvPr>
        </p:nvGraphicFramePr>
        <p:xfrm>
          <a:off x="7635402" y="1313617"/>
          <a:ext cx="4112809" cy="434299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47997">
                  <a:extLst>
                    <a:ext uri="{9D8B030D-6E8A-4147-A177-3AD203B41FA5}">
                      <a16:colId xmlns:a16="http://schemas.microsoft.com/office/drawing/2014/main" val="261672982"/>
                    </a:ext>
                  </a:extLst>
                </a:gridCol>
                <a:gridCol w="932406">
                  <a:extLst>
                    <a:ext uri="{9D8B030D-6E8A-4147-A177-3AD203B41FA5}">
                      <a16:colId xmlns:a16="http://schemas.microsoft.com/office/drawing/2014/main" val="2416614254"/>
                    </a:ext>
                  </a:extLst>
                </a:gridCol>
                <a:gridCol w="932406">
                  <a:extLst>
                    <a:ext uri="{9D8B030D-6E8A-4147-A177-3AD203B41FA5}">
                      <a16:colId xmlns:a16="http://schemas.microsoft.com/office/drawing/2014/main" val="3192669870"/>
                    </a:ext>
                  </a:extLst>
                </a:gridCol>
              </a:tblGrid>
              <a:tr h="276002">
                <a:tc>
                  <a:txBody>
                    <a:bodyPr/>
                    <a:lstStyle/>
                    <a:p>
                      <a:pPr algn="r" fontAlgn="ctr"/>
                      <a:endParaRPr lang="en-US" b="1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R1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R2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5524884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No. of subjects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243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9745673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simulations in agreement with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225667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78248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2018696"/>
                  </a:ext>
                </a:extLst>
              </a:tr>
              <a:tr h="411076">
                <a:tc>
                  <a:txBody>
                    <a:bodyPr/>
                    <a:lstStyle/>
                    <a:p>
                      <a:pPr algn="r" fontAlgn="ctr"/>
                      <a:r>
                        <a:rPr lang="en-US" b="1">
                          <a:effectLst/>
                        </a:rPr>
                        <a:t>simulations in disagreement with subject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17333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>
                          <a:effectLst/>
                        </a:rPr>
                        <a:t>16752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5240900"/>
                  </a:ext>
                </a:extLst>
              </a:tr>
              <a:tr h="23490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Unreliable Subjects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138.0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64.0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1338179"/>
                  </a:ext>
                </a:extLst>
              </a:tr>
              <a:tr h="23490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% Unreliable subjects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56.8%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67.4%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480169"/>
                  </a:ext>
                </a:extLst>
              </a:tr>
              <a:tr h="23490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specificity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7028870"/>
                  </a:ext>
                </a:extLst>
              </a:tr>
              <a:tr h="234900">
                <a:tc>
                  <a:txBody>
                    <a:bodyPr/>
                    <a:lstStyle/>
                    <a:p>
                      <a:pPr algn="r" fontAlgn="ctr"/>
                      <a:r>
                        <a:rPr lang="en-US" b="1" dirty="0">
                          <a:effectLst/>
                        </a:rPr>
                        <a:t>sensitivity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dirty="0">
                          <a:effectLst/>
                        </a:rPr>
                        <a:t>0.91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607947"/>
                  </a:ext>
                </a:extLst>
              </a:tr>
            </a:tbl>
          </a:graphicData>
        </a:graphic>
      </p:graphicFrame>
      <p:pic>
        <p:nvPicPr>
          <p:cNvPr id="2054" name="Picture 6">
            <a:extLst>
              <a:ext uri="{FF2B5EF4-FFF2-40B4-BE49-F238E27FC236}">
                <a16:creationId xmlns:a16="http://schemas.microsoft.com/office/drawing/2014/main" id="{5D69D5FD-594B-78B6-0212-4C16924D8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74" y="684245"/>
            <a:ext cx="3545897" cy="35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EA80C1B-35CF-F189-3E4B-9C6DA1C4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9" y="4319107"/>
            <a:ext cx="370522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12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3D2-0B30-F60F-F41E-C8892E12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V-plot with true labels of subjects and the accuracies of their simulations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8CCD57-49C2-45D6-3D00-5877CFB98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96" y="1825624"/>
            <a:ext cx="5450358" cy="367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706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11099</TotalTime>
  <Words>63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V-plot with true labels of subjects and the accuracies of their simulations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Joshi, Pallavi</dc:creator>
  <cp:lastModifiedBy>Joshi, Pallavi</cp:lastModifiedBy>
  <cp:revision>1</cp:revision>
  <dcterms:created xsi:type="dcterms:W3CDTF">2023-06-29T19:16:00Z</dcterms:created>
  <dcterms:modified xsi:type="dcterms:W3CDTF">2023-07-14T15:35:50Z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2023-07-06T22:36:40Z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7d056e34-deda-4b44-92db-ee464dbec627</vt:lpwstr>
  </property>
  <property fmtid="{D5CDD505-2E9C-101B-9397-08002B2CF9AE}" pid="8" name="MSIP_Label_4044bd30-2ed7-4c9d-9d12-46200872a97b_ContentBits">
    <vt:lpwstr>0</vt:lpwstr>
  </property>
</Properties>
</file>