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38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5BC5-AFC4-49F1-8CB3-96EDB94F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D2235-257A-494A-AC6D-9278D5E0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C223-EBCF-462D-B622-6760F26E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F51C-8442-44F4-AAEB-75276A2D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7F4E-A64A-4452-A821-B9095751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4EF-F6BA-4FD4-AB05-361A043D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7DB6-34CF-40F2-8CC7-81A7A1FF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C27F-AD29-44A0-9758-BBD11E6A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2AC9-1CA6-4161-9B2D-B4D04310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2A4B-D067-46B4-9B54-B422FB09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8C67F-19E2-4E79-9B37-BC19C602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2421F-00F9-4C6D-9DD2-00537E3F0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FD09-57C1-4E01-AC82-FB3B1DDC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E39-C4C4-4207-9332-B3BCA570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F9E5-0FC6-43A6-8A32-83BF7315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0E7-7232-4178-98A4-46BB6D3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36-7B90-4169-8A1A-4D81C923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4597-31BC-4C06-99D7-0A6CDBB6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783F-2200-4F4B-89E0-753C719E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CE62-5F05-427F-92AD-DB8AD155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3A1-BAD5-4D4F-B596-D1A0673C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9007-431C-4869-BEF1-062AC214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0A3F-3D0B-41AF-87BE-654A130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A89B-3354-4104-AA36-AA088CE5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09C0-CD20-4F36-874D-AB1CAC45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7B37-85CD-4FDD-BF52-95DE4B1A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EB15-DC30-44A5-8495-1A883295A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C41A-2D51-43AB-8CEF-96F55165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3396-0C64-411C-BC4C-D5AAF1C3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2E9B-F16A-4F1D-B3DE-485B7014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3E0C-1FB4-439F-B1D6-A6D48E6A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7A90-7426-49C5-ACC7-01B7FC1F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BB14-CD93-4B7B-9A9E-04B74F23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4B7D-A217-4EE4-9613-89826015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6D57-8CEB-4139-A6E4-88DE1CF8E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34E90-941E-4FB6-AB79-CA235E222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FEEDD-A74C-4999-867C-3208BBEA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0E7C6-2F6E-4C5A-884A-3CA9CBC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522CB-B20E-4C88-81B9-822FA0A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CCED-D13C-43DA-8E07-46A9705B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628F1-F54E-4B71-95CE-78ED8DB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D2928-0C26-41A3-97CE-03682121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33F29-97DC-4580-A991-74A3FA79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2B19C-C63C-4EC4-8120-240A99AB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3426-E832-41B5-89BB-82EFD00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E3BE-4591-4569-B55E-BEA3A6D5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982D-AAA4-44F8-963E-E3522CD6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EE72-E94C-4C9A-84CB-A7DA1198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C7E24-1806-4C31-90DB-0C8C6C96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688E-F797-41A8-9732-24A122CD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AE777-4E3F-47F6-B724-65D07434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D912-6A32-4DD0-B55A-7070A10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A938-4AF8-4893-8D71-614203B6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0B2DD-CFB6-4325-B008-0F4345542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C5A7-15B8-4408-8351-D3F48D79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74EA-38CE-4B00-92F2-EF599D47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F8922-386E-4058-8D68-7653974F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F4A3-D908-4EF7-92F9-97B1F68E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830A-B993-4161-B820-2A63EE3A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0D12-2AB4-491C-9620-1E1BAB8B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AD35-96FA-48FA-BB67-11243AB4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400C-447F-4FF6-AF19-CD684E8CF65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061C-7BD2-4904-9415-4BDF2331D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E295-0F9B-451B-BB41-99724014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39C1-C1C9-4547-943F-851C1E8C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C039CE-E6A1-49AA-A23D-DE4CA6BE9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2" t="65489" r="680" b="2"/>
          <a:stretch/>
        </p:blipFill>
        <p:spPr>
          <a:xfrm>
            <a:off x="0" y="4491318"/>
            <a:ext cx="12135971" cy="23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Balu</dc:creator>
  <cp:lastModifiedBy>Aditya Balu</cp:lastModifiedBy>
  <cp:revision>2</cp:revision>
  <dcterms:created xsi:type="dcterms:W3CDTF">2022-02-02T22:10:54Z</dcterms:created>
  <dcterms:modified xsi:type="dcterms:W3CDTF">2022-02-02T22:18:25Z</dcterms:modified>
</cp:coreProperties>
</file>