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91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9" autoAdjust="0"/>
    <p:restoredTop sz="94519" autoAdjust="0"/>
  </p:normalViewPr>
  <p:slideViewPr>
    <p:cSldViewPr snapToGrid="0">
      <p:cViewPr>
        <p:scale>
          <a:sx n="66" d="100"/>
          <a:sy n="66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550" y="1122363"/>
            <a:ext cx="126873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3602038"/>
            <a:ext cx="126873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799" y="365125"/>
            <a:ext cx="36475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3" y="365125"/>
            <a:ext cx="107313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2" y="1709739"/>
            <a:ext cx="145903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2" y="4589464"/>
            <a:ext cx="145903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1825625"/>
            <a:ext cx="7189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1825625"/>
            <a:ext cx="7189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365126"/>
            <a:ext cx="145903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7" y="1681163"/>
            <a:ext cx="71564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7" y="2505075"/>
            <a:ext cx="715642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8" y="1681163"/>
            <a:ext cx="71916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8" y="2505075"/>
            <a:ext cx="71916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57200"/>
            <a:ext cx="54559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987426"/>
            <a:ext cx="8563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057400"/>
            <a:ext cx="54559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57200"/>
            <a:ext cx="54559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987426"/>
            <a:ext cx="8563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057400"/>
            <a:ext cx="54559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365126"/>
            <a:ext cx="14590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1825625"/>
            <a:ext cx="14590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6356351"/>
            <a:ext cx="380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949F-F98F-4E69-82E9-2E78560B5B3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6356351"/>
            <a:ext cx="5709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6356351"/>
            <a:ext cx="38061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8E8D-31C1-44BA-AE55-DD90A2268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3B95C53-F718-481E-BDFA-F22FD6ADDFA6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628571" y="-1843312"/>
            <a:ext cx="15254514" cy="10856679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36EAD81-7D39-4CB0-89D7-DA5D24CB9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78" y="2149719"/>
            <a:ext cx="5613930" cy="2558561"/>
          </a:xfrm>
          <a:prstGeom prst="rect">
            <a:avLst/>
          </a:prstGeom>
        </p:spPr>
      </p:pic>
      <p:grpSp>
        <p:nvGrpSpPr>
          <p:cNvPr id="21" name="Graphic 19">
            <a:extLst>
              <a:ext uri="{FF2B5EF4-FFF2-40B4-BE49-F238E27FC236}">
                <a16:creationId xmlns:a16="http://schemas.microsoft.com/office/drawing/2014/main" id="{B4B1E288-B8A9-42AE-8578-AA4A4AD34F64}"/>
              </a:ext>
            </a:extLst>
          </p:cNvPr>
          <p:cNvGrpSpPr>
            <a:grpSpLocks noChangeAspect="1"/>
          </p:cNvGrpSpPr>
          <p:nvPr/>
        </p:nvGrpSpPr>
        <p:grpSpPr>
          <a:xfrm>
            <a:off x="7721054" y="2375976"/>
            <a:ext cx="7893945" cy="759563"/>
            <a:chOff x="5331378" y="3190995"/>
            <a:chExt cx="6245008" cy="46740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C75AE29-ED43-42E1-BDE1-C27F20D60375}"/>
                </a:ext>
              </a:extLst>
            </p:cNvPr>
            <p:cNvSpPr/>
            <p:nvPr/>
          </p:nvSpPr>
          <p:spPr>
            <a:xfrm>
              <a:off x="5331378" y="3190995"/>
              <a:ext cx="6245008" cy="467409"/>
            </a:xfrm>
            <a:custGeom>
              <a:avLst/>
              <a:gdLst>
                <a:gd name="connsiteX0" fmla="*/ 4174035 w 6245008"/>
                <a:gd name="connsiteY0" fmla="*/ 87626 h 467409"/>
                <a:gd name="connsiteX1" fmla="*/ 4302596 w 6245008"/>
                <a:gd name="connsiteY1" fmla="*/ 87626 h 467409"/>
                <a:gd name="connsiteX2" fmla="*/ 4302596 w 6245008"/>
                <a:gd name="connsiteY2" fmla="*/ 96403 h 467409"/>
                <a:gd name="connsiteX3" fmla="*/ 4279215 w 6245008"/>
                <a:gd name="connsiteY3" fmla="*/ 148993 h 467409"/>
                <a:gd name="connsiteX4" fmla="*/ 4378531 w 6245008"/>
                <a:gd name="connsiteY4" fmla="*/ 385576 h 467409"/>
                <a:gd name="connsiteX5" fmla="*/ 4474934 w 6245008"/>
                <a:gd name="connsiteY5" fmla="*/ 128561 h 467409"/>
                <a:gd name="connsiteX6" fmla="*/ 4451553 w 6245008"/>
                <a:gd name="connsiteY6" fmla="*/ 96438 h 467409"/>
                <a:gd name="connsiteX7" fmla="*/ 4451553 w 6245008"/>
                <a:gd name="connsiteY7" fmla="*/ 87661 h 467409"/>
                <a:gd name="connsiteX8" fmla="*/ 4562596 w 6245008"/>
                <a:gd name="connsiteY8" fmla="*/ 87661 h 467409"/>
                <a:gd name="connsiteX9" fmla="*/ 4562596 w 6245008"/>
                <a:gd name="connsiteY9" fmla="*/ 96438 h 467409"/>
                <a:gd name="connsiteX10" fmla="*/ 4501229 w 6245008"/>
                <a:gd name="connsiteY10" fmla="*/ 149028 h 467409"/>
                <a:gd name="connsiteX11" fmla="*/ 4369790 w 6245008"/>
                <a:gd name="connsiteY11" fmla="*/ 467410 h 467409"/>
                <a:gd name="connsiteX12" fmla="*/ 4358135 w 6245008"/>
                <a:gd name="connsiteY12" fmla="*/ 467410 h 467409"/>
                <a:gd name="connsiteX13" fmla="*/ 4223711 w 6245008"/>
                <a:gd name="connsiteY13" fmla="*/ 151942 h 467409"/>
                <a:gd name="connsiteX14" fmla="*/ 4174106 w 6245008"/>
                <a:gd name="connsiteY14" fmla="*/ 96438 h 467409"/>
                <a:gd name="connsiteX15" fmla="*/ 4174106 w 6245008"/>
                <a:gd name="connsiteY15" fmla="*/ 87626 h 467409"/>
                <a:gd name="connsiteX16" fmla="*/ 4174035 w 6245008"/>
                <a:gd name="connsiteY16" fmla="*/ 87626 h 467409"/>
                <a:gd name="connsiteX17" fmla="*/ 43813 w 6245008"/>
                <a:gd name="connsiteY17" fmla="*/ 154820 h 467409"/>
                <a:gd name="connsiteX18" fmla="*/ 43813 w 6245008"/>
                <a:gd name="connsiteY18" fmla="*/ 312554 h 467409"/>
                <a:gd name="connsiteX19" fmla="*/ 0 w 6245008"/>
                <a:gd name="connsiteY19" fmla="*/ 449821 h 467409"/>
                <a:gd name="connsiteX20" fmla="*/ 0 w 6245008"/>
                <a:gd name="connsiteY20" fmla="*/ 461547 h 467409"/>
                <a:gd name="connsiteX21" fmla="*/ 73022 w 6245008"/>
                <a:gd name="connsiteY21" fmla="*/ 458562 h 467409"/>
                <a:gd name="connsiteX22" fmla="*/ 146043 w 6245008"/>
                <a:gd name="connsiteY22" fmla="*/ 461547 h 467409"/>
                <a:gd name="connsiteX23" fmla="*/ 146043 w 6245008"/>
                <a:gd name="connsiteY23" fmla="*/ 449821 h 467409"/>
                <a:gd name="connsiteX24" fmla="*/ 105144 w 6245008"/>
                <a:gd name="connsiteY24" fmla="*/ 312554 h 467409"/>
                <a:gd name="connsiteX25" fmla="*/ 105144 w 6245008"/>
                <a:gd name="connsiteY25" fmla="*/ 154820 h 467409"/>
                <a:gd name="connsiteX26" fmla="*/ 146043 w 6245008"/>
                <a:gd name="connsiteY26" fmla="*/ 20467 h 467409"/>
                <a:gd name="connsiteX27" fmla="*/ 146043 w 6245008"/>
                <a:gd name="connsiteY27" fmla="*/ 8777 h 467409"/>
                <a:gd name="connsiteX28" fmla="*/ 73022 w 6245008"/>
                <a:gd name="connsiteY28" fmla="*/ 11726 h 467409"/>
                <a:gd name="connsiteX29" fmla="*/ 0 w 6245008"/>
                <a:gd name="connsiteY29" fmla="*/ 8777 h 467409"/>
                <a:gd name="connsiteX30" fmla="*/ 0 w 6245008"/>
                <a:gd name="connsiteY30" fmla="*/ 20467 h 467409"/>
                <a:gd name="connsiteX31" fmla="*/ 43813 w 6245008"/>
                <a:gd name="connsiteY31" fmla="*/ 154820 h 467409"/>
                <a:gd name="connsiteX32" fmla="*/ 1784679 w 6245008"/>
                <a:gd name="connsiteY32" fmla="*/ 17518 h 467409"/>
                <a:gd name="connsiteX33" fmla="*/ 1679535 w 6245008"/>
                <a:gd name="connsiteY33" fmla="*/ 0 h 467409"/>
                <a:gd name="connsiteX34" fmla="*/ 1524750 w 6245008"/>
                <a:gd name="connsiteY34" fmla="*/ 128525 h 467409"/>
                <a:gd name="connsiteX35" fmla="*/ 1755506 w 6245008"/>
                <a:gd name="connsiteY35" fmla="*/ 350504 h 467409"/>
                <a:gd name="connsiteX36" fmla="*/ 1553959 w 6245008"/>
                <a:gd name="connsiteY36" fmla="*/ 414785 h 467409"/>
                <a:gd name="connsiteX37" fmla="*/ 1530578 w 6245008"/>
                <a:gd name="connsiteY37" fmla="*/ 359281 h 467409"/>
                <a:gd name="connsiteX38" fmla="*/ 1515973 w 6245008"/>
                <a:gd name="connsiteY38" fmla="*/ 359281 h 467409"/>
                <a:gd name="connsiteX39" fmla="*/ 1521836 w 6245008"/>
                <a:gd name="connsiteY39" fmla="*/ 444029 h 467409"/>
                <a:gd name="connsiteX40" fmla="*/ 1644499 w 6245008"/>
                <a:gd name="connsiteY40" fmla="*/ 467410 h 467409"/>
                <a:gd name="connsiteX41" fmla="*/ 1808096 w 6245008"/>
                <a:gd name="connsiteY41" fmla="*/ 327159 h 467409"/>
                <a:gd name="connsiteX42" fmla="*/ 1580254 w 6245008"/>
                <a:gd name="connsiteY42" fmla="*/ 105180 h 467409"/>
                <a:gd name="connsiteX43" fmla="*/ 1749678 w 6245008"/>
                <a:gd name="connsiteY43" fmla="*/ 43849 h 467409"/>
                <a:gd name="connsiteX44" fmla="*/ 1773060 w 6245008"/>
                <a:gd name="connsiteY44" fmla="*/ 99352 h 467409"/>
                <a:gd name="connsiteX45" fmla="*/ 1787664 w 6245008"/>
                <a:gd name="connsiteY45" fmla="*/ 99352 h 467409"/>
                <a:gd name="connsiteX46" fmla="*/ 1784679 w 6245008"/>
                <a:gd name="connsiteY46" fmla="*/ 17518 h 467409"/>
                <a:gd name="connsiteX47" fmla="*/ 1810974 w 6245008"/>
                <a:gd name="connsiteY47" fmla="*/ 154820 h 467409"/>
                <a:gd name="connsiteX48" fmla="*/ 1816837 w 6245008"/>
                <a:gd name="connsiteY48" fmla="*/ 87626 h 467409"/>
                <a:gd name="connsiteX49" fmla="*/ 2129356 w 6245008"/>
                <a:gd name="connsiteY49" fmla="*/ 87626 h 467409"/>
                <a:gd name="connsiteX50" fmla="*/ 2132270 w 6245008"/>
                <a:gd name="connsiteY50" fmla="*/ 154820 h 467409"/>
                <a:gd name="connsiteX51" fmla="*/ 2123528 w 6245008"/>
                <a:gd name="connsiteY51" fmla="*/ 154820 h 467409"/>
                <a:gd name="connsiteX52" fmla="*/ 2041730 w 6245008"/>
                <a:gd name="connsiteY52" fmla="*/ 108093 h 467409"/>
                <a:gd name="connsiteX53" fmla="*/ 1997917 w 6245008"/>
                <a:gd name="connsiteY53" fmla="*/ 108093 h 467409"/>
                <a:gd name="connsiteX54" fmla="*/ 1997917 w 6245008"/>
                <a:gd name="connsiteY54" fmla="*/ 394388 h 467409"/>
                <a:gd name="connsiteX55" fmla="*/ 2041730 w 6245008"/>
                <a:gd name="connsiteY55" fmla="*/ 449856 h 467409"/>
                <a:gd name="connsiteX56" fmla="*/ 2041730 w 6245008"/>
                <a:gd name="connsiteY56" fmla="*/ 461582 h 467409"/>
                <a:gd name="connsiteX57" fmla="*/ 1971622 w 6245008"/>
                <a:gd name="connsiteY57" fmla="*/ 458598 h 467409"/>
                <a:gd name="connsiteX58" fmla="*/ 1904428 w 6245008"/>
                <a:gd name="connsiteY58" fmla="*/ 461582 h 467409"/>
                <a:gd name="connsiteX59" fmla="*/ 1904428 w 6245008"/>
                <a:gd name="connsiteY59" fmla="*/ 449856 h 467409"/>
                <a:gd name="connsiteX60" fmla="*/ 1945327 w 6245008"/>
                <a:gd name="connsiteY60" fmla="*/ 394388 h 467409"/>
                <a:gd name="connsiteX61" fmla="*/ 1945327 w 6245008"/>
                <a:gd name="connsiteY61" fmla="*/ 108093 h 467409"/>
                <a:gd name="connsiteX62" fmla="*/ 1904463 w 6245008"/>
                <a:gd name="connsiteY62" fmla="*/ 108093 h 467409"/>
                <a:gd name="connsiteX63" fmla="*/ 1819751 w 6245008"/>
                <a:gd name="connsiteY63" fmla="*/ 154820 h 467409"/>
                <a:gd name="connsiteX64" fmla="*/ 1810974 w 6245008"/>
                <a:gd name="connsiteY64" fmla="*/ 154820 h 467409"/>
                <a:gd name="connsiteX65" fmla="*/ 2760292 w 6245008"/>
                <a:gd name="connsiteY65" fmla="*/ 84712 h 467409"/>
                <a:gd name="connsiteX66" fmla="*/ 2991048 w 6245008"/>
                <a:gd name="connsiteY66" fmla="*/ 84712 h 467409"/>
                <a:gd name="connsiteX67" fmla="*/ 2996911 w 6245008"/>
                <a:gd name="connsiteY67" fmla="*/ 146043 h 467409"/>
                <a:gd name="connsiteX68" fmla="*/ 2988134 w 6245008"/>
                <a:gd name="connsiteY68" fmla="*/ 148993 h 467409"/>
                <a:gd name="connsiteX69" fmla="*/ 2845004 w 6245008"/>
                <a:gd name="connsiteY69" fmla="*/ 105180 h 467409"/>
                <a:gd name="connsiteX70" fmla="*/ 2845004 w 6245008"/>
                <a:gd name="connsiteY70" fmla="*/ 254137 h 467409"/>
                <a:gd name="connsiteX71" fmla="*/ 2970616 w 6245008"/>
                <a:gd name="connsiteY71" fmla="*/ 216187 h 467409"/>
                <a:gd name="connsiteX72" fmla="*/ 2982306 w 6245008"/>
                <a:gd name="connsiteY72" fmla="*/ 216187 h 467409"/>
                <a:gd name="connsiteX73" fmla="*/ 2979392 w 6245008"/>
                <a:gd name="connsiteY73" fmla="*/ 309640 h 467409"/>
                <a:gd name="connsiteX74" fmla="*/ 2970616 w 6245008"/>
                <a:gd name="connsiteY74" fmla="*/ 309640 h 467409"/>
                <a:gd name="connsiteX75" fmla="*/ 2845004 w 6245008"/>
                <a:gd name="connsiteY75" fmla="*/ 274604 h 467409"/>
                <a:gd name="connsiteX76" fmla="*/ 2845004 w 6245008"/>
                <a:gd name="connsiteY76" fmla="*/ 435252 h 467409"/>
                <a:gd name="connsiteX77" fmla="*/ 3008566 w 6245008"/>
                <a:gd name="connsiteY77" fmla="*/ 385576 h 467409"/>
                <a:gd name="connsiteX78" fmla="*/ 3017342 w 6245008"/>
                <a:gd name="connsiteY78" fmla="*/ 391403 h 467409"/>
                <a:gd name="connsiteX79" fmla="*/ 2999824 w 6245008"/>
                <a:gd name="connsiteY79" fmla="*/ 458598 h 467409"/>
                <a:gd name="connsiteX80" fmla="*/ 2760327 w 6245008"/>
                <a:gd name="connsiteY80" fmla="*/ 458598 h 467409"/>
                <a:gd name="connsiteX81" fmla="*/ 2760327 w 6245008"/>
                <a:gd name="connsiteY81" fmla="*/ 449856 h 467409"/>
                <a:gd name="connsiteX82" fmla="*/ 2795363 w 6245008"/>
                <a:gd name="connsiteY82" fmla="*/ 397302 h 467409"/>
                <a:gd name="connsiteX83" fmla="*/ 2795363 w 6245008"/>
                <a:gd name="connsiteY83" fmla="*/ 148993 h 467409"/>
                <a:gd name="connsiteX84" fmla="*/ 2760327 w 6245008"/>
                <a:gd name="connsiteY84" fmla="*/ 93489 h 467409"/>
                <a:gd name="connsiteX85" fmla="*/ 2760327 w 6245008"/>
                <a:gd name="connsiteY85" fmla="*/ 84712 h 467409"/>
                <a:gd name="connsiteX86" fmla="*/ 2760292 w 6245008"/>
                <a:gd name="connsiteY86" fmla="*/ 84712 h 467409"/>
                <a:gd name="connsiteX87" fmla="*/ 3183818 w 6245008"/>
                <a:gd name="connsiteY87" fmla="*/ 5828 h 467409"/>
                <a:gd name="connsiteX88" fmla="*/ 3256911 w 6245008"/>
                <a:gd name="connsiteY88" fmla="*/ 8741 h 467409"/>
                <a:gd name="connsiteX89" fmla="*/ 3332846 w 6245008"/>
                <a:gd name="connsiteY89" fmla="*/ 5828 h 467409"/>
                <a:gd name="connsiteX90" fmla="*/ 3332846 w 6245008"/>
                <a:gd name="connsiteY90" fmla="*/ 17518 h 467409"/>
                <a:gd name="connsiteX91" fmla="*/ 3289069 w 6245008"/>
                <a:gd name="connsiteY91" fmla="*/ 93453 h 467409"/>
                <a:gd name="connsiteX92" fmla="*/ 3289069 w 6245008"/>
                <a:gd name="connsiteY92" fmla="*/ 286224 h 467409"/>
                <a:gd name="connsiteX93" fmla="*/ 3306551 w 6245008"/>
                <a:gd name="connsiteY93" fmla="*/ 379713 h 467409"/>
                <a:gd name="connsiteX94" fmla="*/ 3411695 w 6245008"/>
                <a:gd name="connsiteY94" fmla="*/ 435217 h 467409"/>
                <a:gd name="connsiteX95" fmla="*/ 3508098 w 6245008"/>
                <a:gd name="connsiteY95" fmla="*/ 382627 h 467409"/>
                <a:gd name="connsiteX96" fmla="*/ 3525652 w 6245008"/>
                <a:gd name="connsiteY96" fmla="*/ 292051 h 467409"/>
                <a:gd name="connsiteX97" fmla="*/ 3525652 w 6245008"/>
                <a:gd name="connsiteY97" fmla="*/ 96367 h 467409"/>
                <a:gd name="connsiteX98" fmla="*/ 3470148 w 6245008"/>
                <a:gd name="connsiteY98" fmla="*/ 17518 h 467409"/>
                <a:gd name="connsiteX99" fmla="*/ 3470148 w 6245008"/>
                <a:gd name="connsiteY99" fmla="*/ 5828 h 467409"/>
                <a:gd name="connsiteX100" fmla="*/ 3540256 w 6245008"/>
                <a:gd name="connsiteY100" fmla="*/ 8741 h 467409"/>
                <a:gd name="connsiteX101" fmla="*/ 3601623 w 6245008"/>
                <a:gd name="connsiteY101" fmla="*/ 5828 h 467409"/>
                <a:gd name="connsiteX102" fmla="*/ 3601623 w 6245008"/>
                <a:gd name="connsiteY102" fmla="*/ 17518 h 467409"/>
                <a:gd name="connsiteX103" fmla="*/ 3554931 w 6245008"/>
                <a:gd name="connsiteY103" fmla="*/ 93453 h 467409"/>
                <a:gd name="connsiteX104" fmla="*/ 3554931 w 6245008"/>
                <a:gd name="connsiteY104" fmla="*/ 309605 h 467409"/>
                <a:gd name="connsiteX105" fmla="*/ 3516910 w 6245008"/>
                <a:gd name="connsiteY105" fmla="*/ 414749 h 467409"/>
                <a:gd name="connsiteX106" fmla="*/ 3385471 w 6245008"/>
                <a:gd name="connsiteY106" fmla="*/ 467339 h 467409"/>
                <a:gd name="connsiteX107" fmla="*/ 3248205 w 6245008"/>
                <a:gd name="connsiteY107" fmla="*/ 403058 h 467409"/>
                <a:gd name="connsiteX108" fmla="*/ 3224895 w 6245008"/>
                <a:gd name="connsiteY108" fmla="*/ 286188 h 467409"/>
                <a:gd name="connsiteX109" fmla="*/ 3224895 w 6245008"/>
                <a:gd name="connsiteY109" fmla="*/ 96332 h 467409"/>
                <a:gd name="connsiteX110" fmla="*/ 3183960 w 6245008"/>
                <a:gd name="connsiteY110" fmla="*/ 17482 h 467409"/>
                <a:gd name="connsiteX111" fmla="*/ 3183960 w 6245008"/>
                <a:gd name="connsiteY111" fmla="*/ 5828 h 467409"/>
                <a:gd name="connsiteX112" fmla="*/ 3183818 w 6245008"/>
                <a:gd name="connsiteY112" fmla="*/ 5828 h 467409"/>
                <a:gd name="connsiteX113" fmla="*/ 3610258 w 6245008"/>
                <a:gd name="connsiteY113" fmla="*/ 87626 h 467409"/>
                <a:gd name="connsiteX114" fmla="*/ 3692056 w 6245008"/>
                <a:gd name="connsiteY114" fmla="*/ 87626 h 467409"/>
                <a:gd name="connsiteX115" fmla="*/ 3949036 w 6245008"/>
                <a:gd name="connsiteY115" fmla="*/ 376799 h 467409"/>
                <a:gd name="connsiteX116" fmla="*/ 3949036 w 6245008"/>
                <a:gd name="connsiteY116" fmla="*/ 148957 h 467409"/>
                <a:gd name="connsiteX117" fmla="*/ 3902344 w 6245008"/>
                <a:gd name="connsiteY117" fmla="*/ 96367 h 467409"/>
                <a:gd name="connsiteX118" fmla="*/ 3902344 w 6245008"/>
                <a:gd name="connsiteY118" fmla="*/ 87590 h 467409"/>
                <a:gd name="connsiteX119" fmla="*/ 4010402 w 6245008"/>
                <a:gd name="connsiteY119" fmla="*/ 87590 h 467409"/>
                <a:gd name="connsiteX120" fmla="*/ 4010402 w 6245008"/>
                <a:gd name="connsiteY120" fmla="*/ 96367 h 467409"/>
                <a:gd name="connsiteX121" fmla="*/ 3972452 w 6245008"/>
                <a:gd name="connsiteY121" fmla="*/ 148957 h 467409"/>
                <a:gd name="connsiteX122" fmla="*/ 3972452 w 6245008"/>
                <a:gd name="connsiteY122" fmla="*/ 467339 h 467409"/>
                <a:gd name="connsiteX123" fmla="*/ 3954899 w 6245008"/>
                <a:gd name="connsiteY123" fmla="*/ 464425 h 467409"/>
                <a:gd name="connsiteX124" fmla="*/ 3689142 w 6245008"/>
                <a:gd name="connsiteY124" fmla="*/ 163561 h 467409"/>
                <a:gd name="connsiteX125" fmla="*/ 3689142 w 6245008"/>
                <a:gd name="connsiteY125" fmla="*/ 394353 h 467409"/>
                <a:gd name="connsiteX126" fmla="*/ 3730006 w 6245008"/>
                <a:gd name="connsiteY126" fmla="*/ 449821 h 467409"/>
                <a:gd name="connsiteX127" fmla="*/ 3730006 w 6245008"/>
                <a:gd name="connsiteY127" fmla="*/ 458562 h 467409"/>
                <a:gd name="connsiteX128" fmla="*/ 3621912 w 6245008"/>
                <a:gd name="connsiteY128" fmla="*/ 458562 h 467409"/>
                <a:gd name="connsiteX129" fmla="*/ 3621912 w 6245008"/>
                <a:gd name="connsiteY129" fmla="*/ 449821 h 467409"/>
                <a:gd name="connsiteX130" fmla="*/ 3665761 w 6245008"/>
                <a:gd name="connsiteY130" fmla="*/ 394353 h 467409"/>
                <a:gd name="connsiteX131" fmla="*/ 3665761 w 6245008"/>
                <a:gd name="connsiteY131" fmla="*/ 148957 h 467409"/>
                <a:gd name="connsiteX132" fmla="*/ 3610258 w 6245008"/>
                <a:gd name="connsiteY132" fmla="*/ 96367 h 467409"/>
                <a:gd name="connsiteX133" fmla="*/ 3610258 w 6245008"/>
                <a:gd name="connsiteY133" fmla="*/ 87626 h 467409"/>
                <a:gd name="connsiteX134" fmla="*/ 5920728 w 6245008"/>
                <a:gd name="connsiteY134" fmla="*/ 87626 h 467409"/>
                <a:gd name="connsiteX135" fmla="*/ 6040548 w 6245008"/>
                <a:gd name="connsiteY135" fmla="*/ 87626 h 467409"/>
                <a:gd name="connsiteX136" fmla="*/ 6040548 w 6245008"/>
                <a:gd name="connsiteY136" fmla="*/ 96403 h 467409"/>
                <a:gd name="connsiteX137" fmla="*/ 6020081 w 6245008"/>
                <a:gd name="connsiteY137" fmla="*/ 131475 h 467409"/>
                <a:gd name="connsiteX138" fmla="*/ 6099001 w 6245008"/>
                <a:gd name="connsiteY138" fmla="*/ 259964 h 467409"/>
                <a:gd name="connsiteX139" fmla="*/ 6174937 w 6245008"/>
                <a:gd name="connsiteY139" fmla="*/ 131475 h 467409"/>
                <a:gd name="connsiteX140" fmla="*/ 6151555 w 6245008"/>
                <a:gd name="connsiteY140" fmla="*/ 96403 h 467409"/>
                <a:gd name="connsiteX141" fmla="*/ 6151555 w 6245008"/>
                <a:gd name="connsiteY141" fmla="*/ 87626 h 467409"/>
                <a:gd name="connsiteX142" fmla="*/ 6245009 w 6245008"/>
                <a:gd name="connsiteY142" fmla="*/ 87626 h 467409"/>
                <a:gd name="connsiteX143" fmla="*/ 6245009 w 6245008"/>
                <a:gd name="connsiteY143" fmla="*/ 96403 h 467409"/>
                <a:gd name="connsiteX144" fmla="*/ 6204145 w 6245008"/>
                <a:gd name="connsiteY144" fmla="*/ 131475 h 467409"/>
                <a:gd name="connsiteX145" fmla="*/ 6107742 w 6245008"/>
                <a:gd name="connsiteY145" fmla="*/ 280432 h 467409"/>
                <a:gd name="connsiteX146" fmla="*/ 6107742 w 6245008"/>
                <a:gd name="connsiteY146" fmla="*/ 394388 h 467409"/>
                <a:gd name="connsiteX147" fmla="*/ 6151519 w 6245008"/>
                <a:gd name="connsiteY147" fmla="*/ 449856 h 467409"/>
                <a:gd name="connsiteX148" fmla="*/ 6151519 w 6245008"/>
                <a:gd name="connsiteY148" fmla="*/ 458598 h 467409"/>
                <a:gd name="connsiteX149" fmla="*/ 6017131 w 6245008"/>
                <a:gd name="connsiteY149" fmla="*/ 458598 h 467409"/>
                <a:gd name="connsiteX150" fmla="*/ 6017131 w 6245008"/>
                <a:gd name="connsiteY150" fmla="*/ 449856 h 467409"/>
                <a:gd name="connsiteX151" fmla="*/ 6055081 w 6245008"/>
                <a:gd name="connsiteY151" fmla="*/ 394388 h 467409"/>
                <a:gd name="connsiteX152" fmla="*/ 6058066 w 6245008"/>
                <a:gd name="connsiteY152" fmla="*/ 280432 h 467409"/>
                <a:gd name="connsiteX153" fmla="*/ 5961663 w 6245008"/>
                <a:gd name="connsiteY153" fmla="*/ 131475 h 467409"/>
                <a:gd name="connsiteX154" fmla="*/ 5920728 w 6245008"/>
                <a:gd name="connsiteY154" fmla="*/ 96403 h 467409"/>
                <a:gd name="connsiteX155" fmla="*/ 5920728 w 6245008"/>
                <a:gd name="connsiteY155" fmla="*/ 87626 h 467409"/>
                <a:gd name="connsiteX156" fmla="*/ 706871 w 6245008"/>
                <a:gd name="connsiteY156" fmla="*/ 84712 h 467409"/>
                <a:gd name="connsiteX157" fmla="*/ 838346 w 6245008"/>
                <a:gd name="connsiteY157" fmla="*/ 84712 h 467409"/>
                <a:gd name="connsiteX158" fmla="*/ 838346 w 6245008"/>
                <a:gd name="connsiteY158" fmla="*/ 93489 h 467409"/>
                <a:gd name="connsiteX159" fmla="*/ 806224 w 6245008"/>
                <a:gd name="connsiteY159" fmla="*/ 128525 h 467409"/>
                <a:gd name="connsiteX160" fmla="*/ 911368 w 6245008"/>
                <a:gd name="connsiteY160" fmla="*/ 385540 h 467409"/>
                <a:gd name="connsiteX161" fmla="*/ 1004857 w 6245008"/>
                <a:gd name="connsiteY161" fmla="*/ 128525 h 467409"/>
                <a:gd name="connsiteX162" fmla="*/ 966871 w 6245008"/>
                <a:gd name="connsiteY162" fmla="*/ 93489 h 467409"/>
                <a:gd name="connsiteX163" fmla="*/ 966871 w 6245008"/>
                <a:gd name="connsiteY163" fmla="*/ 84712 h 467409"/>
                <a:gd name="connsiteX164" fmla="*/ 1074965 w 6245008"/>
                <a:gd name="connsiteY164" fmla="*/ 84712 h 467409"/>
                <a:gd name="connsiteX165" fmla="*/ 1074965 w 6245008"/>
                <a:gd name="connsiteY165" fmla="*/ 93489 h 467409"/>
                <a:gd name="connsiteX166" fmla="*/ 1034066 w 6245008"/>
                <a:gd name="connsiteY166" fmla="*/ 128525 h 467409"/>
                <a:gd name="connsiteX167" fmla="*/ 905540 w 6245008"/>
                <a:gd name="connsiteY167" fmla="*/ 464461 h 467409"/>
                <a:gd name="connsiteX168" fmla="*/ 890936 w 6245008"/>
                <a:gd name="connsiteY168" fmla="*/ 464461 h 467409"/>
                <a:gd name="connsiteX169" fmla="*/ 803310 w 6245008"/>
                <a:gd name="connsiteY169" fmla="*/ 251188 h 467409"/>
                <a:gd name="connsiteX170" fmla="*/ 712770 w 6245008"/>
                <a:gd name="connsiteY170" fmla="*/ 464461 h 467409"/>
                <a:gd name="connsiteX171" fmla="*/ 703993 w 6245008"/>
                <a:gd name="connsiteY171" fmla="*/ 464461 h 467409"/>
                <a:gd name="connsiteX172" fmla="*/ 566691 w 6245008"/>
                <a:gd name="connsiteY172" fmla="*/ 128525 h 467409"/>
                <a:gd name="connsiteX173" fmla="*/ 522878 w 6245008"/>
                <a:gd name="connsiteY173" fmla="*/ 93489 h 467409"/>
                <a:gd name="connsiteX174" fmla="*/ 522878 w 6245008"/>
                <a:gd name="connsiteY174" fmla="*/ 84712 h 467409"/>
                <a:gd name="connsiteX175" fmla="*/ 651403 w 6245008"/>
                <a:gd name="connsiteY175" fmla="*/ 84712 h 467409"/>
                <a:gd name="connsiteX176" fmla="*/ 651403 w 6245008"/>
                <a:gd name="connsiteY176" fmla="*/ 93489 h 467409"/>
                <a:gd name="connsiteX177" fmla="*/ 619281 w 6245008"/>
                <a:gd name="connsiteY177" fmla="*/ 128525 h 467409"/>
                <a:gd name="connsiteX178" fmla="*/ 721511 w 6245008"/>
                <a:gd name="connsiteY178" fmla="*/ 385540 h 467409"/>
                <a:gd name="connsiteX179" fmla="*/ 791619 w 6245008"/>
                <a:gd name="connsiteY179" fmla="*/ 224892 h 467409"/>
                <a:gd name="connsiteX180" fmla="*/ 753669 w 6245008"/>
                <a:gd name="connsiteY180" fmla="*/ 128490 h 467409"/>
                <a:gd name="connsiteX181" fmla="*/ 706943 w 6245008"/>
                <a:gd name="connsiteY181" fmla="*/ 93453 h 467409"/>
                <a:gd name="connsiteX182" fmla="*/ 706871 w 6245008"/>
                <a:gd name="connsiteY182" fmla="*/ 84712 h 467409"/>
                <a:gd name="connsiteX183" fmla="*/ 2412701 w 6245008"/>
                <a:gd name="connsiteY183" fmla="*/ 154820 h 467409"/>
                <a:gd name="connsiteX184" fmla="*/ 2418564 w 6245008"/>
                <a:gd name="connsiteY184" fmla="*/ 87626 h 467409"/>
                <a:gd name="connsiteX185" fmla="*/ 2731083 w 6245008"/>
                <a:gd name="connsiteY185" fmla="*/ 87626 h 467409"/>
                <a:gd name="connsiteX186" fmla="*/ 2733997 w 6245008"/>
                <a:gd name="connsiteY186" fmla="*/ 154820 h 467409"/>
                <a:gd name="connsiteX187" fmla="*/ 2725256 w 6245008"/>
                <a:gd name="connsiteY187" fmla="*/ 154820 h 467409"/>
                <a:gd name="connsiteX188" fmla="*/ 2643457 w 6245008"/>
                <a:gd name="connsiteY188" fmla="*/ 108093 h 467409"/>
                <a:gd name="connsiteX189" fmla="*/ 2599644 w 6245008"/>
                <a:gd name="connsiteY189" fmla="*/ 108093 h 467409"/>
                <a:gd name="connsiteX190" fmla="*/ 2599644 w 6245008"/>
                <a:gd name="connsiteY190" fmla="*/ 394388 h 467409"/>
                <a:gd name="connsiteX191" fmla="*/ 2643457 w 6245008"/>
                <a:gd name="connsiteY191" fmla="*/ 449856 h 467409"/>
                <a:gd name="connsiteX192" fmla="*/ 2643457 w 6245008"/>
                <a:gd name="connsiteY192" fmla="*/ 461582 h 467409"/>
                <a:gd name="connsiteX193" fmla="*/ 2573349 w 6245008"/>
                <a:gd name="connsiteY193" fmla="*/ 458598 h 467409"/>
                <a:gd name="connsiteX194" fmla="*/ 2506155 w 6245008"/>
                <a:gd name="connsiteY194" fmla="*/ 461582 h 467409"/>
                <a:gd name="connsiteX195" fmla="*/ 2506155 w 6245008"/>
                <a:gd name="connsiteY195" fmla="*/ 449856 h 467409"/>
                <a:gd name="connsiteX196" fmla="*/ 2547019 w 6245008"/>
                <a:gd name="connsiteY196" fmla="*/ 394388 h 467409"/>
                <a:gd name="connsiteX197" fmla="*/ 2547019 w 6245008"/>
                <a:gd name="connsiteY197" fmla="*/ 108093 h 467409"/>
                <a:gd name="connsiteX198" fmla="*/ 2506155 w 6245008"/>
                <a:gd name="connsiteY198" fmla="*/ 108093 h 467409"/>
                <a:gd name="connsiteX199" fmla="*/ 2421443 w 6245008"/>
                <a:gd name="connsiteY199" fmla="*/ 154820 h 467409"/>
                <a:gd name="connsiteX200" fmla="*/ 2412701 w 6245008"/>
                <a:gd name="connsiteY200" fmla="*/ 154820 h 467409"/>
                <a:gd name="connsiteX201" fmla="*/ 5488426 w 6245008"/>
                <a:gd name="connsiteY201" fmla="*/ 207410 h 467409"/>
                <a:gd name="connsiteX202" fmla="*/ 5488426 w 6245008"/>
                <a:gd name="connsiteY202" fmla="*/ 335935 h 467409"/>
                <a:gd name="connsiteX203" fmla="*/ 5453390 w 6245008"/>
                <a:gd name="connsiteY203" fmla="*/ 449821 h 467409"/>
                <a:gd name="connsiteX204" fmla="*/ 5453390 w 6245008"/>
                <a:gd name="connsiteY204" fmla="*/ 458562 h 467409"/>
                <a:gd name="connsiteX205" fmla="*/ 5576123 w 6245008"/>
                <a:gd name="connsiteY205" fmla="*/ 458562 h 467409"/>
                <a:gd name="connsiteX206" fmla="*/ 5576123 w 6245008"/>
                <a:gd name="connsiteY206" fmla="*/ 449821 h 467409"/>
                <a:gd name="connsiteX207" fmla="*/ 5541086 w 6245008"/>
                <a:gd name="connsiteY207" fmla="*/ 335935 h 467409"/>
                <a:gd name="connsiteX208" fmla="*/ 5541086 w 6245008"/>
                <a:gd name="connsiteY208" fmla="*/ 207410 h 467409"/>
                <a:gd name="connsiteX209" fmla="*/ 5576123 w 6245008"/>
                <a:gd name="connsiteY209" fmla="*/ 96403 h 467409"/>
                <a:gd name="connsiteX210" fmla="*/ 5576123 w 6245008"/>
                <a:gd name="connsiteY210" fmla="*/ 87626 h 467409"/>
                <a:gd name="connsiteX211" fmla="*/ 5453390 w 6245008"/>
                <a:gd name="connsiteY211" fmla="*/ 87626 h 467409"/>
                <a:gd name="connsiteX212" fmla="*/ 5453390 w 6245008"/>
                <a:gd name="connsiteY212" fmla="*/ 96403 h 467409"/>
                <a:gd name="connsiteX213" fmla="*/ 5488426 w 6245008"/>
                <a:gd name="connsiteY213" fmla="*/ 207410 h 46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6245008" h="467409">
                  <a:moveTo>
                    <a:pt x="4174035" y="87626"/>
                  </a:moveTo>
                  <a:lnTo>
                    <a:pt x="4302596" y="87626"/>
                  </a:lnTo>
                  <a:lnTo>
                    <a:pt x="4302596" y="96403"/>
                  </a:lnTo>
                  <a:cubicBezTo>
                    <a:pt x="4273387" y="99352"/>
                    <a:pt x="4261732" y="108093"/>
                    <a:pt x="4279215" y="148993"/>
                  </a:cubicBezTo>
                  <a:lnTo>
                    <a:pt x="4378531" y="385576"/>
                  </a:lnTo>
                  <a:lnTo>
                    <a:pt x="4474934" y="128561"/>
                  </a:lnTo>
                  <a:cubicBezTo>
                    <a:pt x="4477848" y="113957"/>
                    <a:pt x="4480762" y="102266"/>
                    <a:pt x="4451553" y="96438"/>
                  </a:cubicBezTo>
                  <a:lnTo>
                    <a:pt x="4451553" y="87661"/>
                  </a:lnTo>
                  <a:lnTo>
                    <a:pt x="4562596" y="87661"/>
                  </a:lnTo>
                  <a:lnTo>
                    <a:pt x="4562596" y="96438"/>
                  </a:lnTo>
                  <a:cubicBezTo>
                    <a:pt x="4527559" y="96438"/>
                    <a:pt x="4518747" y="102301"/>
                    <a:pt x="4501229" y="149028"/>
                  </a:cubicBezTo>
                  <a:lnTo>
                    <a:pt x="4369790" y="467410"/>
                  </a:lnTo>
                  <a:lnTo>
                    <a:pt x="4358135" y="467410"/>
                  </a:lnTo>
                  <a:cubicBezTo>
                    <a:pt x="4358135" y="467410"/>
                    <a:pt x="4235437" y="172374"/>
                    <a:pt x="4223711" y="151942"/>
                  </a:cubicBezTo>
                  <a:cubicBezTo>
                    <a:pt x="4206228" y="111043"/>
                    <a:pt x="4206228" y="99388"/>
                    <a:pt x="4174106" y="96438"/>
                  </a:cubicBezTo>
                  <a:lnTo>
                    <a:pt x="4174106" y="87626"/>
                  </a:lnTo>
                  <a:lnTo>
                    <a:pt x="4174035" y="87626"/>
                  </a:lnTo>
                  <a:close/>
                  <a:moveTo>
                    <a:pt x="43813" y="154820"/>
                  </a:moveTo>
                  <a:lnTo>
                    <a:pt x="43813" y="312554"/>
                  </a:lnTo>
                  <a:cubicBezTo>
                    <a:pt x="43813" y="441079"/>
                    <a:pt x="43813" y="441079"/>
                    <a:pt x="0" y="449821"/>
                  </a:cubicBezTo>
                  <a:lnTo>
                    <a:pt x="0" y="461547"/>
                  </a:lnTo>
                  <a:cubicBezTo>
                    <a:pt x="0" y="461547"/>
                    <a:pt x="40899" y="458562"/>
                    <a:pt x="73022" y="458562"/>
                  </a:cubicBezTo>
                  <a:cubicBezTo>
                    <a:pt x="105144" y="458562"/>
                    <a:pt x="146043" y="461547"/>
                    <a:pt x="146043" y="461547"/>
                  </a:cubicBezTo>
                  <a:lnTo>
                    <a:pt x="146043" y="449821"/>
                  </a:lnTo>
                  <a:cubicBezTo>
                    <a:pt x="105144" y="441079"/>
                    <a:pt x="105144" y="441079"/>
                    <a:pt x="105144" y="312554"/>
                  </a:cubicBezTo>
                  <a:lnTo>
                    <a:pt x="105144" y="154820"/>
                  </a:lnTo>
                  <a:cubicBezTo>
                    <a:pt x="105144" y="26295"/>
                    <a:pt x="105144" y="26295"/>
                    <a:pt x="146043" y="20467"/>
                  </a:cubicBezTo>
                  <a:lnTo>
                    <a:pt x="146043" y="8777"/>
                  </a:lnTo>
                  <a:cubicBezTo>
                    <a:pt x="146043" y="8777"/>
                    <a:pt x="105144" y="11726"/>
                    <a:pt x="73022" y="11726"/>
                  </a:cubicBezTo>
                  <a:cubicBezTo>
                    <a:pt x="40899" y="11726"/>
                    <a:pt x="0" y="8777"/>
                    <a:pt x="0" y="8777"/>
                  </a:cubicBezTo>
                  <a:lnTo>
                    <a:pt x="0" y="20467"/>
                  </a:lnTo>
                  <a:cubicBezTo>
                    <a:pt x="43813" y="26295"/>
                    <a:pt x="43813" y="26295"/>
                    <a:pt x="43813" y="154820"/>
                  </a:cubicBezTo>
                  <a:close/>
                  <a:moveTo>
                    <a:pt x="1784679" y="17518"/>
                  </a:moveTo>
                  <a:cubicBezTo>
                    <a:pt x="1784679" y="17518"/>
                    <a:pt x="1726262" y="0"/>
                    <a:pt x="1679535" y="0"/>
                  </a:cubicBezTo>
                  <a:cubicBezTo>
                    <a:pt x="1591909" y="0"/>
                    <a:pt x="1524750" y="64245"/>
                    <a:pt x="1524750" y="128525"/>
                  </a:cubicBezTo>
                  <a:cubicBezTo>
                    <a:pt x="1524750" y="277482"/>
                    <a:pt x="1755506" y="236619"/>
                    <a:pt x="1755506" y="350504"/>
                  </a:cubicBezTo>
                  <a:cubicBezTo>
                    <a:pt x="1755506" y="441079"/>
                    <a:pt x="1632844" y="476116"/>
                    <a:pt x="1553959" y="414785"/>
                  </a:cubicBezTo>
                  <a:cubicBezTo>
                    <a:pt x="1536441" y="400216"/>
                    <a:pt x="1533527" y="373921"/>
                    <a:pt x="1530578" y="359281"/>
                  </a:cubicBezTo>
                  <a:lnTo>
                    <a:pt x="1515973" y="359281"/>
                  </a:lnTo>
                  <a:lnTo>
                    <a:pt x="1521836" y="444029"/>
                  </a:lnTo>
                  <a:cubicBezTo>
                    <a:pt x="1521836" y="444029"/>
                    <a:pt x="1583168" y="467410"/>
                    <a:pt x="1644499" y="467410"/>
                  </a:cubicBezTo>
                  <a:cubicBezTo>
                    <a:pt x="1755506" y="467410"/>
                    <a:pt x="1808096" y="394388"/>
                    <a:pt x="1808096" y="327159"/>
                  </a:cubicBezTo>
                  <a:cubicBezTo>
                    <a:pt x="1808096" y="178237"/>
                    <a:pt x="1577340" y="219101"/>
                    <a:pt x="1580254" y="105180"/>
                  </a:cubicBezTo>
                  <a:cubicBezTo>
                    <a:pt x="1580254" y="26330"/>
                    <a:pt x="1676657" y="2949"/>
                    <a:pt x="1749678" y="43849"/>
                  </a:cubicBezTo>
                  <a:cubicBezTo>
                    <a:pt x="1767197" y="52625"/>
                    <a:pt x="1773060" y="99352"/>
                    <a:pt x="1773060" y="99352"/>
                  </a:cubicBezTo>
                  <a:lnTo>
                    <a:pt x="1787664" y="99352"/>
                  </a:lnTo>
                  <a:lnTo>
                    <a:pt x="1784679" y="17518"/>
                  </a:lnTo>
                  <a:close/>
                  <a:moveTo>
                    <a:pt x="1810974" y="154820"/>
                  </a:moveTo>
                  <a:lnTo>
                    <a:pt x="1816837" y="87626"/>
                  </a:lnTo>
                  <a:lnTo>
                    <a:pt x="2129356" y="87626"/>
                  </a:lnTo>
                  <a:lnTo>
                    <a:pt x="2132270" y="154820"/>
                  </a:lnTo>
                  <a:lnTo>
                    <a:pt x="2123528" y="154820"/>
                  </a:lnTo>
                  <a:cubicBezTo>
                    <a:pt x="2111838" y="113921"/>
                    <a:pt x="2100147" y="108093"/>
                    <a:pt x="2041730" y="108093"/>
                  </a:cubicBezTo>
                  <a:lnTo>
                    <a:pt x="1997917" y="108093"/>
                  </a:lnTo>
                  <a:lnTo>
                    <a:pt x="1997917" y="394388"/>
                  </a:lnTo>
                  <a:cubicBezTo>
                    <a:pt x="1997917" y="441079"/>
                    <a:pt x="2000830" y="446942"/>
                    <a:pt x="2041730" y="449856"/>
                  </a:cubicBezTo>
                  <a:lnTo>
                    <a:pt x="2041730" y="461582"/>
                  </a:lnTo>
                  <a:cubicBezTo>
                    <a:pt x="2041730" y="461582"/>
                    <a:pt x="2000830" y="458598"/>
                    <a:pt x="1971622" y="458598"/>
                  </a:cubicBezTo>
                  <a:cubicBezTo>
                    <a:pt x="1945327" y="458598"/>
                    <a:pt x="1904428" y="461582"/>
                    <a:pt x="1904428" y="461582"/>
                  </a:cubicBezTo>
                  <a:lnTo>
                    <a:pt x="1904428" y="449856"/>
                  </a:lnTo>
                  <a:cubicBezTo>
                    <a:pt x="1945327" y="446942"/>
                    <a:pt x="1945327" y="438201"/>
                    <a:pt x="1945327" y="394388"/>
                  </a:cubicBezTo>
                  <a:lnTo>
                    <a:pt x="1945327" y="108093"/>
                  </a:lnTo>
                  <a:lnTo>
                    <a:pt x="1904463" y="108093"/>
                  </a:lnTo>
                  <a:cubicBezTo>
                    <a:pt x="1843132" y="108093"/>
                    <a:pt x="1831441" y="113921"/>
                    <a:pt x="1819751" y="154820"/>
                  </a:cubicBezTo>
                  <a:lnTo>
                    <a:pt x="1810974" y="154820"/>
                  </a:lnTo>
                  <a:close/>
                  <a:moveTo>
                    <a:pt x="2760292" y="84712"/>
                  </a:moveTo>
                  <a:lnTo>
                    <a:pt x="2991048" y="84712"/>
                  </a:lnTo>
                  <a:cubicBezTo>
                    <a:pt x="2991048" y="96403"/>
                    <a:pt x="2996911" y="134353"/>
                    <a:pt x="2996911" y="146043"/>
                  </a:cubicBezTo>
                  <a:lnTo>
                    <a:pt x="2988134" y="148993"/>
                  </a:lnTo>
                  <a:cubicBezTo>
                    <a:pt x="2976443" y="113921"/>
                    <a:pt x="2961839" y="96403"/>
                    <a:pt x="2845004" y="105180"/>
                  </a:cubicBezTo>
                  <a:lnTo>
                    <a:pt x="2845004" y="254137"/>
                  </a:lnTo>
                  <a:cubicBezTo>
                    <a:pt x="2953098" y="254137"/>
                    <a:pt x="2967702" y="257051"/>
                    <a:pt x="2970616" y="216187"/>
                  </a:cubicBezTo>
                  <a:lnTo>
                    <a:pt x="2982306" y="216187"/>
                  </a:lnTo>
                  <a:cubicBezTo>
                    <a:pt x="2979392" y="254137"/>
                    <a:pt x="2979392" y="274604"/>
                    <a:pt x="2979392" y="309640"/>
                  </a:cubicBezTo>
                  <a:lnTo>
                    <a:pt x="2970616" y="309640"/>
                  </a:lnTo>
                  <a:cubicBezTo>
                    <a:pt x="2967702" y="271690"/>
                    <a:pt x="2953098" y="274604"/>
                    <a:pt x="2845004" y="274604"/>
                  </a:cubicBezTo>
                  <a:lnTo>
                    <a:pt x="2845004" y="435252"/>
                  </a:lnTo>
                  <a:cubicBezTo>
                    <a:pt x="2947234" y="441079"/>
                    <a:pt x="2991048" y="438166"/>
                    <a:pt x="3008566" y="385576"/>
                  </a:cubicBezTo>
                  <a:lnTo>
                    <a:pt x="3017342" y="391403"/>
                  </a:lnTo>
                  <a:cubicBezTo>
                    <a:pt x="3014429" y="408957"/>
                    <a:pt x="2999824" y="458598"/>
                    <a:pt x="2999824" y="458598"/>
                  </a:cubicBezTo>
                  <a:lnTo>
                    <a:pt x="2760327" y="458598"/>
                  </a:lnTo>
                  <a:lnTo>
                    <a:pt x="2760327" y="449856"/>
                  </a:lnTo>
                  <a:cubicBezTo>
                    <a:pt x="2789536" y="444029"/>
                    <a:pt x="2795363" y="444029"/>
                    <a:pt x="2795363" y="397302"/>
                  </a:cubicBezTo>
                  <a:lnTo>
                    <a:pt x="2795363" y="148993"/>
                  </a:lnTo>
                  <a:cubicBezTo>
                    <a:pt x="2795363" y="99352"/>
                    <a:pt x="2783673" y="99352"/>
                    <a:pt x="2760327" y="93489"/>
                  </a:cubicBezTo>
                  <a:lnTo>
                    <a:pt x="2760327" y="84712"/>
                  </a:lnTo>
                  <a:lnTo>
                    <a:pt x="2760292" y="84712"/>
                  </a:lnTo>
                  <a:close/>
                  <a:moveTo>
                    <a:pt x="3183818" y="5828"/>
                  </a:moveTo>
                  <a:cubicBezTo>
                    <a:pt x="3183818" y="5828"/>
                    <a:pt x="3227666" y="8741"/>
                    <a:pt x="3256911" y="8741"/>
                  </a:cubicBezTo>
                  <a:cubicBezTo>
                    <a:pt x="3289033" y="8741"/>
                    <a:pt x="3332846" y="5828"/>
                    <a:pt x="3332846" y="5828"/>
                  </a:cubicBezTo>
                  <a:lnTo>
                    <a:pt x="3332846" y="17518"/>
                  </a:lnTo>
                  <a:cubicBezTo>
                    <a:pt x="3312379" y="26295"/>
                    <a:pt x="3289069" y="20432"/>
                    <a:pt x="3289069" y="93453"/>
                  </a:cubicBezTo>
                  <a:lnTo>
                    <a:pt x="3289069" y="286224"/>
                  </a:lnTo>
                  <a:cubicBezTo>
                    <a:pt x="3289069" y="362230"/>
                    <a:pt x="3306551" y="379713"/>
                    <a:pt x="3306551" y="379713"/>
                  </a:cubicBezTo>
                  <a:cubicBezTo>
                    <a:pt x="3306551" y="379713"/>
                    <a:pt x="3332846" y="435217"/>
                    <a:pt x="3411695" y="435217"/>
                  </a:cubicBezTo>
                  <a:cubicBezTo>
                    <a:pt x="3478889" y="435217"/>
                    <a:pt x="3508098" y="382627"/>
                    <a:pt x="3508098" y="382627"/>
                  </a:cubicBezTo>
                  <a:cubicBezTo>
                    <a:pt x="3508098" y="382627"/>
                    <a:pt x="3522738" y="365144"/>
                    <a:pt x="3525652" y="292051"/>
                  </a:cubicBezTo>
                  <a:lnTo>
                    <a:pt x="3525652" y="96367"/>
                  </a:lnTo>
                  <a:cubicBezTo>
                    <a:pt x="3522738" y="26259"/>
                    <a:pt x="3516839" y="26259"/>
                    <a:pt x="3470148" y="17518"/>
                  </a:cubicBezTo>
                  <a:lnTo>
                    <a:pt x="3470148" y="5828"/>
                  </a:lnTo>
                  <a:cubicBezTo>
                    <a:pt x="3470148" y="5828"/>
                    <a:pt x="3496443" y="8741"/>
                    <a:pt x="3540256" y="8741"/>
                  </a:cubicBezTo>
                  <a:cubicBezTo>
                    <a:pt x="3572379" y="8741"/>
                    <a:pt x="3601623" y="5828"/>
                    <a:pt x="3601623" y="5828"/>
                  </a:cubicBezTo>
                  <a:lnTo>
                    <a:pt x="3601623" y="17518"/>
                  </a:lnTo>
                  <a:cubicBezTo>
                    <a:pt x="3572414" y="26295"/>
                    <a:pt x="3554931" y="29209"/>
                    <a:pt x="3554931" y="93453"/>
                  </a:cubicBezTo>
                  <a:lnTo>
                    <a:pt x="3554931" y="309605"/>
                  </a:lnTo>
                  <a:cubicBezTo>
                    <a:pt x="3557845" y="382627"/>
                    <a:pt x="3516910" y="414749"/>
                    <a:pt x="3516910" y="414749"/>
                  </a:cubicBezTo>
                  <a:cubicBezTo>
                    <a:pt x="3516910" y="414749"/>
                    <a:pt x="3476047" y="467339"/>
                    <a:pt x="3385471" y="467339"/>
                  </a:cubicBezTo>
                  <a:cubicBezTo>
                    <a:pt x="3289140" y="467339"/>
                    <a:pt x="3248205" y="403058"/>
                    <a:pt x="3248205" y="403058"/>
                  </a:cubicBezTo>
                  <a:cubicBezTo>
                    <a:pt x="3248205" y="403058"/>
                    <a:pt x="3224895" y="376763"/>
                    <a:pt x="3224895" y="286188"/>
                  </a:cubicBezTo>
                  <a:lnTo>
                    <a:pt x="3224895" y="96332"/>
                  </a:lnTo>
                  <a:cubicBezTo>
                    <a:pt x="3224895" y="26224"/>
                    <a:pt x="3216082" y="23310"/>
                    <a:pt x="3183960" y="17482"/>
                  </a:cubicBezTo>
                  <a:lnTo>
                    <a:pt x="3183960" y="5828"/>
                  </a:lnTo>
                  <a:lnTo>
                    <a:pt x="3183818" y="5828"/>
                  </a:lnTo>
                  <a:close/>
                  <a:moveTo>
                    <a:pt x="3610258" y="87626"/>
                  </a:moveTo>
                  <a:lnTo>
                    <a:pt x="3692056" y="87626"/>
                  </a:lnTo>
                  <a:lnTo>
                    <a:pt x="3949036" y="376799"/>
                  </a:lnTo>
                  <a:lnTo>
                    <a:pt x="3949036" y="148957"/>
                  </a:lnTo>
                  <a:cubicBezTo>
                    <a:pt x="3949036" y="105144"/>
                    <a:pt x="3940294" y="99317"/>
                    <a:pt x="3902344" y="96367"/>
                  </a:cubicBezTo>
                  <a:lnTo>
                    <a:pt x="3902344" y="87590"/>
                  </a:lnTo>
                  <a:lnTo>
                    <a:pt x="4010402" y="87590"/>
                  </a:lnTo>
                  <a:lnTo>
                    <a:pt x="4010402" y="96367"/>
                  </a:lnTo>
                  <a:cubicBezTo>
                    <a:pt x="3981193" y="105144"/>
                    <a:pt x="3972452" y="108058"/>
                    <a:pt x="3972452" y="148957"/>
                  </a:cubicBezTo>
                  <a:lnTo>
                    <a:pt x="3972452" y="467339"/>
                  </a:lnTo>
                  <a:lnTo>
                    <a:pt x="3954899" y="464425"/>
                  </a:lnTo>
                  <a:lnTo>
                    <a:pt x="3689142" y="163561"/>
                  </a:lnTo>
                  <a:lnTo>
                    <a:pt x="3689142" y="394353"/>
                  </a:lnTo>
                  <a:cubicBezTo>
                    <a:pt x="3689142" y="429389"/>
                    <a:pt x="3694970" y="443958"/>
                    <a:pt x="3730006" y="449821"/>
                  </a:cubicBezTo>
                  <a:lnTo>
                    <a:pt x="3730006" y="458562"/>
                  </a:lnTo>
                  <a:lnTo>
                    <a:pt x="3621912" y="458562"/>
                  </a:lnTo>
                  <a:lnTo>
                    <a:pt x="3621912" y="449821"/>
                  </a:lnTo>
                  <a:cubicBezTo>
                    <a:pt x="3657020" y="443993"/>
                    <a:pt x="3665761" y="429424"/>
                    <a:pt x="3665761" y="394353"/>
                  </a:cubicBezTo>
                  <a:lnTo>
                    <a:pt x="3665761" y="148957"/>
                  </a:lnTo>
                  <a:cubicBezTo>
                    <a:pt x="3665761" y="108058"/>
                    <a:pt x="3636552" y="102230"/>
                    <a:pt x="3610258" y="96367"/>
                  </a:cubicBezTo>
                  <a:lnTo>
                    <a:pt x="3610258" y="87626"/>
                  </a:lnTo>
                  <a:close/>
                  <a:moveTo>
                    <a:pt x="5920728" y="87626"/>
                  </a:moveTo>
                  <a:lnTo>
                    <a:pt x="6040548" y="87626"/>
                  </a:lnTo>
                  <a:lnTo>
                    <a:pt x="6040548" y="96403"/>
                  </a:lnTo>
                  <a:cubicBezTo>
                    <a:pt x="6017167" y="102266"/>
                    <a:pt x="6005512" y="105180"/>
                    <a:pt x="6020081" y="131475"/>
                  </a:cubicBezTo>
                  <a:lnTo>
                    <a:pt x="6099001" y="259964"/>
                  </a:lnTo>
                  <a:lnTo>
                    <a:pt x="6174937" y="131475"/>
                  </a:lnTo>
                  <a:cubicBezTo>
                    <a:pt x="6183677" y="111007"/>
                    <a:pt x="6186591" y="102266"/>
                    <a:pt x="6151555" y="96403"/>
                  </a:cubicBezTo>
                  <a:lnTo>
                    <a:pt x="6151555" y="87626"/>
                  </a:lnTo>
                  <a:lnTo>
                    <a:pt x="6245009" y="87626"/>
                  </a:lnTo>
                  <a:lnTo>
                    <a:pt x="6245009" y="96403"/>
                  </a:lnTo>
                  <a:cubicBezTo>
                    <a:pt x="6218714" y="102266"/>
                    <a:pt x="6218714" y="108093"/>
                    <a:pt x="6204145" y="131475"/>
                  </a:cubicBezTo>
                  <a:lnTo>
                    <a:pt x="6107742" y="280432"/>
                  </a:lnTo>
                  <a:lnTo>
                    <a:pt x="6107742" y="394388"/>
                  </a:lnTo>
                  <a:cubicBezTo>
                    <a:pt x="6107742" y="443993"/>
                    <a:pt x="6122311" y="443993"/>
                    <a:pt x="6151519" y="449856"/>
                  </a:cubicBezTo>
                  <a:lnTo>
                    <a:pt x="6151519" y="458598"/>
                  </a:lnTo>
                  <a:lnTo>
                    <a:pt x="6017131" y="458598"/>
                  </a:lnTo>
                  <a:lnTo>
                    <a:pt x="6017131" y="449856"/>
                  </a:lnTo>
                  <a:cubicBezTo>
                    <a:pt x="6049254" y="444029"/>
                    <a:pt x="6055081" y="446942"/>
                    <a:pt x="6055081" y="394388"/>
                  </a:cubicBezTo>
                  <a:lnTo>
                    <a:pt x="6058066" y="280432"/>
                  </a:lnTo>
                  <a:lnTo>
                    <a:pt x="5961663" y="131475"/>
                  </a:lnTo>
                  <a:cubicBezTo>
                    <a:pt x="5938282" y="102266"/>
                    <a:pt x="5941196" y="102266"/>
                    <a:pt x="5920728" y="96403"/>
                  </a:cubicBezTo>
                  <a:lnTo>
                    <a:pt x="5920728" y="87626"/>
                  </a:lnTo>
                  <a:close/>
                  <a:moveTo>
                    <a:pt x="706871" y="84712"/>
                  </a:moveTo>
                  <a:lnTo>
                    <a:pt x="838346" y="84712"/>
                  </a:lnTo>
                  <a:lnTo>
                    <a:pt x="838346" y="93489"/>
                  </a:lnTo>
                  <a:cubicBezTo>
                    <a:pt x="809137" y="96403"/>
                    <a:pt x="800361" y="108093"/>
                    <a:pt x="806224" y="128525"/>
                  </a:cubicBezTo>
                  <a:lnTo>
                    <a:pt x="911368" y="385540"/>
                  </a:lnTo>
                  <a:lnTo>
                    <a:pt x="1004857" y="128525"/>
                  </a:lnTo>
                  <a:cubicBezTo>
                    <a:pt x="1010684" y="102230"/>
                    <a:pt x="1004857" y="96403"/>
                    <a:pt x="966871" y="93489"/>
                  </a:cubicBezTo>
                  <a:lnTo>
                    <a:pt x="966871" y="84712"/>
                  </a:lnTo>
                  <a:lnTo>
                    <a:pt x="1074965" y="84712"/>
                  </a:lnTo>
                  <a:lnTo>
                    <a:pt x="1074965" y="93489"/>
                  </a:lnTo>
                  <a:cubicBezTo>
                    <a:pt x="1048670" y="96403"/>
                    <a:pt x="1042842" y="108093"/>
                    <a:pt x="1034066" y="128525"/>
                  </a:cubicBezTo>
                  <a:lnTo>
                    <a:pt x="905540" y="464461"/>
                  </a:lnTo>
                  <a:lnTo>
                    <a:pt x="890936" y="464461"/>
                  </a:lnTo>
                  <a:lnTo>
                    <a:pt x="803310" y="251188"/>
                  </a:lnTo>
                  <a:lnTo>
                    <a:pt x="712770" y="464461"/>
                  </a:lnTo>
                  <a:lnTo>
                    <a:pt x="703993" y="464461"/>
                  </a:lnTo>
                  <a:lnTo>
                    <a:pt x="566691" y="128525"/>
                  </a:lnTo>
                  <a:cubicBezTo>
                    <a:pt x="557914" y="105144"/>
                    <a:pt x="555001" y="102230"/>
                    <a:pt x="522878" y="93489"/>
                  </a:cubicBezTo>
                  <a:lnTo>
                    <a:pt x="522878" y="84712"/>
                  </a:lnTo>
                  <a:lnTo>
                    <a:pt x="651403" y="84712"/>
                  </a:lnTo>
                  <a:lnTo>
                    <a:pt x="651403" y="93489"/>
                  </a:lnTo>
                  <a:cubicBezTo>
                    <a:pt x="622195" y="96403"/>
                    <a:pt x="613418" y="108093"/>
                    <a:pt x="619281" y="128525"/>
                  </a:cubicBezTo>
                  <a:lnTo>
                    <a:pt x="721511" y="385540"/>
                  </a:lnTo>
                  <a:lnTo>
                    <a:pt x="791619" y="224892"/>
                  </a:lnTo>
                  <a:lnTo>
                    <a:pt x="753669" y="128490"/>
                  </a:lnTo>
                  <a:cubicBezTo>
                    <a:pt x="739065" y="102195"/>
                    <a:pt x="739065" y="102195"/>
                    <a:pt x="706943" y="93453"/>
                  </a:cubicBezTo>
                  <a:lnTo>
                    <a:pt x="706871" y="84712"/>
                  </a:lnTo>
                  <a:close/>
                  <a:moveTo>
                    <a:pt x="2412701" y="154820"/>
                  </a:moveTo>
                  <a:lnTo>
                    <a:pt x="2418564" y="87626"/>
                  </a:lnTo>
                  <a:lnTo>
                    <a:pt x="2731083" y="87626"/>
                  </a:lnTo>
                  <a:lnTo>
                    <a:pt x="2733997" y="154820"/>
                  </a:lnTo>
                  <a:lnTo>
                    <a:pt x="2725256" y="154820"/>
                  </a:lnTo>
                  <a:cubicBezTo>
                    <a:pt x="2716479" y="113921"/>
                    <a:pt x="2701874" y="108093"/>
                    <a:pt x="2643457" y="108093"/>
                  </a:cubicBezTo>
                  <a:lnTo>
                    <a:pt x="2599644" y="108093"/>
                  </a:lnTo>
                  <a:lnTo>
                    <a:pt x="2599644" y="394388"/>
                  </a:lnTo>
                  <a:cubicBezTo>
                    <a:pt x="2599644" y="441079"/>
                    <a:pt x="2602558" y="446942"/>
                    <a:pt x="2643457" y="449856"/>
                  </a:cubicBezTo>
                  <a:lnTo>
                    <a:pt x="2643457" y="461582"/>
                  </a:lnTo>
                  <a:cubicBezTo>
                    <a:pt x="2643457" y="461582"/>
                    <a:pt x="2602558" y="458598"/>
                    <a:pt x="2573349" y="458598"/>
                  </a:cubicBezTo>
                  <a:cubicBezTo>
                    <a:pt x="2547054" y="458598"/>
                    <a:pt x="2506155" y="461582"/>
                    <a:pt x="2506155" y="461582"/>
                  </a:cubicBezTo>
                  <a:lnTo>
                    <a:pt x="2506155" y="449856"/>
                  </a:lnTo>
                  <a:cubicBezTo>
                    <a:pt x="2547019" y="446942"/>
                    <a:pt x="2547019" y="438201"/>
                    <a:pt x="2547019" y="394388"/>
                  </a:cubicBezTo>
                  <a:lnTo>
                    <a:pt x="2547019" y="108093"/>
                  </a:lnTo>
                  <a:lnTo>
                    <a:pt x="2506155" y="108093"/>
                  </a:lnTo>
                  <a:cubicBezTo>
                    <a:pt x="2444788" y="108093"/>
                    <a:pt x="2433098" y="113921"/>
                    <a:pt x="2421443" y="154820"/>
                  </a:cubicBezTo>
                  <a:lnTo>
                    <a:pt x="2412701" y="154820"/>
                  </a:lnTo>
                  <a:close/>
                  <a:moveTo>
                    <a:pt x="5488426" y="207410"/>
                  </a:moveTo>
                  <a:lnTo>
                    <a:pt x="5488426" y="335935"/>
                  </a:lnTo>
                  <a:cubicBezTo>
                    <a:pt x="5488426" y="443993"/>
                    <a:pt x="5488426" y="443993"/>
                    <a:pt x="5453390" y="449821"/>
                  </a:cubicBezTo>
                  <a:lnTo>
                    <a:pt x="5453390" y="458562"/>
                  </a:lnTo>
                  <a:lnTo>
                    <a:pt x="5576123" y="458562"/>
                  </a:lnTo>
                  <a:lnTo>
                    <a:pt x="5576123" y="449821"/>
                  </a:lnTo>
                  <a:cubicBezTo>
                    <a:pt x="5541086" y="443993"/>
                    <a:pt x="5541086" y="443993"/>
                    <a:pt x="5541086" y="335935"/>
                  </a:cubicBezTo>
                  <a:lnTo>
                    <a:pt x="5541086" y="207410"/>
                  </a:lnTo>
                  <a:cubicBezTo>
                    <a:pt x="5541086" y="102266"/>
                    <a:pt x="5541086" y="102266"/>
                    <a:pt x="5576123" y="96403"/>
                  </a:cubicBezTo>
                  <a:lnTo>
                    <a:pt x="5576123" y="87626"/>
                  </a:lnTo>
                  <a:lnTo>
                    <a:pt x="5453390" y="87626"/>
                  </a:lnTo>
                  <a:lnTo>
                    <a:pt x="5453390" y="96403"/>
                  </a:lnTo>
                  <a:cubicBezTo>
                    <a:pt x="5488426" y="102230"/>
                    <a:pt x="5488426" y="102230"/>
                    <a:pt x="5488426" y="207410"/>
                  </a:cubicBezTo>
                  <a:close/>
                </a:path>
              </a:pathLst>
            </a:custGeom>
            <a:solidFill>
              <a:srgbClr val="B34644"/>
            </a:solidFill>
            <a:ln w="35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9B79BD-AB4A-4FA6-848A-ED89702CFBC2}"/>
                </a:ext>
              </a:extLst>
            </p:cNvPr>
            <p:cNvSpPr/>
            <p:nvPr/>
          </p:nvSpPr>
          <p:spPr>
            <a:xfrm>
              <a:off x="5491990" y="3269880"/>
              <a:ext cx="5751339" cy="385646"/>
            </a:xfrm>
            <a:custGeom>
              <a:avLst/>
              <a:gdLst>
                <a:gd name="connsiteX0" fmla="*/ 3925761 w 5751339"/>
                <a:gd name="connsiteY0" fmla="*/ 128525 h 385646"/>
                <a:gd name="connsiteX1" fmla="*/ 3925761 w 5751339"/>
                <a:gd name="connsiteY1" fmla="*/ 257050 h 385646"/>
                <a:gd name="connsiteX2" fmla="*/ 3890725 w 5751339"/>
                <a:gd name="connsiteY2" fmla="*/ 370936 h 385646"/>
                <a:gd name="connsiteX3" fmla="*/ 3890725 w 5751339"/>
                <a:gd name="connsiteY3" fmla="*/ 379677 h 385646"/>
                <a:gd name="connsiteX4" fmla="*/ 4013458 w 5751339"/>
                <a:gd name="connsiteY4" fmla="*/ 379677 h 385646"/>
                <a:gd name="connsiteX5" fmla="*/ 4013458 w 5751339"/>
                <a:gd name="connsiteY5" fmla="*/ 370936 h 385646"/>
                <a:gd name="connsiteX6" fmla="*/ 3978422 w 5751339"/>
                <a:gd name="connsiteY6" fmla="*/ 257050 h 385646"/>
                <a:gd name="connsiteX7" fmla="*/ 3978422 w 5751339"/>
                <a:gd name="connsiteY7" fmla="*/ 128525 h 385646"/>
                <a:gd name="connsiteX8" fmla="*/ 4013458 w 5751339"/>
                <a:gd name="connsiteY8" fmla="*/ 17518 h 385646"/>
                <a:gd name="connsiteX9" fmla="*/ 4013458 w 5751339"/>
                <a:gd name="connsiteY9" fmla="*/ 8741 h 385646"/>
                <a:gd name="connsiteX10" fmla="*/ 3890725 w 5751339"/>
                <a:gd name="connsiteY10" fmla="*/ 8741 h 385646"/>
                <a:gd name="connsiteX11" fmla="*/ 3890725 w 5751339"/>
                <a:gd name="connsiteY11" fmla="*/ 17518 h 385646"/>
                <a:gd name="connsiteX12" fmla="*/ 3925761 w 5751339"/>
                <a:gd name="connsiteY12" fmla="*/ 128525 h 385646"/>
                <a:gd name="connsiteX13" fmla="*/ 4401913 w 5751339"/>
                <a:gd name="connsiteY13" fmla="*/ 8741 h 385646"/>
                <a:gd name="connsiteX14" fmla="*/ 4629754 w 5751339"/>
                <a:gd name="connsiteY14" fmla="*/ 8741 h 385646"/>
                <a:gd name="connsiteX15" fmla="*/ 4638495 w 5751339"/>
                <a:gd name="connsiteY15" fmla="*/ 67159 h 385646"/>
                <a:gd name="connsiteX16" fmla="*/ 4629754 w 5751339"/>
                <a:gd name="connsiteY16" fmla="*/ 70108 h 385646"/>
                <a:gd name="connsiteX17" fmla="*/ 4486589 w 5751339"/>
                <a:gd name="connsiteY17" fmla="*/ 29209 h 385646"/>
                <a:gd name="connsiteX18" fmla="*/ 4486589 w 5751339"/>
                <a:gd name="connsiteY18" fmla="*/ 178130 h 385646"/>
                <a:gd name="connsiteX19" fmla="*/ 4612201 w 5751339"/>
                <a:gd name="connsiteY19" fmla="*/ 140180 h 385646"/>
                <a:gd name="connsiteX20" fmla="*/ 4620942 w 5751339"/>
                <a:gd name="connsiteY20" fmla="*/ 140180 h 385646"/>
                <a:gd name="connsiteX21" fmla="*/ 4620942 w 5751339"/>
                <a:gd name="connsiteY21" fmla="*/ 233634 h 385646"/>
                <a:gd name="connsiteX22" fmla="*/ 4609287 w 5751339"/>
                <a:gd name="connsiteY22" fmla="*/ 233634 h 385646"/>
                <a:gd name="connsiteX23" fmla="*/ 4486589 w 5751339"/>
                <a:gd name="connsiteY23" fmla="*/ 198598 h 385646"/>
                <a:gd name="connsiteX24" fmla="*/ 4486589 w 5751339"/>
                <a:gd name="connsiteY24" fmla="*/ 356332 h 385646"/>
                <a:gd name="connsiteX25" fmla="*/ 4647237 w 5751339"/>
                <a:gd name="connsiteY25" fmla="*/ 309569 h 385646"/>
                <a:gd name="connsiteX26" fmla="*/ 4658892 w 5751339"/>
                <a:gd name="connsiteY26" fmla="*/ 312483 h 385646"/>
                <a:gd name="connsiteX27" fmla="*/ 4641409 w 5751339"/>
                <a:gd name="connsiteY27" fmla="*/ 382662 h 385646"/>
                <a:gd name="connsiteX28" fmla="*/ 4489503 w 5751339"/>
                <a:gd name="connsiteY28" fmla="*/ 379677 h 385646"/>
                <a:gd name="connsiteX29" fmla="*/ 4401913 w 5751339"/>
                <a:gd name="connsiteY29" fmla="*/ 382662 h 385646"/>
                <a:gd name="connsiteX30" fmla="*/ 4401913 w 5751339"/>
                <a:gd name="connsiteY30" fmla="*/ 370936 h 385646"/>
                <a:gd name="connsiteX31" fmla="*/ 4436949 w 5751339"/>
                <a:gd name="connsiteY31" fmla="*/ 318382 h 385646"/>
                <a:gd name="connsiteX32" fmla="*/ 4436949 w 5751339"/>
                <a:gd name="connsiteY32" fmla="*/ 72986 h 385646"/>
                <a:gd name="connsiteX33" fmla="*/ 4401913 w 5751339"/>
                <a:gd name="connsiteY33" fmla="*/ 17482 h 385646"/>
                <a:gd name="connsiteX34" fmla="*/ 4401913 w 5751339"/>
                <a:gd name="connsiteY34" fmla="*/ 8741 h 385646"/>
                <a:gd name="connsiteX35" fmla="*/ 5430044 w 5751339"/>
                <a:gd name="connsiteY35" fmla="*/ 75935 h 385646"/>
                <a:gd name="connsiteX36" fmla="*/ 5435942 w 5751339"/>
                <a:gd name="connsiteY36" fmla="*/ 8741 h 385646"/>
                <a:gd name="connsiteX37" fmla="*/ 5748426 w 5751339"/>
                <a:gd name="connsiteY37" fmla="*/ 8741 h 385646"/>
                <a:gd name="connsiteX38" fmla="*/ 5751340 w 5751339"/>
                <a:gd name="connsiteY38" fmla="*/ 75935 h 385646"/>
                <a:gd name="connsiteX39" fmla="*/ 5742598 w 5751339"/>
                <a:gd name="connsiteY39" fmla="*/ 75935 h 385646"/>
                <a:gd name="connsiteX40" fmla="*/ 5660764 w 5751339"/>
                <a:gd name="connsiteY40" fmla="*/ 29209 h 385646"/>
                <a:gd name="connsiteX41" fmla="*/ 5619900 w 5751339"/>
                <a:gd name="connsiteY41" fmla="*/ 29209 h 385646"/>
                <a:gd name="connsiteX42" fmla="*/ 5619900 w 5751339"/>
                <a:gd name="connsiteY42" fmla="*/ 315503 h 385646"/>
                <a:gd name="connsiteX43" fmla="*/ 5660764 w 5751339"/>
                <a:gd name="connsiteY43" fmla="*/ 370971 h 385646"/>
                <a:gd name="connsiteX44" fmla="*/ 5660764 w 5751339"/>
                <a:gd name="connsiteY44" fmla="*/ 382698 h 385646"/>
                <a:gd name="connsiteX45" fmla="*/ 5590656 w 5751339"/>
                <a:gd name="connsiteY45" fmla="*/ 379713 h 385646"/>
                <a:gd name="connsiteX46" fmla="*/ 5523462 w 5751339"/>
                <a:gd name="connsiteY46" fmla="*/ 382698 h 385646"/>
                <a:gd name="connsiteX47" fmla="*/ 5523462 w 5751339"/>
                <a:gd name="connsiteY47" fmla="*/ 370971 h 385646"/>
                <a:gd name="connsiteX48" fmla="*/ 5564397 w 5751339"/>
                <a:gd name="connsiteY48" fmla="*/ 315503 h 385646"/>
                <a:gd name="connsiteX49" fmla="*/ 5564397 w 5751339"/>
                <a:gd name="connsiteY49" fmla="*/ 29209 h 385646"/>
                <a:gd name="connsiteX50" fmla="*/ 5523462 w 5751339"/>
                <a:gd name="connsiteY50" fmla="*/ 29209 h 385646"/>
                <a:gd name="connsiteX51" fmla="*/ 5438785 w 5751339"/>
                <a:gd name="connsiteY51" fmla="*/ 75935 h 385646"/>
                <a:gd name="connsiteX52" fmla="*/ 5430044 w 5751339"/>
                <a:gd name="connsiteY52" fmla="*/ 75935 h 385646"/>
                <a:gd name="connsiteX53" fmla="*/ 5231482 w 5751339"/>
                <a:gd name="connsiteY53" fmla="*/ 14604 h 385646"/>
                <a:gd name="connsiteX54" fmla="*/ 5143820 w 5751339"/>
                <a:gd name="connsiteY54" fmla="*/ 0 h 385646"/>
                <a:gd name="connsiteX55" fmla="*/ 5018209 w 5751339"/>
                <a:gd name="connsiteY55" fmla="*/ 108093 h 385646"/>
                <a:gd name="connsiteX56" fmla="*/ 5205187 w 5751339"/>
                <a:gd name="connsiteY56" fmla="*/ 289209 h 385646"/>
                <a:gd name="connsiteX57" fmla="*/ 5038676 w 5751339"/>
                <a:gd name="connsiteY57" fmla="*/ 341763 h 385646"/>
                <a:gd name="connsiteX58" fmla="*/ 5021122 w 5751339"/>
                <a:gd name="connsiteY58" fmla="*/ 295071 h 385646"/>
                <a:gd name="connsiteX59" fmla="*/ 5009467 w 5751339"/>
                <a:gd name="connsiteY59" fmla="*/ 295071 h 385646"/>
                <a:gd name="connsiteX60" fmla="*/ 5012381 w 5751339"/>
                <a:gd name="connsiteY60" fmla="*/ 365180 h 385646"/>
                <a:gd name="connsiteX61" fmla="*/ 5114611 w 5751339"/>
                <a:gd name="connsiteY61" fmla="*/ 385647 h 385646"/>
                <a:gd name="connsiteX62" fmla="*/ 5248964 w 5751339"/>
                <a:gd name="connsiteY62" fmla="*/ 268777 h 385646"/>
                <a:gd name="connsiteX63" fmla="*/ 5061986 w 5751339"/>
                <a:gd name="connsiteY63" fmla="*/ 87697 h 385646"/>
                <a:gd name="connsiteX64" fmla="*/ 5199324 w 5751339"/>
                <a:gd name="connsiteY64" fmla="*/ 38057 h 385646"/>
                <a:gd name="connsiteX65" fmla="*/ 5222634 w 5751339"/>
                <a:gd name="connsiteY65" fmla="*/ 81869 h 385646"/>
                <a:gd name="connsiteX66" fmla="*/ 5234360 w 5751339"/>
                <a:gd name="connsiteY66" fmla="*/ 81869 h 385646"/>
                <a:gd name="connsiteX67" fmla="*/ 5231482 w 5751339"/>
                <a:gd name="connsiteY67" fmla="*/ 14604 h 385646"/>
                <a:gd name="connsiteX68" fmla="*/ 64280 w 5751339"/>
                <a:gd name="connsiteY68" fmla="*/ 239497 h 385646"/>
                <a:gd name="connsiteX69" fmla="*/ 195719 w 5751339"/>
                <a:gd name="connsiteY69" fmla="*/ 368022 h 385646"/>
                <a:gd name="connsiteX70" fmla="*/ 330072 w 5751339"/>
                <a:gd name="connsiteY70" fmla="*/ 239497 h 385646"/>
                <a:gd name="connsiteX71" fmla="*/ 388490 w 5751339"/>
                <a:gd name="connsiteY71" fmla="*/ 239497 h 385646"/>
                <a:gd name="connsiteX72" fmla="*/ 195719 w 5751339"/>
                <a:gd name="connsiteY72" fmla="*/ 385576 h 385646"/>
                <a:gd name="connsiteX73" fmla="*/ 5863 w 5751339"/>
                <a:gd name="connsiteY73" fmla="*/ 239497 h 385646"/>
                <a:gd name="connsiteX74" fmla="*/ 64280 w 5751339"/>
                <a:gd name="connsiteY74" fmla="*/ 239497 h 385646"/>
                <a:gd name="connsiteX75" fmla="*/ 5863 w 5751339"/>
                <a:gd name="connsiteY75" fmla="*/ 239497 h 385646"/>
                <a:gd name="connsiteX76" fmla="*/ 0 w 5751339"/>
                <a:gd name="connsiteY76" fmla="*/ 192806 h 385646"/>
                <a:gd name="connsiteX77" fmla="*/ 195719 w 5751339"/>
                <a:gd name="connsiteY77" fmla="*/ 0 h 385646"/>
                <a:gd name="connsiteX78" fmla="*/ 394353 w 5751339"/>
                <a:gd name="connsiteY78" fmla="*/ 192806 h 385646"/>
                <a:gd name="connsiteX79" fmla="*/ 388490 w 5751339"/>
                <a:gd name="connsiteY79" fmla="*/ 239497 h 385646"/>
                <a:gd name="connsiteX80" fmla="*/ 330072 w 5751339"/>
                <a:gd name="connsiteY80" fmla="*/ 239497 h 385646"/>
                <a:gd name="connsiteX81" fmla="*/ 332986 w 5751339"/>
                <a:gd name="connsiteY81" fmla="*/ 192806 h 385646"/>
                <a:gd name="connsiteX82" fmla="*/ 195719 w 5751339"/>
                <a:gd name="connsiteY82" fmla="*/ 20467 h 385646"/>
                <a:gd name="connsiteX83" fmla="*/ 61367 w 5751339"/>
                <a:gd name="connsiteY83" fmla="*/ 192806 h 385646"/>
                <a:gd name="connsiteX84" fmla="*/ 64280 w 5751339"/>
                <a:gd name="connsiteY84" fmla="*/ 239497 h 385646"/>
                <a:gd name="connsiteX85" fmla="*/ 5863 w 5751339"/>
                <a:gd name="connsiteY85" fmla="*/ 239497 h 385646"/>
                <a:gd name="connsiteX86" fmla="*/ 946440 w 5751339"/>
                <a:gd name="connsiteY86" fmla="*/ 5827 h 385646"/>
                <a:gd name="connsiteX87" fmla="*/ 1039893 w 5751339"/>
                <a:gd name="connsiteY87" fmla="*/ 5827 h 385646"/>
                <a:gd name="connsiteX88" fmla="*/ 1165505 w 5751339"/>
                <a:gd name="connsiteY88" fmla="*/ 335900 h 385646"/>
                <a:gd name="connsiteX89" fmla="*/ 1209318 w 5751339"/>
                <a:gd name="connsiteY89" fmla="*/ 370936 h 385646"/>
                <a:gd name="connsiteX90" fmla="*/ 1209318 w 5751339"/>
                <a:gd name="connsiteY90" fmla="*/ 382662 h 385646"/>
                <a:gd name="connsiteX91" fmla="*/ 1145037 w 5751339"/>
                <a:gd name="connsiteY91" fmla="*/ 379677 h 385646"/>
                <a:gd name="connsiteX92" fmla="*/ 1080757 w 5751339"/>
                <a:gd name="connsiteY92" fmla="*/ 382662 h 385646"/>
                <a:gd name="connsiteX93" fmla="*/ 1080757 w 5751339"/>
                <a:gd name="connsiteY93" fmla="*/ 370936 h 385646"/>
                <a:gd name="connsiteX94" fmla="*/ 1107052 w 5751339"/>
                <a:gd name="connsiteY94" fmla="*/ 335900 h 385646"/>
                <a:gd name="connsiteX95" fmla="*/ 1069066 w 5751339"/>
                <a:gd name="connsiteY95" fmla="*/ 227842 h 385646"/>
                <a:gd name="connsiteX96" fmla="*/ 943455 w 5751339"/>
                <a:gd name="connsiteY96" fmla="*/ 227842 h 385646"/>
                <a:gd name="connsiteX97" fmla="*/ 899642 w 5751339"/>
                <a:gd name="connsiteY97" fmla="*/ 335900 h 385646"/>
                <a:gd name="connsiteX98" fmla="*/ 931764 w 5751339"/>
                <a:gd name="connsiteY98" fmla="*/ 370936 h 385646"/>
                <a:gd name="connsiteX99" fmla="*/ 931764 w 5751339"/>
                <a:gd name="connsiteY99" fmla="*/ 382662 h 385646"/>
                <a:gd name="connsiteX100" fmla="*/ 882124 w 5751339"/>
                <a:gd name="connsiteY100" fmla="*/ 379677 h 385646"/>
                <a:gd name="connsiteX101" fmla="*/ 832483 w 5751339"/>
                <a:gd name="connsiteY101" fmla="*/ 382662 h 385646"/>
                <a:gd name="connsiteX102" fmla="*/ 832483 w 5751339"/>
                <a:gd name="connsiteY102" fmla="*/ 370936 h 385646"/>
                <a:gd name="connsiteX103" fmla="*/ 867519 w 5751339"/>
                <a:gd name="connsiteY103" fmla="*/ 335900 h 385646"/>
                <a:gd name="connsiteX104" fmla="*/ 990217 w 5751339"/>
                <a:gd name="connsiteY104" fmla="*/ 49640 h 385646"/>
                <a:gd name="connsiteX105" fmla="*/ 946404 w 5751339"/>
                <a:gd name="connsiteY105" fmla="*/ 14604 h 385646"/>
                <a:gd name="connsiteX106" fmla="*/ 946440 w 5751339"/>
                <a:gd name="connsiteY106" fmla="*/ 5827 h 385646"/>
                <a:gd name="connsiteX107" fmla="*/ 1057411 w 5751339"/>
                <a:gd name="connsiteY107" fmla="*/ 198598 h 385646"/>
                <a:gd name="connsiteX108" fmla="*/ 1010684 w 5751339"/>
                <a:gd name="connsiteY108" fmla="*/ 61296 h 385646"/>
                <a:gd name="connsiteX109" fmla="*/ 955181 w 5751339"/>
                <a:gd name="connsiteY109" fmla="*/ 198598 h 385646"/>
                <a:gd name="connsiteX110" fmla="*/ 1057411 w 5751339"/>
                <a:gd name="connsiteY110" fmla="*/ 198598 h 385646"/>
                <a:gd name="connsiteX111" fmla="*/ 2038851 w 5751339"/>
                <a:gd name="connsiteY111" fmla="*/ 8741 h 385646"/>
                <a:gd name="connsiteX112" fmla="*/ 2129391 w 5751339"/>
                <a:gd name="connsiteY112" fmla="*/ 8741 h 385646"/>
                <a:gd name="connsiteX113" fmla="*/ 2257917 w 5751339"/>
                <a:gd name="connsiteY113" fmla="*/ 338814 h 385646"/>
                <a:gd name="connsiteX114" fmla="*/ 2301730 w 5751339"/>
                <a:gd name="connsiteY114" fmla="*/ 373850 h 385646"/>
                <a:gd name="connsiteX115" fmla="*/ 2301730 w 5751339"/>
                <a:gd name="connsiteY115" fmla="*/ 382662 h 385646"/>
                <a:gd name="connsiteX116" fmla="*/ 2170255 w 5751339"/>
                <a:gd name="connsiteY116" fmla="*/ 382662 h 385646"/>
                <a:gd name="connsiteX117" fmla="*/ 2170255 w 5751339"/>
                <a:gd name="connsiteY117" fmla="*/ 373850 h 385646"/>
                <a:gd name="connsiteX118" fmla="*/ 2199464 w 5751339"/>
                <a:gd name="connsiteY118" fmla="*/ 338814 h 385646"/>
                <a:gd name="connsiteX119" fmla="*/ 2158565 w 5751339"/>
                <a:gd name="connsiteY119" fmla="*/ 227842 h 385646"/>
                <a:gd name="connsiteX120" fmla="*/ 2035938 w 5751339"/>
                <a:gd name="connsiteY120" fmla="*/ 227842 h 385646"/>
                <a:gd name="connsiteX121" fmla="*/ 1992125 w 5751339"/>
                <a:gd name="connsiteY121" fmla="*/ 338814 h 385646"/>
                <a:gd name="connsiteX122" fmla="*/ 2024247 w 5751339"/>
                <a:gd name="connsiteY122" fmla="*/ 373850 h 385646"/>
                <a:gd name="connsiteX123" fmla="*/ 2024247 w 5751339"/>
                <a:gd name="connsiteY123" fmla="*/ 382662 h 385646"/>
                <a:gd name="connsiteX124" fmla="*/ 1924966 w 5751339"/>
                <a:gd name="connsiteY124" fmla="*/ 382662 h 385646"/>
                <a:gd name="connsiteX125" fmla="*/ 1922017 w 5751339"/>
                <a:gd name="connsiteY125" fmla="*/ 373850 h 385646"/>
                <a:gd name="connsiteX126" fmla="*/ 1960002 w 5751339"/>
                <a:gd name="connsiteY126" fmla="*/ 338814 h 385646"/>
                <a:gd name="connsiteX127" fmla="*/ 2082700 w 5751339"/>
                <a:gd name="connsiteY127" fmla="*/ 52590 h 385646"/>
                <a:gd name="connsiteX128" fmla="*/ 2038887 w 5751339"/>
                <a:gd name="connsiteY128" fmla="*/ 17518 h 385646"/>
                <a:gd name="connsiteX129" fmla="*/ 2038851 w 5751339"/>
                <a:gd name="connsiteY129" fmla="*/ 8741 h 385646"/>
                <a:gd name="connsiteX130" fmla="*/ 2149859 w 5751339"/>
                <a:gd name="connsiteY130" fmla="*/ 201511 h 385646"/>
                <a:gd name="connsiteX131" fmla="*/ 2100218 w 5751339"/>
                <a:gd name="connsiteY131" fmla="*/ 64245 h 385646"/>
                <a:gd name="connsiteX132" fmla="*/ 2044715 w 5751339"/>
                <a:gd name="connsiteY132" fmla="*/ 201511 h 385646"/>
                <a:gd name="connsiteX133" fmla="*/ 2149859 w 5751339"/>
                <a:gd name="connsiteY133" fmla="*/ 201511 h 385646"/>
                <a:gd name="connsiteX134" fmla="*/ 4764143 w 5751339"/>
                <a:gd name="connsiteY134" fmla="*/ 233669 h 385646"/>
                <a:gd name="connsiteX135" fmla="*/ 4764143 w 5751339"/>
                <a:gd name="connsiteY135" fmla="*/ 315503 h 385646"/>
                <a:gd name="connsiteX136" fmla="*/ 4802093 w 5751339"/>
                <a:gd name="connsiteY136" fmla="*/ 373885 h 385646"/>
                <a:gd name="connsiteX137" fmla="*/ 4802093 w 5751339"/>
                <a:gd name="connsiteY137" fmla="*/ 382698 h 385646"/>
                <a:gd name="connsiteX138" fmla="*/ 4737812 w 5751339"/>
                <a:gd name="connsiteY138" fmla="*/ 379713 h 385646"/>
                <a:gd name="connsiteX139" fmla="*/ 4676446 w 5751339"/>
                <a:gd name="connsiteY139" fmla="*/ 382698 h 385646"/>
                <a:gd name="connsiteX140" fmla="*/ 4676446 w 5751339"/>
                <a:gd name="connsiteY140" fmla="*/ 373885 h 385646"/>
                <a:gd name="connsiteX141" fmla="*/ 4711482 w 5751339"/>
                <a:gd name="connsiteY141" fmla="*/ 315503 h 385646"/>
                <a:gd name="connsiteX142" fmla="*/ 4711482 w 5751339"/>
                <a:gd name="connsiteY142" fmla="*/ 233669 h 385646"/>
                <a:gd name="connsiteX143" fmla="*/ 4764143 w 5751339"/>
                <a:gd name="connsiteY143" fmla="*/ 233669 h 385646"/>
                <a:gd name="connsiteX144" fmla="*/ 4892597 w 5751339"/>
                <a:gd name="connsiteY144" fmla="*/ 233669 h 385646"/>
                <a:gd name="connsiteX145" fmla="*/ 4939360 w 5751339"/>
                <a:gd name="connsiteY145" fmla="*/ 303777 h 385646"/>
                <a:gd name="connsiteX146" fmla="*/ 5009467 w 5751339"/>
                <a:gd name="connsiteY146" fmla="*/ 373885 h 385646"/>
                <a:gd name="connsiteX147" fmla="*/ 5009467 w 5751339"/>
                <a:gd name="connsiteY147" fmla="*/ 382698 h 385646"/>
                <a:gd name="connsiteX148" fmla="*/ 4974431 w 5751339"/>
                <a:gd name="connsiteY148" fmla="*/ 379713 h 385646"/>
                <a:gd name="connsiteX149" fmla="*/ 4933567 w 5751339"/>
                <a:gd name="connsiteY149" fmla="*/ 382698 h 385646"/>
                <a:gd name="connsiteX150" fmla="*/ 4863460 w 5751339"/>
                <a:gd name="connsiteY150" fmla="*/ 274569 h 385646"/>
                <a:gd name="connsiteX151" fmla="*/ 4834251 w 5751339"/>
                <a:gd name="connsiteY151" fmla="*/ 233705 h 385646"/>
                <a:gd name="connsiteX152" fmla="*/ 4892597 w 5751339"/>
                <a:gd name="connsiteY152" fmla="*/ 233705 h 385646"/>
                <a:gd name="connsiteX153" fmla="*/ 4892597 w 5751339"/>
                <a:gd name="connsiteY153" fmla="*/ 233669 h 3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5751339" h="385646">
                  <a:moveTo>
                    <a:pt x="3925761" y="128525"/>
                  </a:moveTo>
                  <a:lnTo>
                    <a:pt x="3925761" y="257050"/>
                  </a:lnTo>
                  <a:cubicBezTo>
                    <a:pt x="3925761" y="365108"/>
                    <a:pt x="3925761" y="365108"/>
                    <a:pt x="3890725" y="370936"/>
                  </a:cubicBezTo>
                  <a:lnTo>
                    <a:pt x="3890725" y="379677"/>
                  </a:lnTo>
                  <a:lnTo>
                    <a:pt x="4013458" y="379677"/>
                  </a:lnTo>
                  <a:lnTo>
                    <a:pt x="4013458" y="370936"/>
                  </a:lnTo>
                  <a:cubicBezTo>
                    <a:pt x="3978422" y="365108"/>
                    <a:pt x="3978422" y="365108"/>
                    <a:pt x="3978422" y="257050"/>
                  </a:cubicBezTo>
                  <a:lnTo>
                    <a:pt x="3978422" y="128525"/>
                  </a:lnTo>
                  <a:cubicBezTo>
                    <a:pt x="3978422" y="23381"/>
                    <a:pt x="3978422" y="23381"/>
                    <a:pt x="4013458" y="17518"/>
                  </a:cubicBezTo>
                  <a:lnTo>
                    <a:pt x="4013458" y="8741"/>
                  </a:lnTo>
                  <a:lnTo>
                    <a:pt x="3890725" y="8741"/>
                  </a:lnTo>
                  <a:lnTo>
                    <a:pt x="3890725" y="17518"/>
                  </a:lnTo>
                  <a:cubicBezTo>
                    <a:pt x="3928746" y="23346"/>
                    <a:pt x="3925761" y="23346"/>
                    <a:pt x="3925761" y="128525"/>
                  </a:cubicBezTo>
                  <a:close/>
                  <a:moveTo>
                    <a:pt x="4401913" y="8741"/>
                  </a:moveTo>
                  <a:lnTo>
                    <a:pt x="4629754" y="8741"/>
                  </a:lnTo>
                  <a:cubicBezTo>
                    <a:pt x="4632668" y="20432"/>
                    <a:pt x="4635582" y="58382"/>
                    <a:pt x="4638495" y="67159"/>
                  </a:cubicBezTo>
                  <a:lnTo>
                    <a:pt x="4629754" y="70108"/>
                  </a:lnTo>
                  <a:cubicBezTo>
                    <a:pt x="4615115" y="35036"/>
                    <a:pt x="4603460" y="20467"/>
                    <a:pt x="4486589" y="29209"/>
                  </a:cubicBezTo>
                  <a:lnTo>
                    <a:pt x="4486589" y="178130"/>
                  </a:lnTo>
                  <a:cubicBezTo>
                    <a:pt x="4594718" y="178130"/>
                    <a:pt x="4609287" y="181044"/>
                    <a:pt x="4612201" y="140180"/>
                  </a:cubicBezTo>
                  <a:lnTo>
                    <a:pt x="4620942" y="140180"/>
                  </a:lnTo>
                  <a:cubicBezTo>
                    <a:pt x="4620942" y="175217"/>
                    <a:pt x="4618028" y="198598"/>
                    <a:pt x="4620942" y="233634"/>
                  </a:cubicBezTo>
                  <a:lnTo>
                    <a:pt x="4609287" y="233634"/>
                  </a:lnTo>
                  <a:cubicBezTo>
                    <a:pt x="4609287" y="195684"/>
                    <a:pt x="4594718" y="198598"/>
                    <a:pt x="4486589" y="198598"/>
                  </a:cubicBezTo>
                  <a:lnTo>
                    <a:pt x="4486589" y="356332"/>
                  </a:lnTo>
                  <a:cubicBezTo>
                    <a:pt x="4588820" y="365073"/>
                    <a:pt x="4632668" y="359246"/>
                    <a:pt x="4647237" y="309569"/>
                  </a:cubicBezTo>
                  <a:lnTo>
                    <a:pt x="4658892" y="312483"/>
                  </a:lnTo>
                  <a:cubicBezTo>
                    <a:pt x="4653064" y="332950"/>
                    <a:pt x="4641409" y="382662"/>
                    <a:pt x="4641409" y="382662"/>
                  </a:cubicBezTo>
                  <a:cubicBezTo>
                    <a:pt x="4641409" y="382662"/>
                    <a:pt x="4509971" y="379677"/>
                    <a:pt x="4489503" y="379677"/>
                  </a:cubicBezTo>
                  <a:cubicBezTo>
                    <a:pt x="4451553" y="379677"/>
                    <a:pt x="4401913" y="382662"/>
                    <a:pt x="4401913" y="382662"/>
                  </a:cubicBezTo>
                  <a:lnTo>
                    <a:pt x="4401913" y="370936"/>
                  </a:lnTo>
                  <a:cubicBezTo>
                    <a:pt x="4431121" y="368022"/>
                    <a:pt x="4434035" y="368022"/>
                    <a:pt x="4436949" y="318382"/>
                  </a:cubicBezTo>
                  <a:lnTo>
                    <a:pt x="4436949" y="72986"/>
                  </a:lnTo>
                  <a:cubicBezTo>
                    <a:pt x="4436949" y="23346"/>
                    <a:pt x="4428136" y="17482"/>
                    <a:pt x="4401913" y="17482"/>
                  </a:cubicBezTo>
                  <a:lnTo>
                    <a:pt x="4401913" y="8741"/>
                  </a:lnTo>
                  <a:close/>
                  <a:moveTo>
                    <a:pt x="5430044" y="75935"/>
                  </a:moveTo>
                  <a:lnTo>
                    <a:pt x="5435942" y="8741"/>
                  </a:lnTo>
                  <a:lnTo>
                    <a:pt x="5748426" y="8741"/>
                  </a:lnTo>
                  <a:lnTo>
                    <a:pt x="5751340" y="75935"/>
                  </a:lnTo>
                  <a:lnTo>
                    <a:pt x="5742598" y="75935"/>
                  </a:lnTo>
                  <a:cubicBezTo>
                    <a:pt x="5733857" y="35036"/>
                    <a:pt x="5719217" y="29209"/>
                    <a:pt x="5660764" y="29209"/>
                  </a:cubicBezTo>
                  <a:lnTo>
                    <a:pt x="5619900" y="29209"/>
                  </a:lnTo>
                  <a:lnTo>
                    <a:pt x="5619900" y="315503"/>
                  </a:lnTo>
                  <a:cubicBezTo>
                    <a:pt x="5619900" y="362195"/>
                    <a:pt x="5619900" y="368058"/>
                    <a:pt x="5660764" y="370971"/>
                  </a:cubicBezTo>
                  <a:lnTo>
                    <a:pt x="5660764" y="382698"/>
                  </a:lnTo>
                  <a:cubicBezTo>
                    <a:pt x="5660764" y="382698"/>
                    <a:pt x="5619900" y="379713"/>
                    <a:pt x="5590656" y="379713"/>
                  </a:cubicBezTo>
                  <a:cubicBezTo>
                    <a:pt x="5564432" y="379713"/>
                    <a:pt x="5523462" y="382698"/>
                    <a:pt x="5523462" y="382698"/>
                  </a:cubicBezTo>
                  <a:lnTo>
                    <a:pt x="5523462" y="370971"/>
                  </a:lnTo>
                  <a:cubicBezTo>
                    <a:pt x="5564397" y="368058"/>
                    <a:pt x="5564397" y="359317"/>
                    <a:pt x="5564397" y="315503"/>
                  </a:cubicBezTo>
                  <a:lnTo>
                    <a:pt x="5564397" y="29209"/>
                  </a:lnTo>
                  <a:lnTo>
                    <a:pt x="5523462" y="29209"/>
                  </a:lnTo>
                  <a:cubicBezTo>
                    <a:pt x="5462095" y="29209"/>
                    <a:pt x="5450440" y="35036"/>
                    <a:pt x="5438785" y="75935"/>
                  </a:cubicBezTo>
                  <a:lnTo>
                    <a:pt x="5430044" y="75935"/>
                  </a:lnTo>
                  <a:close/>
                  <a:moveTo>
                    <a:pt x="5231482" y="14604"/>
                  </a:moveTo>
                  <a:cubicBezTo>
                    <a:pt x="5231482" y="14604"/>
                    <a:pt x="5181806" y="0"/>
                    <a:pt x="5143820" y="0"/>
                  </a:cubicBezTo>
                  <a:cubicBezTo>
                    <a:pt x="5073712" y="0"/>
                    <a:pt x="5018209" y="52590"/>
                    <a:pt x="5018209" y="108093"/>
                  </a:cubicBezTo>
                  <a:cubicBezTo>
                    <a:pt x="5018209" y="227877"/>
                    <a:pt x="5205187" y="195719"/>
                    <a:pt x="5205187" y="289209"/>
                  </a:cubicBezTo>
                  <a:cubicBezTo>
                    <a:pt x="5205187" y="365144"/>
                    <a:pt x="5105870" y="394353"/>
                    <a:pt x="5038676" y="341763"/>
                  </a:cubicBezTo>
                  <a:cubicBezTo>
                    <a:pt x="5026950" y="330108"/>
                    <a:pt x="5024036" y="309640"/>
                    <a:pt x="5021122" y="295071"/>
                  </a:cubicBezTo>
                  <a:lnTo>
                    <a:pt x="5009467" y="295071"/>
                  </a:lnTo>
                  <a:lnTo>
                    <a:pt x="5012381" y="365180"/>
                  </a:lnTo>
                  <a:cubicBezTo>
                    <a:pt x="5012381" y="365180"/>
                    <a:pt x="5061986" y="385647"/>
                    <a:pt x="5114611" y="385647"/>
                  </a:cubicBezTo>
                  <a:cubicBezTo>
                    <a:pt x="5205187" y="385647"/>
                    <a:pt x="5248964" y="324280"/>
                    <a:pt x="5248964" y="268777"/>
                  </a:cubicBezTo>
                  <a:cubicBezTo>
                    <a:pt x="5248964" y="146114"/>
                    <a:pt x="5059072" y="181115"/>
                    <a:pt x="5061986" y="87697"/>
                  </a:cubicBezTo>
                  <a:cubicBezTo>
                    <a:pt x="5061986" y="20503"/>
                    <a:pt x="5140906" y="2985"/>
                    <a:pt x="5199324" y="38057"/>
                  </a:cubicBezTo>
                  <a:cubicBezTo>
                    <a:pt x="5213893" y="43884"/>
                    <a:pt x="5222634" y="81869"/>
                    <a:pt x="5222634" y="81869"/>
                  </a:cubicBezTo>
                  <a:lnTo>
                    <a:pt x="5234360" y="81869"/>
                  </a:lnTo>
                  <a:lnTo>
                    <a:pt x="5231482" y="14604"/>
                  </a:lnTo>
                  <a:close/>
                  <a:moveTo>
                    <a:pt x="64280" y="239497"/>
                  </a:moveTo>
                  <a:cubicBezTo>
                    <a:pt x="78885" y="330072"/>
                    <a:pt x="134388" y="368022"/>
                    <a:pt x="195719" y="368022"/>
                  </a:cubicBezTo>
                  <a:cubicBezTo>
                    <a:pt x="257051" y="368022"/>
                    <a:pt x="315468" y="330072"/>
                    <a:pt x="330072" y="239497"/>
                  </a:cubicBezTo>
                  <a:lnTo>
                    <a:pt x="388490" y="239497"/>
                  </a:lnTo>
                  <a:cubicBezTo>
                    <a:pt x="365109" y="327158"/>
                    <a:pt x="286259" y="385576"/>
                    <a:pt x="195719" y="385576"/>
                  </a:cubicBezTo>
                  <a:cubicBezTo>
                    <a:pt x="105180" y="385576"/>
                    <a:pt x="26295" y="327123"/>
                    <a:pt x="5863" y="239497"/>
                  </a:cubicBezTo>
                  <a:lnTo>
                    <a:pt x="64280" y="239497"/>
                  </a:lnTo>
                  <a:close/>
                  <a:moveTo>
                    <a:pt x="5863" y="239497"/>
                  </a:moveTo>
                  <a:cubicBezTo>
                    <a:pt x="2914" y="224928"/>
                    <a:pt x="0" y="210288"/>
                    <a:pt x="0" y="192806"/>
                  </a:cubicBezTo>
                  <a:cubicBezTo>
                    <a:pt x="0" y="84712"/>
                    <a:pt x="90540" y="0"/>
                    <a:pt x="195719" y="0"/>
                  </a:cubicBezTo>
                  <a:cubicBezTo>
                    <a:pt x="300899" y="0"/>
                    <a:pt x="394353" y="84712"/>
                    <a:pt x="394353" y="192806"/>
                  </a:cubicBezTo>
                  <a:cubicBezTo>
                    <a:pt x="394353" y="210288"/>
                    <a:pt x="391403" y="224928"/>
                    <a:pt x="388490" y="239497"/>
                  </a:cubicBezTo>
                  <a:lnTo>
                    <a:pt x="330072" y="239497"/>
                  </a:lnTo>
                  <a:cubicBezTo>
                    <a:pt x="330072" y="224928"/>
                    <a:pt x="332986" y="210288"/>
                    <a:pt x="332986" y="192806"/>
                  </a:cubicBezTo>
                  <a:cubicBezTo>
                    <a:pt x="332986" y="73022"/>
                    <a:pt x="268741" y="20467"/>
                    <a:pt x="195719" y="20467"/>
                  </a:cubicBezTo>
                  <a:cubicBezTo>
                    <a:pt x="125612" y="20467"/>
                    <a:pt x="61367" y="73022"/>
                    <a:pt x="61367" y="192806"/>
                  </a:cubicBezTo>
                  <a:cubicBezTo>
                    <a:pt x="61367" y="210288"/>
                    <a:pt x="61367" y="224928"/>
                    <a:pt x="64280" y="239497"/>
                  </a:cubicBezTo>
                  <a:lnTo>
                    <a:pt x="5863" y="239497"/>
                  </a:lnTo>
                  <a:close/>
                  <a:moveTo>
                    <a:pt x="946440" y="5827"/>
                  </a:moveTo>
                  <a:lnTo>
                    <a:pt x="1039893" y="5827"/>
                  </a:lnTo>
                  <a:lnTo>
                    <a:pt x="1165505" y="335900"/>
                  </a:lnTo>
                  <a:cubicBezTo>
                    <a:pt x="1177195" y="365108"/>
                    <a:pt x="1191800" y="368022"/>
                    <a:pt x="1209318" y="370936"/>
                  </a:cubicBezTo>
                  <a:lnTo>
                    <a:pt x="1209318" y="382662"/>
                  </a:lnTo>
                  <a:cubicBezTo>
                    <a:pt x="1209318" y="382662"/>
                    <a:pt x="1174246" y="379677"/>
                    <a:pt x="1145037" y="379677"/>
                  </a:cubicBezTo>
                  <a:cubicBezTo>
                    <a:pt x="1115829" y="379677"/>
                    <a:pt x="1080757" y="382662"/>
                    <a:pt x="1080757" y="382662"/>
                  </a:cubicBezTo>
                  <a:lnTo>
                    <a:pt x="1080757" y="370936"/>
                  </a:lnTo>
                  <a:cubicBezTo>
                    <a:pt x="1104138" y="368022"/>
                    <a:pt x="1118707" y="368022"/>
                    <a:pt x="1107052" y="335900"/>
                  </a:cubicBezTo>
                  <a:lnTo>
                    <a:pt x="1069066" y="227842"/>
                  </a:lnTo>
                  <a:lnTo>
                    <a:pt x="943455" y="227842"/>
                  </a:lnTo>
                  <a:lnTo>
                    <a:pt x="899642" y="335900"/>
                  </a:lnTo>
                  <a:cubicBezTo>
                    <a:pt x="887951" y="368022"/>
                    <a:pt x="914246" y="368022"/>
                    <a:pt x="931764" y="370936"/>
                  </a:cubicBezTo>
                  <a:lnTo>
                    <a:pt x="931764" y="382662"/>
                  </a:lnTo>
                  <a:cubicBezTo>
                    <a:pt x="931764" y="382662"/>
                    <a:pt x="908419" y="379677"/>
                    <a:pt x="882124" y="379677"/>
                  </a:cubicBezTo>
                  <a:cubicBezTo>
                    <a:pt x="858778" y="379677"/>
                    <a:pt x="832483" y="382662"/>
                    <a:pt x="832483" y="382662"/>
                  </a:cubicBezTo>
                  <a:lnTo>
                    <a:pt x="832483" y="370936"/>
                  </a:lnTo>
                  <a:cubicBezTo>
                    <a:pt x="852950" y="365108"/>
                    <a:pt x="855864" y="365108"/>
                    <a:pt x="867519" y="335900"/>
                  </a:cubicBezTo>
                  <a:lnTo>
                    <a:pt x="990217" y="49640"/>
                  </a:lnTo>
                  <a:cubicBezTo>
                    <a:pt x="998994" y="23346"/>
                    <a:pt x="975613" y="20432"/>
                    <a:pt x="946404" y="14604"/>
                  </a:cubicBezTo>
                  <a:lnTo>
                    <a:pt x="946440" y="5827"/>
                  </a:lnTo>
                  <a:close/>
                  <a:moveTo>
                    <a:pt x="1057411" y="198598"/>
                  </a:moveTo>
                  <a:lnTo>
                    <a:pt x="1010684" y="61296"/>
                  </a:lnTo>
                  <a:lnTo>
                    <a:pt x="955181" y="198598"/>
                  </a:lnTo>
                  <a:lnTo>
                    <a:pt x="1057411" y="198598"/>
                  </a:lnTo>
                  <a:close/>
                  <a:moveTo>
                    <a:pt x="2038851" y="8741"/>
                  </a:moveTo>
                  <a:lnTo>
                    <a:pt x="2129391" y="8741"/>
                  </a:lnTo>
                  <a:lnTo>
                    <a:pt x="2257917" y="338814"/>
                  </a:lnTo>
                  <a:cubicBezTo>
                    <a:pt x="2269607" y="365108"/>
                    <a:pt x="2284212" y="370936"/>
                    <a:pt x="2301730" y="373850"/>
                  </a:cubicBezTo>
                  <a:lnTo>
                    <a:pt x="2301730" y="382662"/>
                  </a:lnTo>
                  <a:lnTo>
                    <a:pt x="2170255" y="382662"/>
                  </a:lnTo>
                  <a:lnTo>
                    <a:pt x="2170255" y="373850"/>
                  </a:lnTo>
                  <a:cubicBezTo>
                    <a:pt x="2193636" y="370936"/>
                    <a:pt x="2211154" y="368022"/>
                    <a:pt x="2199464" y="338814"/>
                  </a:cubicBezTo>
                  <a:lnTo>
                    <a:pt x="2158565" y="227842"/>
                  </a:lnTo>
                  <a:lnTo>
                    <a:pt x="2035938" y="227842"/>
                  </a:lnTo>
                  <a:lnTo>
                    <a:pt x="1992125" y="338814"/>
                  </a:lnTo>
                  <a:cubicBezTo>
                    <a:pt x="1980434" y="368022"/>
                    <a:pt x="2003815" y="370936"/>
                    <a:pt x="2024247" y="373850"/>
                  </a:cubicBezTo>
                  <a:lnTo>
                    <a:pt x="2024247" y="382662"/>
                  </a:lnTo>
                  <a:lnTo>
                    <a:pt x="1924966" y="382662"/>
                  </a:lnTo>
                  <a:cubicBezTo>
                    <a:pt x="1924966" y="382662"/>
                    <a:pt x="1922017" y="385576"/>
                    <a:pt x="1922017" y="373850"/>
                  </a:cubicBezTo>
                  <a:cubicBezTo>
                    <a:pt x="1945398" y="365108"/>
                    <a:pt x="1948312" y="365108"/>
                    <a:pt x="1960002" y="338814"/>
                  </a:cubicBezTo>
                  <a:lnTo>
                    <a:pt x="2082700" y="52590"/>
                  </a:lnTo>
                  <a:cubicBezTo>
                    <a:pt x="2091477" y="26295"/>
                    <a:pt x="2065182" y="23381"/>
                    <a:pt x="2038887" y="17518"/>
                  </a:cubicBezTo>
                  <a:lnTo>
                    <a:pt x="2038851" y="8741"/>
                  </a:lnTo>
                  <a:close/>
                  <a:moveTo>
                    <a:pt x="2149859" y="201511"/>
                  </a:moveTo>
                  <a:lnTo>
                    <a:pt x="2100218" y="64245"/>
                  </a:lnTo>
                  <a:lnTo>
                    <a:pt x="2044715" y="201511"/>
                  </a:lnTo>
                  <a:lnTo>
                    <a:pt x="2149859" y="201511"/>
                  </a:lnTo>
                  <a:close/>
                  <a:moveTo>
                    <a:pt x="4764143" y="233669"/>
                  </a:moveTo>
                  <a:lnTo>
                    <a:pt x="4764143" y="315503"/>
                  </a:lnTo>
                  <a:cubicBezTo>
                    <a:pt x="4767056" y="368058"/>
                    <a:pt x="4772884" y="368058"/>
                    <a:pt x="4802093" y="373885"/>
                  </a:cubicBezTo>
                  <a:lnTo>
                    <a:pt x="4802093" y="382698"/>
                  </a:lnTo>
                  <a:cubicBezTo>
                    <a:pt x="4802093" y="382698"/>
                    <a:pt x="4772884" y="382698"/>
                    <a:pt x="4737812" y="379713"/>
                  </a:cubicBezTo>
                  <a:cubicBezTo>
                    <a:pt x="4717345" y="380175"/>
                    <a:pt x="4696878" y="381170"/>
                    <a:pt x="4676446" y="382698"/>
                  </a:cubicBezTo>
                  <a:lnTo>
                    <a:pt x="4676446" y="373885"/>
                  </a:lnTo>
                  <a:cubicBezTo>
                    <a:pt x="4702740" y="370971"/>
                    <a:pt x="4711482" y="362230"/>
                    <a:pt x="4711482" y="315503"/>
                  </a:cubicBezTo>
                  <a:lnTo>
                    <a:pt x="4711482" y="233669"/>
                  </a:lnTo>
                  <a:lnTo>
                    <a:pt x="4764143" y="233669"/>
                  </a:lnTo>
                  <a:close/>
                  <a:moveTo>
                    <a:pt x="4892597" y="233669"/>
                  </a:moveTo>
                  <a:cubicBezTo>
                    <a:pt x="4910151" y="259964"/>
                    <a:pt x="4930618" y="289173"/>
                    <a:pt x="4939360" y="303777"/>
                  </a:cubicBezTo>
                  <a:cubicBezTo>
                    <a:pt x="4977309" y="365144"/>
                    <a:pt x="4977309" y="368058"/>
                    <a:pt x="5009467" y="373885"/>
                  </a:cubicBezTo>
                  <a:lnTo>
                    <a:pt x="5009467" y="382698"/>
                  </a:lnTo>
                  <a:cubicBezTo>
                    <a:pt x="5009467" y="382698"/>
                    <a:pt x="4986086" y="379713"/>
                    <a:pt x="4974431" y="379713"/>
                  </a:cubicBezTo>
                  <a:cubicBezTo>
                    <a:pt x="4962776" y="379713"/>
                    <a:pt x="4942309" y="382698"/>
                    <a:pt x="4933567" y="382698"/>
                  </a:cubicBezTo>
                  <a:cubicBezTo>
                    <a:pt x="4907273" y="353489"/>
                    <a:pt x="4883891" y="306691"/>
                    <a:pt x="4863460" y="274569"/>
                  </a:cubicBezTo>
                  <a:cubicBezTo>
                    <a:pt x="4851733" y="260000"/>
                    <a:pt x="4842992" y="245360"/>
                    <a:pt x="4834251" y="233705"/>
                  </a:cubicBezTo>
                  <a:lnTo>
                    <a:pt x="4892597" y="233705"/>
                  </a:lnTo>
                  <a:lnTo>
                    <a:pt x="4892597" y="233669"/>
                  </a:lnTo>
                  <a:close/>
                </a:path>
              </a:pathLst>
            </a:custGeom>
            <a:solidFill>
              <a:srgbClr val="B34644"/>
            </a:solidFill>
            <a:ln w="35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163886-9EA5-4F50-99DE-7E57DEE21042}"/>
                </a:ext>
              </a:extLst>
            </p:cNvPr>
            <p:cNvSpPr/>
            <p:nvPr/>
          </p:nvSpPr>
          <p:spPr>
            <a:xfrm>
              <a:off x="10168471" y="3275707"/>
              <a:ext cx="265791" cy="227842"/>
            </a:xfrm>
            <a:custGeom>
              <a:avLst/>
              <a:gdLst>
                <a:gd name="connsiteX0" fmla="*/ 35036 w 265791"/>
                <a:gd name="connsiteY0" fmla="*/ 227842 h 227842"/>
                <a:gd name="connsiteX1" fmla="*/ 35036 w 265791"/>
                <a:gd name="connsiteY1" fmla="*/ 64281 h 227842"/>
                <a:gd name="connsiteX2" fmla="*/ 0 w 265791"/>
                <a:gd name="connsiteY2" fmla="*/ 11691 h 227842"/>
                <a:gd name="connsiteX3" fmla="*/ 0 w 265791"/>
                <a:gd name="connsiteY3" fmla="*/ 2914 h 227842"/>
                <a:gd name="connsiteX4" fmla="*/ 46692 w 265791"/>
                <a:gd name="connsiteY4" fmla="*/ 5828 h 227842"/>
                <a:gd name="connsiteX5" fmla="*/ 128525 w 265791"/>
                <a:gd name="connsiteY5" fmla="*/ 0 h 227842"/>
                <a:gd name="connsiteX6" fmla="*/ 265792 w 265791"/>
                <a:gd name="connsiteY6" fmla="*/ 99317 h 227842"/>
                <a:gd name="connsiteX7" fmla="*/ 178130 w 265791"/>
                <a:gd name="connsiteY7" fmla="*/ 186943 h 227842"/>
                <a:gd name="connsiteX8" fmla="*/ 216081 w 265791"/>
                <a:gd name="connsiteY8" fmla="*/ 227807 h 227842"/>
                <a:gd name="connsiteX9" fmla="*/ 157699 w 265791"/>
                <a:gd name="connsiteY9" fmla="*/ 227807 h 227842"/>
                <a:gd name="connsiteX10" fmla="*/ 87590 w 265791"/>
                <a:gd name="connsiteY10" fmla="*/ 198598 h 227842"/>
                <a:gd name="connsiteX11" fmla="*/ 87590 w 265791"/>
                <a:gd name="connsiteY11" fmla="*/ 227807 h 227842"/>
                <a:gd name="connsiteX12" fmla="*/ 35036 w 265791"/>
                <a:gd name="connsiteY12" fmla="*/ 227807 h 227842"/>
                <a:gd name="connsiteX13" fmla="*/ 35036 w 265791"/>
                <a:gd name="connsiteY13" fmla="*/ 227842 h 227842"/>
                <a:gd name="connsiteX14" fmla="*/ 87662 w 265791"/>
                <a:gd name="connsiteY14" fmla="*/ 29209 h 227842"/>
                <a:gd name="connsiteX15" fmla="*/ 210288 w 265791"/>
                <a:gd name="connsiteY15" fmla="*/ 99317 h 227842"/>
                <a:gd name="connsiteX16" fmla="*/ 87662 w 265791"/>
                <a:gd name="connsiteY16" fmla="*/ 178201 h 227842"/>
                <a:gd name="connsiteX17" fmla="*/ 87662 w 265791"/>
                <a:gd name="connsiteY17" fmla="*/ 29209 h 22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5791" h="227842">
                  <a:moveTo>
                    <a:pt x="35036" y="227842"/>
                  </a:moveTo>
                  <a:lnTo>
                    <a:pt x="35036" y="64281"/>
                  </a:lnTo>
                  <a:cubicBezTo>
                    <a:pt x="35036" y="23381"/>
                    <a:pt x="26295" y="14640"/>
                    <a:pt x="0" y="11691"/>
                  </a:cubicBezTo>
                  <a:lnTo>
                    <a:pt x="0" y="2914"/>
                  </a:lnTo>
                  <a:cubicBezTo>
                    <a:pt x="0" y="2914"/>
                    <a:pt x="32123" y="5828"/>
                    <a:pt x="46692" y="5828"/>
                  </a:cubicBezTo>
                  <a:cubicBezTo>
                    <a:pt x="67159" y="5828"/>
                    <a:pt x="102195" y="0"/>
                    <a:pt x="128525" y="0"/>
                  </a:cubicBezTo>
                  <a:cubicBezTo>
                    <a:pt x="192806" y="2914"/>
                    <a:pt x="265792" y="26295"/>
                    <a:pt x="265792" y="99317"/>
                  </a:cubicBezTo>
                  <a:cubicBezTo>
                    <a:pt x="265792" y="169389"/>
                    <a:pt x="201512" y="178201"/>
                    <a:pt x="178130" y="186943"/>
                  </a:cubicBezTo>
                  <a:cubicBezTo>
                    <a:pt x="189857" y="195684"/>
                    <a:pt x="201512" y="213238"/>
                    <a:pt x="216081" y="227807"/>
                  </a:cubicBezTo>
                  <a:lnTo>
                    <a:pt x="157699" y="227807"/>
                  </a:lnTo>
                  <a:cubicBezTo>
                    <a:pt x="137231" y="207339"/>
                    <a:pt x="116764" y="195684"/>
                    <a:pt x="87590" y="198598"/>
                  </a:cubicBezTo>
                  <a:lnTo>
                    <a:pt x="87590" y="227807"/>
                  </a:lnTo>
                  <a:lnTo>
                    <a:pt x="35036" y="227807"/>
                  </a:lnTo>
                  <a:lnTo>
                    <a:pt x="35036" y="227842"/>
                  </a:lnTo>
                  <a:close/>
                  <a:moveTo>
                    <a:pt x="87662" y="29209"/>
                  </a:moveTo>
                  <a:cubicBezTo>
                    <a:pt x="128525" y="11691"/>
                    <a:pt x="207375" y="17518"/>
                    <a:pt x="210288" y="99317"/>
                  </a:cubicBezTo>
                  <a:cubicBezTo>
                    <a:pt x="210288" y="184029"/>
                    <a:pt x="122698" y="186943"/>
                    <a:pt x="87662" y="178201"/>
                  </a:cubicBezTo>
                  <a:lnTo>
                    <a:pt x="87662" y="29209"/>
                  </a:lnTo>
                  <a:close/>
                </a:path>
              </a:pathLst>
            </a:custGeom>
            <a:solidFill>
              <a:srgbClr val="B34644"/>
            </a:solidFill>
            <a:ln w="35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93CDD5-C2D3-4880-AF7F-D28C8DA89B07}"/>
              </a:ext>
            </a:extLst>
          </p:cNvPr>
          <p:cNvSpPr txBox="1"/>
          <p:nvPr/>
        </p:nvSpPr>
        <p:spPr>
          <a:xfrm>
            <a:off x="7585794" y="3600284"/>
            <a:ext cx="81570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AI Center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0E9641-C439-4BED-B3DA-91C18305E5FD}"/>
              </a:ext>
            </a:extLst>
          </p:cNvPr>
          <p:cNvCxnSpPr>
            <a:cxnSpLocks/>
          </p:cNvCxnSpPr>
          <p:nvPr/>
        </p:nvCxnSpPr>
        <p:spPr>
          <a:xfrm>
            <a:off x="11460765" y="-304799"/>
            <a:ext cx="5421086" cy="0"/>
          </a:xfrm>
          <a:prstGeom prst="line">
            <a:avLst/>
          </a:prstGeom>
          <a:ln w="28575">
            <a:solidFill>
              <a:srgbClr val="28B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A7AEBD-EE55-4F88-AE95-81CC5C43D3D4}"/>
              </a:ext>
            </a:extLst>
          </p:cNvPr>
          <p:cNvCxnSpPr>
            <a:cxnSpLocks/>
          </p:cNvCxnSpPr>
          <p:nvPr/>
        </p:nvCxnSpPr>
        <p:spPr>
          <a:xfrm flipV="1">
            <a:off x="10736942" y="970868"/>
            <a:ext cx="1778001" cy="770862"/>
          </a:xfrm>
          <a:prstGeom prst="line">
            <a:avLst/>
          </a:prstGeom>
          <a:ln w="28575">
            <a:solidFill>
              <a:srgbClr val="28B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B02CCC-3427-4C06-9BE6-B851EBB1B85F}"/>
              </a:ext>
            </a:extLst>
          </p:cNvPr>
          <p:cNvCxnSpPr>
            <a:cxnSpLocks/>
          </p:cNvCxnSpPr>
          <p:nvPr/>
        </p:nvCxnSpPr>
        <p:spPr>
          <a:xfrm flipV="1">
            <a:off x="11265463" y="6192602"/>
            <a:ext cx="1610711" cy="203919"/>
          </a:xfrm>
          <a:prstGeom prst="line">
            <a:avLst/>
          </a:prstGeom>
          <a:ln w="28575">
            <a:solidFill>
              <a:srgbClr val="28B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23D606-B37D-4DC7-9B95-3E1DE1D6A8B7}"/>
              </a:ext>
            </a:extLst>
          </p:cNvPr>
          <p:cNvCxnSpPr>
            <a:cxnSpLocks/>
          </p:cNvCxnSpPr>
          <p:nvPr/>
        </p:nvCxnSpPr>
        <p:spPr>
          <a:xfrm flipV="1">
            <a:off x="12823141" y="6165088"/>
            <a:ext cx="3969888" cy="27514"/>
          </a:xfrm>
          <a:prstGeom prst="line">
            <a:avLst/>
          </a:prstGeom>
          <a:ln w="28575">
            <a:solidFill>
              <a:srgbClr val="28B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ED7DAA-ACF6-469C-A294-E5ADDF0F6E64}"/>
              </a:ext>
            </a:extLst>
          </p:cNvPr>
          <p:cNvCxnSpPr>
            <a:cxnSpLocks/>
          </p:cNvCxnSpPr>
          <p:nvPr/>
        </p:nvCxnSpPr>
        <p:spPr>
          <a:xfrm>
            <a:off x="11577224" y="5371735"/>
            <a:ext cx="4017625" cy="0"/>
          </a:xfrm>
          <a:prstGeom prst="line">
            <a:avLst/>
          </a:prstGeom>
          <a:ln w="28575">
            <a:solidFill>
              <a:srgbClr val="28B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E6B435C-BED4-4812-8AB1-0AAF9D3C5FB6}"/>
              </a:ext>
            </a:extLst>
          </p:cNvPr>
          <p:cNvSpPr/>
          <p:nvPr/>
        </p:nvSpPr>
        <p:spPr>
          <a:xfrm>
            <a:off x="12700380" y="6063129"/>
            <a:ext cx="190688" cy="203918"/>
          </a:xfrm>
          <a:prstGeom prst="ellipse">
            <a:avLst/>
          </a:prstGeom>
          <a:solidFill>
            <a:srgbClr val="28B5F0"/>
          </a:solidFill>
          <a:ln>
            <a:solidFill>
              <a:srgbClr val="28B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D4A7067-B24F-4D85-B246-F992C31E5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2" b="3703"/>
          <a:stretch/>
        </p:blipFill>
        <p:spPr>
          <a:xfrm>
            <a:off x="1633584" y="156028"/>
            <a:ext cx="13649231" cy="65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1</cp:revision>
  <dcterms:created xsi:type="dcterms:W3CDTF">2022-02-23T16:47:10Z</dcterms:created>
  <dcterms:modified xsi:type="dcterms:W3CDTF">2022-02-23T17:09:52Z</dcterms:modified>
</cp:coreProperties>
</file>