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F9ED7"/>
    <a:srgbClr val="3786CD"/>
    <a:srgbClr val="307ABE"/>
    <a:srgbClr val="4130A6"/>
    <a:srgbClr val="3160C9"/>
    <a:srgbClr val="2B6EAB"/>
    <a:srgbClr val="3A6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4F6E-B2A1-4D8F-B09A-A089799621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D2F-7AE4-472A-B627-E0597E42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microsoft.com/office/2007/relationships/hdphoto" Target="../media/hdphoto7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D1B3B-B84E-441A-8C19-1AE6DB2782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151484" y="457200"/>
            <a:ext cx="5889032" cy="5943600"/>
            <a:chOff x="2444045" y="-176108"/>
            <a:chExt cx="7066844" cy="7132320"/>
          </a:xfrm>
        </p:grpSpPr>
        <p:sp>
          <p:nvSpPr>
            <p:cNvPr id="4" name="Hexagon 3"/>
            <p:cNvSpPr/>
            <p:nvPr/>
          </p:nvSpPr>
          <p:spPr>
            <a:xfrm>
              <a:off x="4605867" y="2201332"/>
              <a:ext cx="2743200" cy="2377440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Center for Translational AI</a:t>
              </a:r>
            </a:p>
          </p:txBody>
        </p:sp>
        <p:sp>
          <p:nvSpPr>
            <p:cNvPr id="5" name="Hexagon 4"/>
            <p:cNvSpPr/>
            <p:nvPr/>
          </p:nvSpPr>
          <p:spPr>
            <a:xfrm>
              <a:off x="6767689" y="1012612"/>
              <a:ext cx="2743200" cy="237744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/>
            <p:cNvSpPr/>
            <p:nvPr/>
          </p:nvSpPr>
          <p:spPr>
            <a:xfrm>
              <a:off x="4605867" y="-176108"/>
              <a:ext cx="2743200" cy="2377440"/>
            </a:xfrm>
            <a:prstGeom prst="hexag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6767689" y="3390052"/>
              <a:ext cx="2743200" cy="2377440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/>
            <p:cNvSpPr/>
            <p:nvPr/>
          </p:nvSpPr>
          <p:spPr>
            <a:xfrm>
              <a:off x="4605867" y="4578772"/>
              <a:ext cx="2743200" cy="2377440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2444045" y="3390052"/>
              <a:ext cx="2743200" cy="2377440"/>
            </a:xfrm>
            <a:prstGeom prst="hexagon">
              <a:avLst/>
            </a:prstGeom>
            <a:gradFill>
              <a:gsLst>
                <a:gs pos="0">
                  <a:srgbClr val="FFC000"/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2444045" y="1012612"/>
              <a:ext cx="2743200" cy="2377440"/>
            </a:xfrm>
            <a:prstGeom prst="hexagon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4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334395-6EA5-4B28-8F85-03EE1976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8" b="93040" l="9934" r="92053">
                        <a14:foregroundMark x1="47020" y1="5861" x2="47020" y2="5861"/>
                        <a14:foregroundMark x1="52980" y1="2198" x2="52980" y2="2198"/>
                        <a14:foregroundMark x1="48344" y1="92308" x2="48344" y2="92308"/>
                        <a14:foregroundMark x1="43046" y1="63370" x2="43046" y2="63370"/>
                        <a14:foregroundMark x1="88411" y1="32967" x2="88411" y2="32967"/>
                        <a14:foregroundMark x1="92053" y1="93040" x2="92053" y2="93040"/>
                        <a14:foregroundMark x1="10265" y1="31502" x2="10265" y2="31502"/>
                        <a14:backgroundMark x1="84437" y1="80952" x2="84437" y2="80952"/>
                        <a14:backgroundMark x1="82450" y1="78022" x2="82450" y2="780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0710" y="4686299"/>
            <a:ext cx="1338178" cy="1209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D6A993-F916-4156-B7D4-86723B78F008}"/>
              </a:ext>
            </a:extLst>
          </p:cNvPr>
          <p:cNvSpPr txBox="1"/>
          <p:nvPr/>
        </p:nvSpPr>
        <p:spPr>
          <a:xfrm>
            <a:off x="5535318" y="58959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35F90-C4E9-4899-8613-7646A825BC1D}"/>
              </a:ext>
            </a:extLst>
          </p:cNvPr>
          <p:cNvSpPr txBox="1"/>
          <p:nvPr/>
        </p:nvSpPr>
        <p:spPr>
          <a:xfrm>
            <a:off x="3566890" y="3008352"/>
            <a:ext cx="14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57AAC-1A2D-4102-8242-51B6BC5CE0C4}"/>
              </a:ext>
            </a:extLst>
          </p:cNvPr>
          <p:cNvSpPr txBox="1"/>
          <p:nvPr/>
        </p:nvSpPr>
        <p:spPr>
          <a:xfrm>
            <a:off x="3549193" y="4763869"/>
            <a:ext cx="145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Food Energy Water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10780-C35A-4543-860B-C5EF7819714F}"/>
              </a:ext>
            </a:extLst>
          </p:cNvPr>
          <p:cNvSpPr txBox="1"/>
          <p:nvPr/>
        </p:nvSpPr>
        <p:spPr>
          <a:xfrm>
            <a:off x="5350710" y="2005221"/>
            <a:ext cx="14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 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48C88-7CD7-400E-A867-F58EFE7B2040}"/>
              </a:ext>
            </a:extLst>
          </p:cNvPr>
          <p:cNvSpPr txBox="1"/>
          <p:nvPr/>
        </p:nvSpPr>
        <p:spPr>
          <a:xfrm>
            <a:off x="7089383" y="2511280"/>
            <a:ext cx="161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Material Design Manufacturing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C3271-0270-4EA0-9D1B-E8AA4E90CF13}"/>
              </a:ext>
            </a:extLst>
          </p:cNvPr>
          <p:cNvSpPr txBox="1"/>
          <p:nvPr/>
        </p:nvSpPr>
        <p:spPr>
          <a:xfrm>
            <a:off x="7089383" y="4722477"/>
            <a:ext cx="161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Quality of Life</a:t>
            </a:r>
          </a:p>
        </p:txBody>
      </p:sp>
      <p:pic>
        <p:nvPicPr>
          <p:cNvPr id="1026" name="Picture 2" descr="Online Course: Water-Energy-Food Nexus, Toward Sustainable Resource  Management | MENA NWC">
            <a:extLst>
              <a:ext uri="{FF2B5EF4-FFF2-40B4-BE49-F238E27FC236}">
                <a16:creationId xmlns:a16="http://schemas.microsoft.com/office/drawing/2014/main" id="{17C5D78D-9306-4531-B65C-1EF1662C9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72" y1="44749" x2="49772" y2="44749"/>
                        <a14:foregroundMark x1="71233" y1="26484" x2="71233" y2="26484"/>
                        <a14:foregroundMark x1="42009" y1="71233" x2="42009" y2="71233"/>
                        <a14:foregroundMark x1="48858" y1="86758" x2="49315" y2="86301"/>
                        <a14:foregroundMark x1="61187" y1="70776" x2="61187" y2="70776"/>
                        <a14:foregroundMark x1="75799" y1="25571" x2="75799" y2="25571"/>
                        <a14:foregroundMark x1="75799" y1="25571" x2="75799" y2="25571"/>
                        <a14:foregroundMark x1="75799" y1="25571" x2="75799" y2="25571"/>
                        <a14:foregroundMark x1="75799" y1="25571" x2="75799" y2="25571"/>
                        <a14:foregroundMark x1="75799" y1="25571" x2="75799" y2="25571"/>
                        <a14:foregroundMark x1="75799" y1="25571" x2="75799" y2="25571"/>
                        <a14:foregroundMark x1="40183" y1="76256" x2="40183" y2="76256"/>
                        <a14:foregroundMark x1="40183" y1="75799" x2="40183" y2="75799"/>
                        <a14:foregroundMark x1="40183" y1="75799" x2="40183" y2="75799"/>
                        <a14:foregroundMark x1="41553" y1="76712" x2="41553" y2="76712"/>
                        <a14:foregroundMark x1="41553" y1="76712" x2="41553" y2="76712"/>
                        <a14:foregroundMark x1="41553" y1="76712" x2="41553" y2="76712"/>
                        <a14:foregroundMark x1="41553" y1="76712" x2="41553" y2="76712"/>
                        <a14:foregroundMark x1="20548" y1="29224" x2="20548" y2="29224"/>
                        <a14:foregroundMark x1="20548" y1="28767" x2="20548" y2="28767"/>
                        <a14:foregroundMark x1="20548" y1="28767" x2="20548" y2="28767"/>
                        <a14:foregroundMark x1="30594" y1="29680" x2="30594" y2="29680"/>
                        <a14:foregroundMark x1="30594" y1="29680" x2="30594" y2="29680"/>
                        <a14:foregroundMark x1="30594" y1="29680" x2="30594" y2="29680"/>
                        <a14:foregroundMark x1="23744" y1="45662" x2="23744" y2="45662"/>
                        <a14:backgroundMark x1="20091" y1="40183" x2="20091" y2="40183"/>
                        <a14:backgroundMark x1="26027" y1="25571" x2="26027" y2="25571"/>
                        <a14:backgroundMark x1="34247" y1="22374" x2="34247" y2="22374"/>
                        <a14:backgroundMark x1="35616" y1="29680" x2="35616" y2="29680"/>
                        <a14:backgroundMark x1="31963" y1="36073" x2="31963" y2="36073"/>
                        <a14:backgroundMark x1="23288" y1="31050" x2="23288" y2="31050"/>
                        <a14:backgroundMark x1="29224" y1="44749" x2="29224" y2="44749"/>
                        <a14:backgroundMark x1="26941" y1="40639" x2="26941" y2="40639"/>
                        <a14:backgroundMark x1="24658" y1="39269" x2="24658" y2="39269"/>
                        <a14:backgroundMark x1="29224" y1="33333" x2="29224" y2="33333"/>
                        <a14:backgroundMark x1="27854" y1="32420" x2="27854" y2="3242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369">
            <a:off x="3512897" y="3437292"/>
            <a:ext cx="1525906" cy="152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51FCCB-DABD-41C9-B5E0-A2104B8959EB}"/>
              </a:ext>
            </a:extLst>
          </p:cNvPr>
          <p:cNvGrpSpPr/>
          <p:nvPr/>
        </p:nvGrpSpPr>
        <p:grpSpPr>
          <a:xfrm>
            <a:off x="7214779" y="1465548"/>
            <a:ext cx="1586030" cy="1157666"/>
            <a:chOff x="-417021" y="3165123"/>
            <a:chExt cx="1877409" cy="1471907"/>
          </a:xfrm>
        </p:grpSpPr>
        <p:pic>
          <p:nvPicPr>
            <p:cNvPr id="2050" name="Picture 2" descr="Nuclear cells icon outline style Royalty Free Vector Image">
              <a:extLst>
                <a:ext uri="{FF2B5EF4-FFF2-40B4-BE49-F238E27FC236}">
                  <a16:creationId xmlns:a16="http://schemas.microsoft.com/office/drawing/2014/main" id="{353ACDD5-2F0A-4401-AB34-59356C107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79" b="85837" l="8796" r="89815">
                          <a14:foregroundMark x1="25926" y1="84979" x2="25926" y2="84979"/>
                          <a14:foregroundMark x1="58333" y1="59657" x2="58333" y2="59657"/>
                          <a14:foregroundMark x1="47222" y1="48069" x2="47222" y2="48069"/>
                          <a14:foregroundMark x1="77315" y1="85837" x2="77315" y2="85837"/>
                          <a14:foregroundMark x1="88889" y1="12446" x2="88889" y2="12446"/>
                          <a14:foregroundMark x1="78704" y1="5579" x2="78704" y2="55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30"/>
            <a:stretch/>
          </p:blipFill>
          <p:spPr bwMode="auto">
            <a:xfrm rot="2266773">
              <a:off x="-417021" y="3651135"/>
              <a:ext cx="850109" cy="818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ells Medical Vector SVG Icon - SVG Repo">
              <a:extLst>
                <a:ext uri="{FF2B5EF4-FFF2-40B4-BE49-F238E27FC236}">
                  <a16:creationId xmlns:a16="http://schemas.microsoft.com/office/drawing/2014/main" id="{F91257FD-AFA7-4A6B-8F93-03104907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667" b="97778" l="5778" r="95556">
                          <a14:foregroundMark x1="26222" y1="91111" x2="26222" y2="91111"/>
                          <a14:foregroundMark x1="36889" y1="94222" x2="36889" y2="94222"/>
                          <a14:foregroundMark x1="22222" y1="94222" x2="22222" y2="94222"/>
                          <a14:foregroundMark x1="16889" y1="97778" x2="16889" y2="97778"/>
                          <a14:foregroundMark x1="5778" y1="25778" x2="5778" y2="25778"/>
                          <a14:foregroundMark x1="72889" y1="6667" x2="72889" y2="6667"/>
                          <a14:foregroundMark x1="92444" y1="48000" x2="92444" y2="48000"/>
                          <a14:foregroundMark x1="95556" y1="59556" x2="95556" y2="59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4" y="3165123"/>
              <a:ext cx="725776" cy="7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Metal steel icon | Pre-Designed Illustrator Graphics ~ Creative Market">
              <a:extLst>
                <a:ext uri="{FF2B5EF4-FFF2-40B4-BE49-F238E27FC236}">
                  <a16:creationId xmlns:a16="http://schemas.microsoft.com/office/drawing/2014/main" id="{4BCA7898-217C-4CC5-BC48-A9F18ED3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500" b="90000" l="10000" r="90000">
                          <a14:foregroundMark x1="22333" y1="67500" x2="22333" y2="67500"/>
                          <a14:foregroundMark x1="48667" y1="70000" x2="48667" y2="70000"/>
                          <a14:foregroundMark x1="60333" y1="8500" x2="60333" y2="8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937" y="3625481"/>
              <a:ext cx="1517325" cy="101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Machine Ethics Icons - Download Free Vector Icons | Noun Project">
            <a:extLst>
              <a:ext uri="{FF2B5EF4-FFF2-40B4-BE49-F238E27FC236}">
                <a16:creationId xmlns:a16="http://schemas.microsoft.com/office/drawing/2014/main" id="{92275612-EC14-4189-9AEA-3AF1204E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19" y="1605623"/>
            <a:ext cx="1407057" cy="1407057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51CFF-E3C6-4D18-A123-2627BA2F0071}"/>
              </a:ext>
            </a:extLst>
          </p:cNvPr>
          <p:cNvGrpSpPr/>
          <p:nvPr/>
        </p:nvGrpSpPr>
        <p:grpSpPr>
          <a:xfrm>
            <a:off x="5335865" y="555645"/>
            <a:ext cx="1520269" cy="1499723"/>
            <a:chOff x="1140117" y="249120"/>
            <a:chExt cx="4222687" cy="4170479"/>
          </a:xfrm>
        </p:grpSpPr>
        <p:pic>
          <p:nvPicPr>
            <p:cNvPr id="9218" name="Picture 2" descr="Artificial Intelligence, AI Icon Stock Vector - Illustration of modern,  machine: 131263149">
              <a:extLst>
                <a:ext uri="{FF2B5EF4-FFF2-40B4-BE49-F238E27FC236}">
                  <a16:creationId xmlns:a16="http://schemas.microsoft.com/office/drawing/2014/main" id="{659802E0-6762-43DC-91E9-63DEFB5B6B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2558" b="75903" l="21313" r="77625">
                          <a14:foregroundMark x1="26188" y1="35465" x2="26188" y2="35465"/>
                          <a14:foregroundMark x1="34563" y1="28715" x2="34563" y2="28715"/>
                          <a14:foregroundMark x1="42000" y1="25933" x2="42000" y2="25933"/>
                          <a14:foregroundMark x1="49063" y1="24512" x2="49063" y2="24512"/>
                          <a14:foregroundMark x1="50250" y1="22854" x2="50250" y2="22854"/>
                          <a14:foregroundMark x1="50688" y1="22558" x2="50688" y2="22558"/>
                          <a14:foregroundMark x1="24688" y1="49082" x2="24688" y2="49082"/>
                          <a14:foregroundMark x1="21313" y1="48431" x2="21313" y2="48431"/>
                          <a14:foregroundMark x1="26750" y1="61753" x2="26750" y2="61753"/>
                          <a14:foregroundMark x1="39813" y1="66193" x2="39813" y2="66193"/>
                          <a14:foregroundMark x1="47125" y1="70930" x2="47125" y2="70930"/>
                          <a14:foregroundMark x1="49375" y1="73949" x2="49375" y2="73949"/>
                          <a14:foregroundMark x1="60813" y1="67318" x2="60813" y2="67318"/>
                          <a14:foregroundMark x1="68000" y1="58555" x2="68000" y2="58555"/>
                          <a14:foregroundMark x1="76063" y1="49378" x2="76063" y2="49378"/>
                          <a14:foregroundMark x1="71625" y1="36353" x2="71625" y2="36353"/>
                          <a14:foregroundMark x1="63000" y1="28952" x2="63000" y2="28952"/>
                          <a14:foregroundMark x1="47438" y1="27413" x2="47438" y2="27413"/>
                          <a14:foregroundMark x1="52438" y1="27413" x2="52438" y2="27413"/>
                          <a14:foregroundMark x1="27500" y1="51451" x2="27500" y2="51451"/>
                          <a14:foregroundMark x1="27625" y1="46596" x2="27625" y2="46596"/>
                          <a14:foregroundMark x1="52563" y1="70752" x2="52563" y2="70752"/>
                          <a14:foregroundMark x1="77625" y1="48017" x2="77625" y2="48017"/>
                          <a14:foregroundMark x1="50688" y1="75903" x2="50688" y2="759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1" t="21130" r="19452" b="21806"/>
            <a:stretch/>
          </p:blipFill>
          <p:spPr bwMode="auto">
            <a:xfrm>
              <a:off x="1140117" y="249120"/>
              <a:ext cx="4222687" cy="4170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AI-Icon | icu2™">
              <a:extLst>
                <a:ext uri="{FF2B5EF4-FFF2-40B4-BE49-F238E27FC236}">
                  <a16:creationId xmlns:a16="http://schemas.microsoft.com/office/drawing/2014/main" id="{9E98ED06-8C56-4300-9EC1-A7618219A3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073"/>
            <a:stretch/>
          </p:blipFill>
          <p:spPr bwMode="auto">
            <a:xfrm>
              <a:off x="2424317" y="1721202"/>
              <a:ext cx="1594713" cy="108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Heart Health Icons - Download Free Vector Icons | Noun Project">
            <a:extLst>
              <a:ext uri="{FF2B5EF4-FFF2-40B4-BE49-F238E27FC236}">
                <a16:creationId xmlns:a16="http://schemas.microsoft.com/office/drawing/2014/main" id="{1A960429-92EB-4A0D-9D92-BDD3A50D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52" y="3980889"/>
            <a:ext cx="815955" cy="7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Quality Of Life Icon Png Clipart - Full Size Clipart (#3711627) - PinClipart">
            <a:extLst>
              <a:ext uri="{FF2B5EF4-FFF2-40B4-BE49-F238E27FC236}">
                <a16:creationId xmlns:a16="http://schemas.microsoft.com/office/drawing/2014/main" id="{FC3C27BF-32E4-4ACB-958D-D5C74B34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713" b="92686" l="10000" r="90000">
                        <a14:foregroundMark x1="53977" y1="23271" x2="53977" y2="23271"/>
                        <a14:foregroundMark x1="73636" y1="7713" x2="73636" y2="7713"/>
                        <a14:foregroundMark x1="51023" y1="90559" x2="51023" y2="90559"/>
                        <a14:foregroundMark x1="72273" y1="91356" x2="72273" y2="91356"/>
                        <a14:foregroundMark x1="49659" y1="92686" x2="49659" y2="926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15" y="3649358"/>
            <a:ext cx="1144235" cy="9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C360D-F236-40C0-8262-CE3BA9E1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96" y="0"/>
            <a:ext cx="8083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5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080155" y="420241"/>
            <a:ext cx="5889032" cy="5943600"/>
            <a:chOff x="2444045" y="-176108"/>
            <a:chExt cx="7066844" cy="7132320"/>
          </a:xfrm>
        </p:grpSpPr>
        <p:sp>
          <p:nvSpPr>
            <p:cNvPr id="4" name="Hexagon 3"/>
            <p:cNvSpPr/>
            <p:nvPr/>
          </p:nvSpPr>
          <p:spPr>
            <a:xfrm>
              <a:off x="4605867" y="2201332"/>
              <a:ext cx="2743200" cy="2377440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Center for Translational AI</a:t>
              </a:r>
            </a:p>
          </p:txBody>
        </p:sp>
        <p:sp>
          <p:nvSpPr>
            <p:cNvPr id="5" name="Hexagon 4"/>
            <p:cNvSpPr/>
            <p:nvPr/>
          </p:nvSpPr>
          <p:spPr>
            <a:xfrm>
              <a:off x="6767689" y="1012612"/>
              <a:ext cx="2743200" cy="237744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Materials Design Manufacturing</a:t>
              </a:r>
            </a:p>
          </p:txBody>
        </p:sp>
        <p:sp>
          <p:nvSpPr>
            <p:cNvPr id="6" name="Hexagon 5"/>
            <p:cNvSpPr/>
            <p:nvPr/>
          </p:nvSpPr>
          <p:spPr>
            <a:xfrm>
              <a:off x="4605867" y="-176108"/>
              <a:ext cx="2743200" cy="2377440"/>
            </a:xfrm>
            <a:prstGeom prst="hexag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Core</a:t>
              </a:r>
            </a:p>
          </p:txBody>
        </p:sp>
        <p:sp>
          <p:nvSpPr>
            <p:cNvPr id="7" name="Hexagon 6"/>
            <p:cNvSpPr/>
            <p:nvPr/>
          </p:nvSpPr>
          <p:spPr>
            <a:xfrm>
              <a:off x="6767689" y="3390052"/>
              <a:ext cx="2743200" cy="2377440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Health</a:t>
              </a:r>
            </a:p>
            <a:p>
              <a:pPr algn="ctr"/>
              <a:r>
                <a:rPr lang="en-US" dirty="0"/>
                <a:t>Quality of Life</a:t>
              </a:r>
            </a:p>
          </p:txBody>
        </p:sp>
        <p:sp>
          <p:nvSpPr>
            <p:cNvPr id="8" name="Hexagon 7"/>
            <p:cNvSpPr/>
            <p:nvPr/>
          </p:nvSpPr>
          <p:spPr>
            <a:xfrm>
              <a:off x="4605867" y="4578772"/>
              <a:ext cx="2743200" cy="2377440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Autonomy</a:t>
              </a:r>
            </a:p>
          </p:txBody>
        </p:sp>
        <p:sp>
          <p:nvSpPr>
            <p:cNvPr id="9" name="Hexagon 8"/>
            <p:cNvSpPr/>
            <p:nvPr/>
          </p:nvSpPr>
          <p:spPr>
            <a:xfrm>
              <a:off x="2444045" y="3390052"/>
              <a:ext cx="2743200" cy="2377440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Food </a:t>
              </a:r>
            </a:p>
            <a:p>
              <a:pPr algn="ctr"/>
              <a:r>
                <a:rPr lang="en-US" dirty="0"/>
                <a:t>Energy</a:t>
              </a:r>
            </a:p>
            <a:p>
              <a:pPr algn="ctr"/>
              <a:r>
                <a:rPr lang="en-US" dirty="0"/>
                <a:t>Water</a:t>
              </a:r>
            </a:p>
          </p:txBody>
        </p:sp>
        <p:sp>
          <p:nvSpPr>
            <p:cNvPr id="10" name="Hexagon 9"/>
            <p:cNvSpPr/>
            <p:nvPr/>
          </p:nvSpPr>
          <p:spPr>
            <a:xfrm>
              <a:off x="2444045" y="1012612"/>
              <a:ext cx="2743200" cy="2377440"/>
            </a:xfrm>
            <a:prstGeom prst="hexago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Ethics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1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86FE66-06C7-4AF2-817E-C19497D6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38187"/>
            <a:ext cx="10725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Xian Y [M E]</dc:creator>
  <cp:lastModifiedBy>Balu, Aditya [M E]</cp:lastModifiedBy>
  <cp:revision>33</cp:revision>
  <dcterms:created xsi:type="dcterms:W3CDTF">2020-12-02T21:54:46Z</dcterms:created>
  <dcterms:modified xsi:type="dcterms:W3CDTF">2022-02-28T04:26:20Z</dcterms:modified>
</cp:coreProperties>
</file>