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0" r:id="rId2"/>
    <p:sldId id="257" r:id="rId3"/>
    <p:sldId id="258" r:id="rId4"/>
    <p:sldId id="278" r:id="rId5"/>
    <p:sldId id="279" r:id="rId6"/>
    <p:sldId id="261" r:id="rId7"/>
    <p:sldId id="327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7" r:id="rId17"/>
    <p:sldId id="328" r:id="rId18"/>
    <p:sldId id="331" r:id="rId19"/>
    <p:sldId id="329" r:id="rId20"/>
    <p:sldId id="330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270" r:id="rId30"/>
    <p:sldId id="274" r:id="rId31"/>
    <p:sldId id="272" r:id="rId32"/>
    <p:sldId id="275" r:id="rId33"/>
    <p:sldId id="276" r:id="rId34"/>
    <p:sldId id="280" r:id="rId35"/>
    <p:sldId id="271" r:id="rId36"/>
    <p:sldId id="281" r:id="rId37"/>
    <p:sldId id="260" r:id="rId38"/>
    <p:sldId id="325" r:id="rId39"/>
    <p:sldId id="326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blog.csdn.net/zhangyong01245/article/details/9076815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jingyan.baidu.com/article/9faa7231506ed8473c28cbee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ooc.com/view/260" TargetMode="External"/><Relationship Id="rId2" Type="http://schemas.openxmlformats.org/officeDocument/2006/relationships/hyperlink" Target="http://www.imooc.com/view/154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parazzi.me/2012/01/json-view-json-format-viewing-tool.html" TargetMode="External"/><Relationship Id="rId3" Type="http://schemas.openxmlformats.org/officeDocument/2006/relationships/hyperlink" Target="http://code.google.com/p/mybatis/" TargetMode="External"/><Relationship Id="rId7" Type="http://schemas.openxmlformats.org/officeDocument/2006/relationships/hyperlink" Target="http://code.alibabatech.com/wiki/display/FastJSON/Download" TargetMode="External"/><Relationship Id="rId2" Type="http://schemas.openxmlformats.org/officeDocument/2006/relationships/hyperlink" Target="http://www.mybati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imode.iteye.com/blog/1539983" TargetMode="External"/><Relationship Id="rId5" Type="http://schemas.openxmlformats.org/officeDocument/2006/relationships/hyperlink" Target="http://hua04104.iteye.com/blog/688977" TargetMode="External"/><Relationship Id="rId4" Type="http://schemas.openxmlformats.org/officeDocument/2006/relationships/hyperlink" Target="http://jc-dreaming.iteye.com/category/104011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数据库应用开发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jdbc.properties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8506"/>
            <a:ext cx="7715176" cy="166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27787"/>
            <a:ext cx="74676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187624" y="2996952"/>
            <a:ext cx="7200800" cy="252028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7624" y="5565490"/>
            <a:ext cx="7200800" cy="648072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91496" y="2492517"/>
            <a:ext cx="7200800" cy="324036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</a:t>
            </a:r>
            <a:r>
              <a:rPr lang="zh-CN" altLang="en-US" dirty="0"/>
              <a:t>类（</a:t>
            </a:r>
            <a:r>
              <a:rPr lang="en-US" altLang="zh-CN" dirty="0"/>
              <a:t>POJO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5497101" cy="27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mapper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08" y="1547159"/>
            <a:ext cx="5870056" cy="245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mapper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" y="1395095"/>
            <a:ext cx="911479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331640" y="3861048"/>
            <a:ext cx="2160240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 err="1"/>
              <a:t>MyBatis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2" y="1724024"/>
            <a:ext cx="8922976" cy="415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71600" y="2276872"/>
            <a:ext cx="7992888" cy="50405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1600" y="2852936"/>
            <a:ext cx="7992888" cy="74910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59474" y="3674052"/>
            <a:ext cx="7992888" cy="77063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user.name,g.`name</a:t>
            </a:r>
            <a:r>
              <a:rPr lang="en-US" altLang="zh-CN" dirty="0"/>
              <a:t>`</a:t>
            </a:r>
          </a:p>
          <a:p>
            <a:pPr marL="0" indent="0">
              <a:buNone/>
            </a:pPr>
            <a:r>
              <a:rPr lang="en-US" altLang="zh-CN" dirty="0"/>
              <a:t>		as </a:t>
            </a:r>
            <a:r>
              <a:rPr lang="en-US" altLang="zh-CN" dirty="0" err="1"/>
              <a:t>goodsname,ol.num</a:t>
            </a:r>
            <a:r>
              <a:rPr lang="en-US" altLang="zh-CN" dirty="0"/>
              <a:t> from `order` as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od,user,order_list</a:t>
            </a:r>
            <a:r>
              <a:rPr lang="en-US" altLang="zh-CN" dirty="0"/>
              <a:t> as </a:t>
            </a:r>
            <a:r>
              <a:rPr lang="en-US" altLang="zh-CN" dirty="0" err="1"/>
              <a:t>ol,goods</a:t>
            </a:r>
            <a:r>
              <a:rPr lang="en-US" altLang="zh-CN" dirty="0"/>
              <a:t> as g</a:t>
            </a:r>
          </a:p>
          <a:p>
            <a:pPr marL="0" indent="0">
              <a:buNone/>
            </a:pPr>
            <a:r>
              <a:rPr lang="en-US" altLang="zh-CN" dirty="0"/>
              <a:t>		where od.user_id=user.id and ol.order_id=od.id and ol.goods_id=g.id and od.id=1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992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：注解方式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src</a:t>
            </a:r>
            <a:r>
              <a:rPr lang="zh-CN" altLang="en-US" dirty="0"/>
              <a:t>为源代码目录</a:t>
            </a:r>
            <a:endParaRPr lang="en-US" altLang="zh-CN" dirty="0"/>
          </a:p>
          <a:p>
            <a:r>
              <a:rPr lang="en-US" altLang="zh-CN" dirty="0"/>
              <a:t>model</a:t>
            </a:r>
            <a:r>
              <a:rPr lang="zh-CN" altLang="en-US" dirty="0"/>
              <a:t>：</a:t>
            </a:r>
            <a:r>
              <a:rPr lang="en-US" altLang="zh-CN" dirty="0"/>
              <a:t>POJO</a:t>
            </a:r>
          </a:p>
          <a:p>
            <a:r>
              <a:rPr lang="en-US" altLang="zh-CN" dirty="0" err="1"/>
              <a:t>dao</a:t>
            </a:r>
            <a:r>
              <a:rPr lang="zh-CN" altLang="en-US" dirty="0"/>
              <a:t>：数据访问接口包</a:t>
            </a:r>
            <a:endParaRPr lang="en-US" altLang="zh-CN" dirty="0"/>
          </a:p>
          <a:p>
            <a:r>
              <a:rPr lang="en-US" altLang="zh-CN" dirty="0"/>
              <a:t>SqlMapper.xml</a:t>
            </a:r>
          </a:p>
          <a:p>
            <a:pPr lvl="1"/>
            <a:r>
              <a:rPr lang="en-US" altLang="zh-CN" dirty="0" err="1"/>
              <a:t>MyBatis</a:t>
            </a:r>
            <a:r>
              <a:rPr lang="zh-CN" altLang="en-US" dirty="0"/>
              <a:t>配置文件</a:t>
            </a:r>
            <a:endParaRPr lang="en-US" altLang="zh-CN" dirty="0"/>
          </a:p>
          <a:p>
            <a:r>
              <a:rPr lang="en-US" altLang="zh-CN" dirty="0" err="1"/>
              <a:t>jdbc.properties</a:t>
            </a:r>
            <a:endParaRPr lang="en-US" altLang="zh-CN" dirty="0"/>
          </a:p>
          <a:p>
            <a:pPr lvl="1"/>
            <a:r>
              <a:rPr lang="zh-CN" altLang="en-US" dirty="0"/>
              <a:t>数据库配置文件</a:t>
            </a:r>
            <a:endParaRPr lang="en-US" altLang="zh-CN" dirty="0"/>
          </a:p>
          <a:p>
            <a:r>
              <a:rPr lang="en-US" altLang="zh-CN" dirty="0"/>
              <a:t>pom.xml</a:t>
            </a:r>
          </a:p>
          <a:p>
            <a:pPr lvl="1"/>
            <a:r>
              <a:rPr lang="zh-CN" altLang="en-US" dirty="0"/>
              <a:t>项目依赖</a:t>
            </a:r>
            <a:r>
              <a:rPr lang="en-US" altLang="zh-CN" dirty="0"/>
              <a:t>maven</a:t>
            </a:r>
            <a:r>
              <a:rPr lang="zh-CN" altLang="en-US" dirty="0"/>
              <a:t>配置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418B49-7F6E-4982-B6A5-EB96E790D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463459"/>
            <a:ext cx="30575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04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962C0-A9EB-4AA4-937D-A50A350D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Pom</a:t>
            </a:r>
            <a:r>
              <a:rPr lang="zh-CN" altLang="en-US" dirty="0"/>
              <a:t>依赖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BB48F-10B7-4E1E-B66C-4840E613E1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Mybatis</a:t>
            </a:r>
          </a:p>
          <a:p>
            <a:r>
              <a:rPr lang="en-US" altLang="zh-CN" dirty="0" err="1"/>
              <a:t>Mysql</a:t>
            </a:r>
            <a:r>
              <a:rPr lang="zh-CN" altLang="en-US" dirty="0"/>
              <a:t>驱动</a:t>
            </a:r>
            <a:endParaRPr lang="en-US" altLang="zh-CN" dirty="0"/>
          </a:p>
          <a:p>
            <a:r>
              <a:rPr lang="en-US" altLang="zh-CN" dirty="0" err="1"/>
              <a:t>lombok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C74E9A-E2A4-4654-BDE1-F214B1DC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478915"/>
            <a:ext cx="4000500" cy="2143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3C3FAA-E09B-417E-87AC-BA8ED7432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933056"/>
            <a:ext cx="30670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35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A0DDE-D6FC-41CF-B264-2471E0C9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Mybatis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C6990-7582-4D88-8CA5-F068E6CC861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4572000"/>
          </a:xfrm>
        </p:spPr>
        <p:txBody>
          <a:bodyPr/>
          <a:lstStyle/>
          <a:p>
            <a:r>
              <a:rPr lang="zh-CN" altLang="en-US" dirty="0"/>
              <a:t>字段驼峰映射</a:t>
            </a:r>
            <a:endParaRPr lang="en-US" altLang="zh-CN" dirty="0"/>
          </a:p>
          <a:p>
            <a:r>
              <a:rPr lang="en-US" altLang="zh-CN" dirty="0"/>
              <a:t>Mapper</a:t>
            </a:r>
            <a:r>
              <a:rPr lang="zh-CN" altLang="en-US" dirty="0"/>
              <a:t>扫描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F41BC2-A350-484C-B359-CFC1B232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598" y="1268560"/>
            <a:ext cx="6235402" cy="560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4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基本</a:t>
            </a:r>
            <a:r>
              <a:rPr lang="en-US" altLang="zh-CN" dirty="0" err="1"/>
              <a:t>MyBatis</a:t>
            </a:r>
            <a:r>
              <a:rPr lang="zh-CN" altLang="en-US" dirty="0"/>
              <a:t>项目的配置与开发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 err="1"/>
              <a:t>MyBatis</a:t>
            </a:r>
            <a:r>
              <a:rPr lang="en-US" altLang="zh-CN" dirty="0"/>
              <a:t> generator</a:t>
            </a:r>
            <a:r>
              <a:rPr lang="zh-CN" altLang="en-US" dirty="0"/>
              <a:t>工具的项目配置与开发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A453D-F537-4826-BC53-E960B046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对象：</a:t>
            </a:r>
            <a:r>
              <a:rPr lang="en-US" altLang="zh-CN" dirty="0"/>
              <a:t>POJO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4816B-DFDB-4BF8-A477-9E17C840AA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保持与数据库字段的驼峰转换对应可减少配置</a:t>
            </a:r>
            <a:endParaRPr lang="en-US" altLang="zh-CN" dirty="0"/>
          </a:p>
          <a:p>
            <a:r>
              <a:rPr lang="en-US" altLang="zh-CN" dirty="0" err="1"/>
              <a:t>lombok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ABBD47-AABD-4DC2-AD05-86A3A17B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420888"/>
            <a:ext cx="23145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76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A453D-F537-4826-BC53-E960B046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Mapper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4816B-DFDB-4BF8-A477-9E17C840AA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35562"/>
          </a:xfrm>
        </p:spPr>
        <p:txBody>
          <a:bodyPr>
            <a:normAutofit/>
          </a:bodyPr>
          <a:lstStyle/>
          <a:p>
            <a:r>
              <a:rPr lang="zh-CN" altLang="en-US" dirty="0"/>
              <a:t>接口方法</a:t>
            </a:r>
            <a:r>
              <a:rPr lang="en-US" altLang="zh-CN" dirty="0"/>
              <a:t>+SQL</a:t>
            </a:r>
            <a:r>
              <a:rPr lang="zh-CN" altLang="en-US" dirty="0"/>
              <a:t>注解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Mybatis</a:t>
            </a:r>
            <a:r>
              <a:rPr lang="zh-CN" altLang="en-US" dirty="0">
                <a:hlinkClick r:id="rId2"/>
              </a:rPr>
              <a:t>的</a:t>
            </a:r>
            <a:r>
              <a:rPr lang="en-US" altLang="zh-CN" dirty="0">
                <a:hlinkClick r:id="rId2"/>
              </a:rPr>
              <a:t>$</a:t>
            </a:r>
            <a:r>
              <a:rPr lang="zh-CN" altLang="en-US" dirty="0">
                <a:hlinkClick r:id="rId2"/>
              </a:rPr>
              <a:t>与</a:t>
            </a:r>
            <a:r>
              <a:rPr lang="en-US" altLang="zh-CN" dirty="0">
                <a:hlinkClick r:id="rId2"/>
              </a:rPr>
              <a:t>#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D9F24B-84ED-45FB-BBF0-385609B6F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5237280"/>
            <a:ext cx="9029700" cy="9239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03FD97-5C32-4FE8-AE01-3C017CDDE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2049736"/>
            <a:ext cx="87820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7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E83CC-CDF0-4E9A-9FDA-85CDD440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功能测试</a:t>
            </a:r>
            <a:r>
              <a:rPr lang="en-US" altLang="zh-CN" dirty="0"/>
              <a:t>-App Main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D3EA1-22F8-447F-8C24-3BFC80CB8F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6218D4-A061-49D1-8A2B-4BD961BDB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7" y="1866900"/>
            <a:ext cx="65817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65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E83CC-CDF0-4E9A-9FDA-85CDD440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功能测试</a:t>
            </a:r>
            <a:r>
              <a:rPr lang="en-US" altLang="zh-CN" dirty="0"/>
              <a:t>-</a:t>
            </a:r>
            <a:r>
              <a:rPr lang="en-US" altLang="zh-CN" dirty="0" err="1"/>
              <a:t>TestCase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51CA13-6907-467C-952D-51FCB6036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44819"/>
            <a:ext cx="2905125" cy="1304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183936-9F67-4A5C-8F02-047D14528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340768"/>
            <a:ext cx="4733925" cy="2324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1D59E4-949B-463F-9BD8-1C12A7301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996952"/>
            <a:ext cx="3086100" cy="17335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CDFAE4-BBE1-4734-8C0C-0EDD8271F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977710"/>
            <a:ext cx="3171825" cy="11144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6372CF9-C0AA-4F93-80AE-9558A0ED8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9962" y="4149080"/>
            <a:ext cx="25812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1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2A696-A679-401A-933C-BE87367B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整合</a:t>
            </a:r>
            <a:r>
              <a:rPr lang="en-US" altLang="zh-CN" dirty="0"/>
              <a:t>Mybatis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8389A-B8B0-449E-884D-C05B9C3FA9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目标：从容器中获取</a:t>
            </a:r>
            <a:r>
              <a:rPr lang="en-US" altLang="zh-CN" dirty="0"/>
              <a:t>mapper</a:t>
            </a:r>
          </a:p>
          <a:p>
            <a:pPr lvl="1"/>
            <a:r>
              <a:rPr lang="en-US" altLang="zh-CN" dirty="0" err="1"/>
              <a:t>sessionFactory</a:t>
            </a:r>
            <a:r>
              <a:rPr lang="zh-CN" altLang="en-US" dirty="0"/>
              <a:t>配置到容器中</a:t>
            </a:r>
            <a:endParaRPr lang="en-US" altLang="zh-CN" dirty="0"/>
          </a:p>
          <a:p>
            <a:pPr lvl="1"/>
            <a:r>
              <a:rPr lang="en-US" altLang="zh-CN" dirty="0" err="1"/>
              <a:t>Datasource</a:t>
            </a:r>
            <a:r>
              <a:rPr lang="zh-CN" altLang="en-US" dirty="0"/>
              <a:t>配置到容器中</a:t>
            </a:r>
          </a:p>
        </p:txBody>
      </p:sp>
    </p:spTree>
    <p:extLst>
      <p:ext uri="{BB962C8B-B14F-4D97-AF65-F5344CB8AC3E}">
        <p14:creationId xmlns:p14="http://schemas.microsoft.com/office/powerpoint/2010/main" val="3983936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B59B0-0862-4A51-8DED-0BAFF0C6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Pom</a:t>
            </a:r>
            <a:r>
              <a:rPr lang="zh-CN" altLang="en-US" dirty="0"/>
              <a:t>依赖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1AA2B-9E90-4511-8936-BFED5B7CF2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821B03-FEA1-46C1-9D09-6A2C87244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3305175" cy="1085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DB812A-FBEC-419B-8B7E-534AF5B4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1415917"/>
            <a:ext cx="3838575" cy="2143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1C78DC-661B-42FB-969D-638271074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15" y="2708920"/>
            <a:ext cx="3286125" cy="2257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4BFF09-FB97-43C9-9AC2-937B498BF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3729014"/>
            <a:ext cx="4451970" cy="279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18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E6B3E-B369-4E8D-B981-F97F43BE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A347F-798C-41D7-84FC-E0BDC31EA3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A8F0C7-2771-4D0D-A65E-1806CA80D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4" y="1556792"/>
            <a:ext cx="91059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10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8F488-F34B-4A9C-87BF-726D252A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1482D-4586-4C04-8E8D-2BD1CEF2CC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764022-3EDC-42EA-B6D4-06F401EAA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42875"/>
            <a:ext cx="87915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ABD3A-49C1-42B1-A610-D2B13AF8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6C68D-AE07-464E-9390-63532542F9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DB9E70-C81D-46EB-A381-A97CD0BF6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72816"/>
            <a:ext cx="66198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67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en-US" altLang="zh-CN" dirty="0"/>
              <a:t> Generator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code generator for </a:t>
            </a:r>
            <a:r>
              <a:rPr lang="en-US" altLang="zh-CN" dirty="0" err="1"/>
              <a:t>MyBatis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generator</a:t>
            </a:r>
            <a:r>
              <a:rPr lang="zh-CN" altLang="en-US" dirty="0"/>
              <a:t>的配置文件（</a:t>
            </a:r>
            <a:r>
              <a:rPr lang="en-US" altLang="zh-CN" dirty="0"/>
              <a:t> generatorConfig.xml </a:t>
            </a:r>
            <a:r>
              <a:rPr lang="zh-CN" altLang="en-US" dirty="0"/>
              <a:t>）生成</a:t>
            </a:r>
            <a:r>
              <a:rPr lang="en-US" altLang="zh-CN" dirty="0" err="1"/>
              <a:t>MyBatis</a:t>
            </a:r>
            <a:r>
              <a:rPr lang="zh-CN" altLang="en-US" dirty="0"/>
              <a:t>的相关源码及配置文件</a:t>
            </a:r>
            <a:endParaRPr lang="en-US" altLang="zh-CN" dirty="0"/>
          </a:p>
          <a:p>
            <a:pPr lvl="1"/>
            <a:r>
              <a:rPr lang="zh-CN" altLang="en-US" dirty="0"/>
              <a:t>与数据库表匹配的</a:t>
            </a:r>
            <a:r>
              <a:rPr lang="en-US" altLang="zh-CN" dirty="0"/>
              <a:t>POJO</a:t>
            </a:r>
          </a:p>
          <a:p>
            <a:pPr lvl="1"/>
            <a:r>
              <a:rPr lang="en-US" altLang="zh-CN" dirty="0"/>
              <a:t>mapper</a:t>
            </a:r>
            <a:r>
              <a:rPr lang="zh-CN" altLang="en-US" dirty="0"/>
              <a:t>配置文件</a:t>
            </a:r>
            <a:endParaRPr lang="en-US" altLang="zh-CN" dirty="0"/>
          </a:p>
          <a:p>
            <a:pPr lvl="1"/>
            <a:r>
              <a:rPr lang="en-US" altLang="zh-CN" dirty="0"/>
              <a:t>mapper</a:t>
            </a:r>
            <a:r>
              <a:rPr lang="zh-CN" altLang="en-US" dirty="0"/>
              <a:t>接口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ibatis</a:t>
            </a:r>
            <a:r>
              <a:rPr lang="zh-CN" altLang="en-US" dirty="0"/>
              <a:t>本是</a:t>
            </a:r>
            <a:r>
              <a:rPr lang="en-US" altLang="zh-CN" dirty="0"/>
              <a:t>apache</a:t>
            </a:r>
            <a:r>
              <a:rPr lang="zh-CN" altLang="en-US" dirty="0"/>
              <a:t>的一个开源项目，</a:t>
            </a:r>
            <a:r>
              <a:rPr lang="en-US" altLang="zh-CN" dirty="0"/>
              <a:t>2001</a:t>
            </a:r>
            <a:r>
              <a:rPr lang="zh-CN" altLang="en-US" dirty="0"/>
              <a:t>年由</a:t>
            </a:r>
            <a:r>
              <a:rPr lang="en-US" altLang="zh-CN" dirty="0"/>
              <a:t>Clinton Begin</a:t>
            </a:r>
            <a:r>
              <a:rPr lang="zh-CN" altLang="en-US" dirty="0"/>
              <a:t>发起的开源</a:t>
            </a:r>
            <a:r>
              <a:rPr lang="en-US" altLang="zh-CN" dirty="0"/>
              <a:t>java</a:t>
            </a:r>
            <a:r>
              <a:rPr lang="zh-CN" altLang="en-US" dirty="0"/>
              <a:t>持久层框架项目。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2010</a:t>
            </a:r>
            <a:r>
              <a:rPr lang="zh-CN" altLang="en-US" dirty="0"/>
              <a:t>年迁移到了</a:t>
            </a:r>
            <a:r>
              <a:rPr lang="en-US" altLang="zh-CN" dirty="0" err="1"/>
              <a:t>google</a:t>
            </a:r>
            <a:r>
              <a:rPr lang="en-US" altLang="zh-CN" dirty="0"/>
              <a:t> code</a:t>
            </a:r>
            <a:r>
              <a:rPr lang="zh-CN" altLang="en-US" dirty="0"/>
              <a:t>，版本</a:t>
            </a:r>
            <a:r>
              <a:rPr lang="en-US" altLang="zh-CN" dirty="0"/>
              <a:t>iBatis3</a:t>
            </a:r>
            <a:r>
              <a:rPr lang="zh-CN" altLang="en-US" dirty="0"/>
              <a:t>，改名为</a:t>
            </a:r>
            <a:r>
              <a:rPr lang="en-US" altLang="zh-CN" dirty="0" err="1"/>
              <a:t>mybatis</a:t>
            </a:r>
            <a:endParaRPr lang="en-US" altLang="zh-CN" dirty="0"/>
          </a:p>
          <a:p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Mapper</a:t>
            </a:r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映射框架，将</a:t>
            </a:r>
            <a:r>
              <a:rPr lang="en-US" altLang="zh-CN" dirty="0"/>
              <a:t>SQL</a:t>
            </a:r>
            <a:r>
              <a:rPr lang="zh-CN" altLang="en-US" dirty="0"/>
              <a:t>结果与对象进行映射</a:t>
            </a:r>
            <a:endParaRPr lang="en-US" altLang="zh-CN" dirty="0"/>
          </a:p>
          <a:p>
            <a:pPr lvl="1"/>
            <a:r>
              <a:rPr lang="zh-CN" altLang="en-US" dirty="0"/>
              <a:t>半自动：开发人员写</a:t>
            </a:r>
            <a:r>
              <a:rPr lang="en-US" altLang="zh-CN" dirty="0"/>
              <a:t>SQL</a:t>
            </a:r>
            <a:r>
              <a:rPr lang="zh-CN" altLang="en-US" dirty="0"/>
              <a:t>，通过</a:t>
            </a:r>
            <a:r>
              <a:rPr lang="en-US" altLang="zh-CN" dirty="0"/>
              <a:t>iBatis</a:t>
            </a:r>
            <a:r>
              <a:rPr lang="zh-CN" altLang="en-US" dirty="0"/>
              <a:t>映射成对象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generator</a:t>
            </a:r>
            <a:r>
              <a:rPr lang="zh-CN" altLang="en-US" dirty="0"/>
              <a:t>的配置文件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generatorConfig.xml</a:t>
            </a:r>
            <a:r>
              <a:rPr lang="zh-CN" altLang="en-US" dirty="0"/>
              <a:t>，一般放在</a:t>
            </a:r>
            <a:r>
              <a:rPr lang="en-US" altLang="zh-CN" dirty="0" err="1"/>
              <a:t>src</a:t>
            </a:r>
            <a:r>
              <a:rPr lang="zh-CN" altLang="en-US" dirty="0"/>
              <a:t>下，文件名可变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32856"/>
            <a:ext cx="91440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2996952"/>
            <a:ext cx="6120680" cy="72008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3717032"/>
            <a:ext cx="6120680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36" y="4183360"/>
            <a:ext cx="6120680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5536" y="4607835"/>
            <a:ext cx="6120680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5536" y="5068910"/>
            <a:ext cx="8748464" cy="95237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Generator</a:t>
            </a:r>
            <a:r>
              <a:rPr lang="zh-CN" altLang="en-US" dirty="0"/>
              <a:t>的</a:t>
            </a:r>
            <a:r>
              <a:rPr lang="en-US" altLang="zh-CN" dirty="0" err="1"/>
              <a:t>MyBatis</a:t>
            </a:r>
            <a:r>
              <a:rPr lang="zh-CN" altLang="en-US" dirty="0"/>
              <a:t>项目开发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18100"/>
          </a:xfrm>
        </p:spPr>
        <p:txBody>
          <a:bodyPr>
            <a:normAutofit fontScale="97500" lnSpcReduction="10000"/>
          </a:bodyPr>
          <a:lstStyle/>
          <a:p>
            <a:r>
              <a:rPr lang="zh-CN" dirty="0"/>
              <a:t>创建</a:t>
            </a:r>
            <a:r>
              <a:rPr lang="en-US" altLang="zh-CN" dirty="0"/>
              <a:t>maven</a:t>
            </a:r>
            <a:r>
              <a:rPr lang="zh-CN" altLang="en-US" dirty="0"/>
              <a:t>项目</a:t>
            </a:r>
          </a:p>
          <a:p>
            <a:r>
              <a:rPr lang="zh-CN" dirty="0"/>
              <a:t>添加</a:t>
            </a:r>
            <a:r>
              <a:rPr lang="en-US" altLang="zh-CN" dirty="0"/>
              <a:t>mybatis3</a:t>
            </a:r>
            <a:r>
              <a:rPr lang="zh-CN" altLang="en-US" dirty="0"/>
              <a:t>和</a:t>
            </a:r>
            <a:r>
              <a:rPr lang="en-US" altLang="zh-CN" dirty="0"/>
              <a:t>mysql-connector</a:t>
            </a:r>
            <a:r>
              <a:rPr lang="zh-CN" altLang="en-US" dirty="0"/>
              <a:t>依赖，添加</a:t>
            </a:r>
            <a:r>
              <a:rPr lang="en-US" altLang="zh-CN" dirty="0" err="1"/>
              <a:t>mybatis</a:t>
            </a:r>
            <a:r>
              <a:rPr lang="en-US" altLang="zh-CN" dirty="0"/>
              <a:t> generator</a:t>
            </a:r>
            <a:r>
              <a:rPr lang="zh-CN" altLang="en-US" dirty="0"/>
              <a:t>插件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resources</a:t>
            </a:r>
            <a:r>
              <a:rPr lang="zh-CN" altLang="en-US" dirty="0" err="1"/>
              <a:t>目录</a:t>
            </a:r>
            <a:r>
              <a:rPr lang="zh-CN" altLang="en-US" dirty="0"/>
              <a:t>下新建三个文件</a:t>
            </a:r>
            <a:endParaRPr lang="en-US" altLang="zh-CN" dirty="0"/>
          </a:p>
          <a:p>
            <a:pPr lvl="1"/>
            <a:r>
              <a:rPr lang="en-US" altLang="zh-CN" dirty="0"/>
              <a:t>generatorConfig.xml</a:t>
            </a:r>
            <a:r>
              <a:rPr lang="zh-CN" altLang="en-US" dirty="0"/>
              <a:t>：</a:t>
            </a:r>
            <a:r>
              <a:rPr lang="en-US" altLang="zh-CN" dirty="0"/>
              <a:t>mybqtis</a:t>
            </a:r>
            <a:r>
              <a:rPr lang="zh-CN" altLang="en-US" dirty="0"/>
              <a:t>生成配置文件</a:t>
            </a:r>
          </a:p>
          <a:p>
            <a:pPr lvl="1"/>
            <a:r>
              <a:rPr lang="en-US" altLang="zh-CN" dirty="0"/>
              <a:t>SqlMapper.xml</a:t>
            </a:r>
            <a:r>
              <a:rPr lang="zh-CN" altLang="en-US" dirty="0"/>
              <a:t>：</a:t>
            </a:r>
            <a:r>
              <a:rPr lang="en-US" altLang="zh-CN" dirty="0" err="1"/>
              <a:t>mybatis</a:t>
            </a:r>
            <a:r>
              <a:rPr lang="zh-CN" altLang="en-US" dirty="0"/>
              <a:t>主配置文件</a:t>
            </a:r>
          </a:p>
          <a:p>
            <a:pPr lvl="1"/>
            <a:r>
              <a:rPr lang="en-US" altLang="zh-CN" dirty="0"/>
              <a:t>jdbc.properties</a:t>
            </a:r>
            <a:r>
              <a:rPr lang="zh-CN" altLang="en-US" dirty="0"/>
              <a:t>：数据库配置文件</a:t>
            </a:r>
          </a:p>
          <a:p>
            <a:r>
              <a:rPr lang="zh-CN" altLang="en-US" dirty="0"/>
              <a:t>运行</a:t>
            </a:r>
            <a:r>
              <a:rPr lang="en-US" altLang="zh-CN" dirty="0"/>
              <a:t>mybatis-generator:generate -e</a:t>
            </a:r>
            <a:r>
              <a:rPr lang="zh-CN" altLang="en-US" dirty="0"/>
              <a:t>生成</a:t>
            </a:r>
            <a:r>
              <a:rPr lang="en-US" altLang="zh-CN" dirty="0" err="1"/>
              <a:t>mybatis</a:t>
            </a:r>
            <a:r>
              <a:rPr lang="zh-CN" altLang="en-US" dirty="0"/>
              <a:t>映射文件及</a:t>
            </a:r>
            <a:r>
              <a:rPr lang="en-US" altLang="zh-CN" dirty="0"/>
              <a:t>Java</a:t>
            </a:r>
            <a:r>
              <a:rPr lang="zh-CN" altLang="en-US" dirty="0"/>
              <a:t>类</a:t>
            </a:r>
          </a:p>
          <a:p>
            <a:r>
              <a:rPr lang="zh-CN" altLang="en-US" dirty="0">
                <a:sym typeface="+mn-ea"/>
              </a:rPr>
              <a:t>将生成的映射文件*</a:t>
            </a:r>
            <a:r>
              <a:rPr lang="en-US" altLang="zh-CN" dirty="0">
                <a:sym typeface="+mn-ea"/>
              </a:rPr>
              <a:t>Mapper.xml</a:t>
            </a:r>
            <a:r>
              <a:rPr lang="zh-CN" altLang="en-US" dirty="0">
                <a:sym typeface="+mn-ea"/>
              </a:rPr>
              <a:t>加入</a:t>
            </a:r>
            <a:r>
              <a:rPr lang="en-US" altLang="zh-CN" dirty="0">
                <a:sym typeface="+mn-ea"/>
              </a:rPr>
              <a:t>SqlMapper.xml</a:t>
            </a:r>
            <a:r>
              <a:rPr lang="zh-CN" altLang="en-US" dirty="0">
                <a:sym typeface="+mn-ea"/>
              </a:rPr>
              <a:t>中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完善映射文件（添加新的接口方法）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通过</a:t>
            </a:r>
            <a:r>
              <a:rPr lang="en-US" altLang="zh-CN" dirty="0">
                <a:sym typeface="+mn-ea"/>
              </a:rPr>
              <a:t>dao</a:t>
            </a:r>
            <a:r>
              <a:rPr lang="zh-CN" altLang="en-US" dirty="0">
                <a:sym typeface="+mn-ea"/>
              </a:rPr>
              <a:t>中的</a:t>
            </a:r>
            <a:r>
              <a:rPr lang="en-US" altLang="zh-CN" dirty="0">
                <a:sym typeface="+mn-ea"/>
              </a:rPr>
              <a:t>Mapper</a:t>
            </a:r>
            <a:r>
              <a:rPr lang="zh-CN" altLang="en-US" dirty="0">
                <a:sym typeface="+mn-ea"/>
              </a:rPr>
              <a:t>类操作数据库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2060"/>
                </a:solidFill>
              </a:rPr>
              <a:t>注意观察</a:t>
            </a:r>
            <a:endParaRPr lang="en-US" altLang="zh-CN" b="1" dirty="0">
              <a:solidFill>
                <a:srgbClr val="002060"/>
              </a:solidFill>
            </a:endParaRPr>
          </a:p>
          <a:p>
            <a:pPr lvl="1"/>
            <a:r>
              <a:rPr lang="zh-CN" altLang="en-US" dirty="0"/>
              <a:t>为每个</a:t>
            </a:r>
            <a:r>
              <a:rPr lang="en-US" altLang="zh-CN" dirty="0"/>
              <a:t>java</a:t>
            </a:r>
            <a:r>
              <a:rPr lang="zh-CN" altLang="en-US" dirty="0"/>
              <a:t>类生成了一个相应的*</a:t>
            </a:r>
            <a:r>
              <a:rPr lang="en-US" altLang="zh-CN" dirty="0"/>
              <a:t>Example</a:t>
            </a:r>
            <a:r>
              <a:rPr lang="zh-CN" altLang="en-US" dirty="0"/>
              <a:t>类，提供条件查询的封装</a:t>
            </a:r>
            <a:endParaRPr lang="en-US" altLang="zh-CN" dirty="0"/>
          </a:p>
          <a:p>
            <a:pPr lvl="1"/>
            <a:r>
              <a:rPr lang="zh-CN" altLang="en-US" dirty="0"/>
              <a:t>*</a:t>
            </a:r>
            <a:r>
              <a:rPr lang="en-US" altLang="zh-CN" dirty="0"/>
              <a:t>Mapper.xml</a:t>
            </a:r>
            <a:r>
              <a:rPr lang="zh-CN" altLang="en-US" dirty="0"/>
              <a:t>中生成了</a:t>
            </a:r>
            <a:r>
              <a:rPr lang="en-US" altLang="zh-CN" dirty="0"/>
              <a:t>11</a:t>
            </a:r>
            <a:r>
              <a:rPr lang="zh-CN" altLang="en-US" dirty="0"/>
              <a:t>个通用的</a:t>
            </a:r>
            <a:r>
              <a:rPr lang="en-US" altLang="zh-CN" dirty="0"/>
              <a:t>SQL</a:t>
            </a:r>
            <a:r>
              <a:rPr lang="zh-CN" altLang="en-US" dirty="0"/>
              <a:t>映射</a:t>
            </a:r>
            <a:endParaRPr lang="en-US" altLang="zh-CN" dirty="0"/>
          </a:p>
          <a:p>
            <a:pPr marL="320040" lvl="1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3999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http://jingyan.baidu.com/article/9faa7231506ed8473c28cbee.html</a:t>
            </a:r>
            <a:endParaRPr lang="en-US" altLang="zh-CN" dirty="0"/>
          </a:p>
          <a:p>
            <a:r>
              <a:rPr lang="zh-CN" altLang="en-US" dirty="0"/>
              <a:t>不生成</a:t>
            </a:r>
            <a:r>
              <a:rPr lang="en-US" altLang="zh-CN" dirty="0"/>
              <a:t>example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enableCountByExample</a:t>
            </a:r>
            <a:r>
              <a:rPr lang="en-US" altLang="zh-CN" dirty="0"/>
              <a:t>=</a:t>
            </a:r>
            <a:r>
              <a:rPr lang="en-US" altLang="zh-CN" i="1" dirty="0"/>
              <a:t>"false" </a:t>
            </a:r>
            <a:r>
              <a:rPr lang="en-US" altLang="zh-CN" i="1" dirty="0" err="1"/>
              <a:t>enableUpdateByExample</a:t>
            </a:r>
            <a:r>
              <a:rPr lang="en-US" altLang="zh-CN" i="1" dirty="0"/>
              <a:t>="false" </a:t>
            </a:r>
            <a:r>
              <a:rPr lang="en-US" altLang="zh-CN" i="1" dirty="0" err="1"/>
              <a:t>enableDeleteByExample</a:t>
            </a:r>
            <a:r>
              <a:rPr lang="en-US" altLang="zh-CN" i="1" dirty="0"/>
              <a:t>="false" </a:t>
            </a:r>
            <a:r>
              <a:rPr lang="en-US" altLang="zh-CN" i="1" dirty="0" err="1"/>
              <a:t>enableSelectByExample</a:t>
            </a:r>
            <a:r>
              <a:rPr lang="en-US" altLang="zh-CN" i="1" dirty="0"/>
              <a:t>="false" </a:t>
            </a:r>
            <a:r>
              <a:rPr lang="en-US" altLang="zh-CN" i="1" dirty="0" err="1"/>
              <a:t>selectByExampleQueryId</a:t>
            </a:r>
            <a:r>
              <a:rPr lang="en-US" altLang="zh-CN" i="1" dirty="0"/>
              <a:t>="false"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iBatis</a:t>
            </a:r>
            <a:r>
              <a:rPr lang="zh-CN" altLang="en-US" dirty="0"/>
              <a:t>的体系结构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://a.hiphotos.baidu.com/baike/pic/item/bf096b63f6246b602c18af9bebf81a4c500fa2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84" y="1641791"/>
            <a:ext cx="8530296" cy="48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学习视频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慕课网课程</a:t>
            </a:r>
            <a:r>
              <a:rPr lang="en-US" altLang="zh-CN" dirty="0"/>
              <a:t>]</a:t>
            </a:r>
            <a:r>
              <a:rPr lang="zh-CN" altLang="en-US" dirty="0"/>
              <a:t>通过自动回复机器人学</a:t>
            </a:r>
            <a:r>
              <a:rPr lang="en-US" altLang="zh-CN" dirty="0" err="1"/>
              <a:t>Mybatis</a:t>
            </a:r>
            <a:r>
              <a:rPr lang="en-US" altLang="zh-CN" dirty="0"/>
              <a:t>---</a:t>
            </a:r>
            <a:r>
              <a:rPr lang="zh-CN" altLang="en-US" dirty="0"/>
              <a:t>基础版  </a:t>
            </a:r>
            <a:r>
              <a:rPr lang="en-US" altLang="zh-CN" dirty="0">
                <a:hlinkClick r:id="rId2"/>
              </a:rPr>
              <a:t>http://www.imooc.com/view/154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慕课网课程</a:t>
            </a:r>
            <a:r>
              <a:rPr lang="en-US" altLang="zh-CN" dirty="0"/>
              <a:t>]</a:t>
            </a:r>
            <a:r>
              <a:rPr lang="zh-CN" altLang="en-US" dirty="0"/>
              <a:t>通过自动回复机器人学</a:t>
            </a:r>
            <a:r>
              <a:rPr lang="en-US" altLang="zh-CN" dirty="0" err="1"/>
              <a:t>Mybatis</a:t>
            </a:r>
            <a:r>
              <a:rPr lang="en-US" altLang="zh-CN" dirty="0"/>
              <a:t>---</a:t>
            </a:r>
            <a:r>
              <a:rPr lang="zh-CN" altLang="en-US" dirty="0"/>
              <a:t>加强版  </a:t>
            </a:r>
            <a:r>
              <a:rPr lang="en-US" altLang="zh-CN" dirty="0">
                <a:hlinkClick r:id="rId3"/>
              </a:rPr>
              <a:t>http://www.imooc.com/view/260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慕课网课程</a:t>
            </a:r>
            <a:r>
              <a:rPr lang="en-US" altLang="zh-CN" dirty="0"/>
              <a:t>]Java</a:t>
            </a:r>
            <a:r>
              <a:rPr lang="zh-CN" altLang="en-US" dirty="0"/>
              <a:t>高并发秒杀</a:t>
            </a:r>
            <a:r>
              <a:rPr lang="en-US" altLang="zh-CN" dirty="0"/>
              <a:t>API </a:t>
            </a:r>
            <a:r>
              <a:rPr lang="zh-CN" altLang="en-US" dirty="0"/>
              <a:t>系列课程</a:t>
            </a:r>
            <a:r>
              <a:rPr lang="en-US" altLang="zh-CN" dirty="0"/>
              <a:t>   http://www.imooc.com/search/?words=Java</a:t>
            </a:r>
            <a:r>
              <a:rPr lang="zh-CN" altLang="en-US" dirty="0"/>
              <a:t>高并发秒杀</a:t>
            </a:r>
            <a:r>
              <a:rPr lang="en-US" altLang="zh-CN" dirty="0"/>
              <a:t>API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部分网络资源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496944" cy="48615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项目首页：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http://www.mybatis.org/</a:t>
            </a:r>
            <a:endParaRPr lang="en-US" altLang="zh-CN" dirty="0"/>
          </a:p>
          <a:p>
            <a:r>
              <a:rPr lang="en-US" altLang="zh-CN" dirty="0"/>
              <a:t>Google Code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http://code.google.com/p/mybatis/</a:t>
            </a:r>
            <a:endParaRPr lang="en-US" altLang="zh-CN" dirty="0"/>
          </a:p>
          <a:p>
            <a:r>
              <a:rPr lang="en-US" altLang="zh-CN" dirty="0"/>
              <a:t>iBatis</a:t>
            </a:r>
            <a:r>
              <a:rPr lang="zh-CN" altLang="en-US" dirty="0"/>
              <a:t>简介：</a:t>
            </a:r>
            <a:r>
              <a:rPr lang="en-US" altLang="zh-CN" dirty="0">
                <a:hlinkClick r:id="rId4"/>
              </a:rPr>
              <a:t>http://www.cnblogs.com/wushiqi54719880/archive/2011/07/26/2117601.html</a:t>
            </a:r>
            <a:endParaRPr lang="en-US" altLang="zh-CN" dirty="0"/>
          </a:p>
          <a:p>
            <a:r>
              <a:rPr lang="en-US" altLang="zh-CN" dirty="0"/>
              <a:t>iBatis</a:t>
            </a:r>
            <a:r>
              <a:rPr lang="zh-CN" altLang="en-US" dirty="0"/>
              <a:t>文章：</a:t>
            </a:r>
            <a:r>
              <a:rPr lang="en-US" altLang="zh-CN" dirty="0">
                <a:hlinkClick r:id="rId4"/>
              </a:rPr>
              <a:t>http://jc-dreaming.iteye.com/category/104011</a:t>
            </a:r>
            <a:endParaRPr lang="en-US" altLang="zh-CN" dirty="0"/>
          </a:p>
          <a:p>
            <a:r>
              <a:rPr lang="en-US" altLang="zh-CN" dirty="0"/>
              <a:t>iBatis</a:t>
            </a:r>
            <a:r>
              <a:rPr lang="zh-CN" altLang="en-US" dirty="0"/>
              <a:t>对象映射：</a:t>
            </a:r>
            <a:r>
              <a:rPr lang="en-US" altLang="zh-CN" dirty="0">
                <a:hlinkClick r:id="rId5"/>
              </a:rPr>
              <a:t>http://hua04104.iteye.com/blog/688977</a:t>
            </a:r>
            <a:endParaRPr lang="en-US" altLang="zh-CN" dirty="0"/>
          </a:p>
          <a:p>
            <a:r>
              <a:rPr lang="en-US" altLang="zh-CN" dirty="0" err="1"/>
              <a:t>MyBatis</a:t>
            </a:r>
            <a:r>
              <a:rPr lang="en-US" altLang="zh-CN" dirty="0"/>
              <a:t> Generator </a:t>
            </a:r>
            <a:r>
              <a:rPr lang="zh-CN" altLang="en-US" dirty="0"/>
              <a:t>：</a:t>
            </a:r>
            <a:r>
              <a:rPr lang="en-US" altLang="zh-CN" dirty="0">
                <a:hlinkClick r:id="rId6"/>
              </a:rPr>
              <a:t>http://maimode.iteye.com/blog/1539983</a:t>
            </a:r>
            <a:endParaRPr lang="en-US" altLang="zh-CN" dirty="0"/>
          </a:p>
          <a:p>
            <a:r>
              <a:rPr lang="en-US" altLang="zh-CN" dirty="0" err="1"/>
              <a:t>Fastjson</a:t>
            </a:r>
            <a:r>
              <a:rPr lang="zh-CN" altLang="en-US" dirty="0"/>
              <a:t>：</a:t>
            </a:r>
            <a:r>
              <a:rPr lang="en-US" altLang="zh-CN" dirty="0">
                <a:hlinkClick r:id="rId7"/>
              </a:rPr>
              <a:t>http://code.alibabatech.com/wiki/display/FastJSON/Download</a:t>
            </a:r>
            <a:endParaRPr lang="en-US" altLang="zh-CN" dirty="0"/>
          </a:p>
          <a:p>
            <a:r>
              <a:rPr lang="en-US" altLang="zh-CN" dirty="0" err="1"/>
              <a:t>jsonview</a:t>
            </a:r>
            <a:r>
              <a:rPr lang="zh-CN" altLang="en-US" dirty="0"/>
              <a:t>：</a:t>
            </a:r>
            <a:r>
              <a:rPr lang="en-US" altLang="zh-CN" dirty="0">
                <a:hlinkClick r:id="rId8"/>
              </a:rPr>
              <a:t>http://parazzi.me/2012/01/json-view-json-format-viewing-tool.html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http://www.cnblogs.com/crawl/p/7735616.html</a:t>
            </a:r>
          </a:p>
          <a:p>
            <a:r>
              <a:rPr lang="zh-CN" altLang="en-US" dirty="0"/>
              <a:t>https://www.cnblogs.com/crawl/p/7703679.html</a:t>
            </a:r>
          </a:p>
          <a:p>
            <a:r>
              <a:rPr lang="zh-CN" altLang="en-US" dirty="0"/>
              <a:t>http://www.cnblogs.com/crawl/p/7704914.html</a:t>
            </a:r>
          </a:p>
          <a:p>
            <a:r>
              <a:rPr lang="zh-CN" altLang="en-US" dirty="0"/>
              <a:t>http://www.cnblogs.com/crawl/p/7718741.html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/>
              <a:t>http://blog.csdn.net/qq_34197553/article/details/77769352 </a:t>
            </a:r>
          </a:p>
          <a:p>
            <a:endParaRPr lang="zh-CN" altLang="en-US"/>
          </a:p>
          <a:p>
            <a:r>
              <a:rPr lang="zh-CN" altLang="en-US"/>
              <a:t>http://blog.csdn.net/qq_34197553/article/details/77745773 </a:t>
            </a:r>
          </a:p>
          <a:p>
            <a:endParaRPr lang="zh-CN" altLang="en-US"/>
          </a:p>
          <a:p>
            <a:r>
              <a:rPr lang="zh-CN" altLang="en-US"/>
              <a:t>http://blog.csdn.net/qq_34197553/article/details/77740472 </a:t>
            </a:r>
          </a:p>
          <a:p>
            <a:endParaRPr lang="zh-CN" altLang="en-US"/>
          </a:p>
          <a:p>
            <a:r>
              <a:rPr lang="zh-CN" altLang="en-US"/>
              <a:t>http://blog.csdn.net/qq_34197553/article/details/77718925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ybatis.org/images/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20688"/>
            <a:ext cx="6667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e.hiphotos.baidu.com/baike/c0%3Dbaike80%2C5%2C5%2C80%2C26/sign=4df3ab1439dbb6fd3156ed74684dc07d/6a600c338744ebf806657bd0d9f9d72a6159252dd52a87f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09" y="851221"/>
            <a:ext cx="8875287" cy="488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  <a:endParaRPr lang="en-US" altLang="zh-CN" dirty="0"/>
          </a:p>
          <a:p>
            <a:pPr lvl="1"/>
            <a:r>
              <a:rPr lang="zh-CN" altLang="en-US" dirty="0"/>
              <a:t>系统的部分或全部数据来自现有数据库，出于安全考虑，只对开发团队提供</a:t>
            </a:r>
            <a:r>
              <a:rPr lang="en-US" altLang="zh-CN" dirty="0"/>
              <a:t>Select SQL</a:t>
            </a:r>
            <a:r>
              <a:rPr lang="zh-CN" altLang="en-US" dirty="0"/>
              <a:t>（或存储过程）以获取所需数据，具体的表结构不予公开</a:t>
            </a:r>
            <a:endParaRPr lang="en-US" altLang="zh-CN" dirty="0"/>
          </a:p>
          <a:p>
            <a:pPr lvl="1"/>
            <a:r>
              <a:rPr lang="zh-CN" altLang="en-US" dirty="0"/>
              <a:t>开发规范中要求，所有牵涉到业务逻辑部分的数据库操作，必须在数据库层由存储过程实现</a:t>
            </a:r>
            <a:endParaRPr lang="en-US" altLang="zh-CN" dirty="0"/>
          </a:p>
          <a:p>
            <a:pPr lvl="1"/>
            <a:r>
              <a:rPr lang="zh-CN" altLang="en-US" dirty="0"/>
              <a:t>系统数据处理量巨大，性能要求极为苛刻，必须通过经过高度优化的</a:t>
            </a:r>
            <a:r>
              <a:rPr lang="en-US" altLang="zh-CN" dirty="0"/>
              <a:t>SQL</a:t>
            </a:r>
            <a:r>
              <a:rPr lang="zh-CN" altLang="en-US" dirty="0"/>
              <a:t>语句（或存储过程）才能达到系统性能设计指标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CE0D5-DECC-409B-99D8-30BF14AA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数据库项目开发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27131-2292-46CE-8F65-1157D21602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配置文件方式</a:t>
            </a:r>
            <a:endParaRPr lang="en-US" altLang="zh-CN" dirty="0"/>
          </a:p>
          <a:p>
            <a:r>
              <a:rPr lang="zh-CN" altLang="en-US" dirty="0"/>
              <a:t>注解方式</a:t>
            </a:r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en-US" dirty="0"/>
              <a:t>整合</a:t>
            </a:r>
            <a:r>
              <a:rPr lang="en-US" altLang="zh-CN" dirty="0" err="1"/>
              <a:t>MyBatis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01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992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：配置文件方式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src</a:t>
            </a:r>
            <a:r>
              <a:rPr lang="zh-CN" altLang="en-US" dirty="0"/>
              <a:t>为源代码目录</a:t>
            </a:r>
            <a:endParaRPr lang="en-US" altLang="zh-CN" dirty="0"/>
          </a:p>
          <a:p>
            <a:r>
              <a:rPr lang="en-US" altLang="zh-CN" dirty="0"/>
              <a:t>mapper</a:t>
            </a:r>
            <a:r>
              <a:rPr lang="zh-CN" altLang="en-US" dirty="0"/>
              <a:t>：</a:t>
            </a:r>
            <a:r>
              <a:rPr lang="en-US" altLang="zh-CN" dirty="0"/>
              <a:t>xml</a:t>
            </a:r>
            <a:r>
              <a:rPr lang="zh-CN" altLang="en-US" dirty="0"/>
              <a:t>映射配置包</a:t>
            </a:r>
            <a:endParaRPr lang="en-US" altLang="zh-CN" dirty="0"/>
          </a:p>
          <a:p>
            <a:r>
              <a:rPr lang="en-US" altLang="zh-CN" dirty="0"/>
              <a:t>entity</a:t>
            </a:r>
            <a:r>
              <a:rPr lang="zh-CN" altLang="en-US" dirty="0"/>
              <a:t>：</a:t>
            </a:r>
            <a:r>
              <a:rPr lang="en-US" altLang="zh-CN" dirty="0"/>
              <a:t>POJO</a:t>
            </a:r>
          </a:p>
          <a:p>
            <a:r>
              <a:rPr lang="en-US" altLang="zh-CN" dirty="0" err="1"/>
              <a:t>dao</a:t>
            </a:r>
            <a:r>
              <a:rPr lang="zh-CN" altLang="en-US" dirty="0"/>
              <a:t>：数据访问接口包</a:t>
            </a:r>
            <a:endParaRPr lang="en-US" altLang="zh-CN" dirty="0"/>
          </a:p>
          <a:p>
            <a:r>
              <a:rPr lang="en-US" altLang="zh-CN" dirty="0"/>
              <a:t>SqlMapper.xml</a:t>
            </a:r>
          </a:p>
          <a:p>
            <a:pPr lvl="1"/>
            <a:r>
              <a:rPr lang="en-US" altLang="zh-CN" dirty="0" err="1"/>
              <a:t>MyBatis</a:t>
            </a:r>
            <a:r>
              <a:rPr lang="zh-CN" altLang="en-US" dirty="0"/>
              <a:t>配置文件</a:t>
            </a:r>
            <a:endParaRPr lang="en-US" altLang="zh-CN" dirty="0"/>
          </a:p>
          <a:p>
            <a:r>
              <a:rPr lang="en-US" altLang="zh-CN" dirty="0" err="1"/>
              <a:t>jdbc.properties</a:t>
            </a:r>
            <a:endParaRPr lang="en-US" altLang="zh-CN" dirty="0"/>
          </a:p>
          <a:p>
            <a:pPr lvl="1"/>
            <a:r>
              <a:rPr lang="zh-CN" altLang="en-US" dirty="0"/>
              <a:t>数据库配置文件</a:t>
            </a:r>
            <a:endParaRPr lang="en-US" altLang="zh-CN" dirty="0"/>
          </a:p>
          <a:p>
            <a:r>
              <a:rPr lang="en-US" altLang="zh-CN" dirty="0"/>
              <a:t>pom.xml</a:t>
            </a:r>
          </a:p>
          <a:p>
            <a:pPr lvl="1"/>
            <a:r>
              <a:rPr lang="zh-CN" altLang="en-US" dirty="0"/>
              <a:t>项目依赖</a:t>
            </a:r>
            <a:r>
              <a:rPr lang="en-US" altLang="zh-CN" dirty="0"/>
              <a:t>maven</a:t>
            </a:r>
            <a:r>
              <a:rPr lang="zh-CN" altLang="en-US" dirty="0"/>
              <a:t>配置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8B1256-A02E-4EA2-B175-B54415E32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394515"/>
            <a:ext cx="3268849" cy="52949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项目开发过程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maven</a:t>
            </a:r>
            <a:r>
              <a:rPr lang="zh-CN" altLang="en-US" dirty="0"/>
              <a:t>项目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添加</a:t>
            </a:r>
            <a:r>
              <a:rPr lang="en-US" altLang="zh-CN" dirty="0" err="1"/>
              <a:t>MyBatis</a:t>
            </a:r>
            <a:r>
              <a:rPr lang="zh-CN" altLang="en-US" dirty="0"/>
              <a:t>依赖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resources</a:t>
            </a:r>
            <a:r>
              <a:rPr lang="zh-CN" altLang="en-US" dirty="0"/>
              <a:t>下创建</a:t>
            </a:r>
            <a:r>
              <a:rPr lang="en-US" altLang="zh-CN" dirty="0" err="1"/>
              <a:t>jdbc.properties</a:t>
            </a:r>
            <a:r>
              <a:rPr lang="zh-CN" altLang="en-US" dirty="0"/>
              <a:t>（可以是其他名字）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resources</a:t>
            </a:r>
            <a:r>
              <a:rPr lang="zh-CN" altLang="en-US" dirty="0"/>
              <a:t>下创建</a:t>
            </a:r>
            <a:r>
              <a:rPr lang="en-US" altLang="zh-CN" dirty="0"/>
              <a:t>SqlMapper.xml</a:t>
            </a:r>
            <a:r>
              <a:rPr lang="zh-CN" altLang="en-US" dirty="0"/>
              <a:t>（可以是其他名字）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entity</a:t>
            </a:r>
            <a:r>
              <a:rPr lang="zh-CN" altLang="en-US" dirty="0"/>
              <a:t>包中创建</a:t>
            </a:r>
            <a:r>
              <a:rPr lang="en-US" altLang="zh-CN" dirty="0"/>
              <a:t>POJO</a:t>
            </a:r>
            <a:r>
              <a:rPr lang="zh-CN" altLang="en-US" dirty="0"/>
              <a:t>（不一定与表对应）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dao</a:t>
            </a:r>
            <a:r>
              <a:rPr lang="zh-CN" altLang="en-US" dirty="0"/>
              <a:t>包中创建</a:t>
            </a:r>
            <a:r>
              <a:rPr lang="en-US" altLang="zh-CN" dirty="0"/>
              <a:t>mapper</a:t>
            </a:r>
            <a:r>
              <a:rPr lang="zh-CN" altLang="en-US" dirty="0"/>
              <a:t>接口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mapper</a:t>
            </a:r>
            <a:r>
              <a:rPr lang="zh-CN" altLang="en-US" dirty="0"/>
              <a:t>包中创建</a:t>
            </a:r>
            <a:r>
              <a:rPr lang="en-US" altLang="zh-CN" dirty="0"/>
              <a:t>mapper</a:t>
            </a:r>
            <a:r>
              <a:rPr lang="zh-CN" altLang="en-US" dirty="0"/>
              <a:t>配置文件，文件中每个</a:t>
            </a:r>
            <a:r>
              <a:rPr lang="en-US" altLang="zh-CN" dirty="0"/>
              <a:t>select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与</a:t>
            </a:r>
            <a:r>
              <a:rPr lang="en-US" altLang="zh-CN" dirty="0"/>
              <a:t>mapper</a:t>
            </a:r>
            <a:r>
              <a:rPr lang="zh-CN" altLang="en-US" dirty="0"/>
              <a:t>接口中的一个方法对应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编写测试类进行测试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370</TotalTime>
  <Words>1065</Words>
  <Application>Microsoft Office PowerPoint</Application>
  <PresentationFormat>全屏显示(4:3)</PresentationFormat>
  <Paragraphs>137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微软雅黑</vt:lpstr>
      <vt:lpstr>Franklin Gothic Book</vt:lpstr>
      <vt:lpstr>Perpetua</vt:lpstr>
      <vt:lpstr>Wingdings 2</vt:lpstr>
      <vt:lpstr>平衡</vt:lpstr>
      <vt:lpstr>MyBatis数据库应用开发</vt:lpstr>
      <vt:lpstr>PowerPoint 演示文稿</vt:lpstr>
      <vt:lpstr>MyBatis简介</vt:lpstr>
      <vt:lpstr>PowerPoint 演示文稿</vt:lpstr>
      <vt:lpstr>PowerPoint 演示文稿</vt:lpstr>
      <vt:lpstr>PowerPoint 演示文稿</vt:lpstr>
      <vt:lpstr>MyBatis数据库项目开发</vt:lpstr>
      <vt:lpstr>MyBatis：配置文件方式</vt:lpstr>
      <vt:lpstr>MyBatis项目开发过程</vt:lpstr>
      <vt:lpstr>jdbc.properties</vt:lpstr>
      <vt:lpstr>MyBatis配置文件</vt:lpstr>
      <vt:lpstr>User类（POJO）</vt:lpstr>
      <vt:lpstr>mapper接口</vt:lpstr>
      <vt:lpstr>mapper配置文件</vt:lpstr>
      <vt:lpstr>测试MyBatis</vt:lpstr>
      <vt:lpstr>PowerPoint 演示文稿</vt:lpstr>
      <vt:lpstr>MyBatis：注解方式</vt:lpstr>
      <vt:lpstr>Pom依赖</vt:lpstr>
      <vt:lpstr>Mybatis配置文件</vt:lpstr>
      <vt:lpstr>Java对象：POJO</vt:lpstr>
      <vt:lpstr>Mapper接口</vt:lpstr>
      <vt:lpstr>功能测试-App Main</vt:lpstr>
      <vt:lpstr>功能测试-TestCase</vt:lpstr>
      <vt:lpstr>Spring整合Mybatis</vt:lpstr>
      <vt:lpstr>Pom依赖</vt:lpstr>
      <vt:lpstr>容器配置</vt:lpstr>
      <vt:lpstr>PowerPoint 演示文稿</vt:lpstr>
      <vt:lpstr>测试</vt:lpstr>
      <vt:lpstr>MyBatis Generator</vt:lpstr>
      <vt:lpstr>generator的配置文件</vt:lpstr>
      <vt:lpstr>基于Generator的MyBatis项目开发</vt:lpstr>
      <vt:lpstr>PowerPoint 演示文稿</vt:lpstr>
      <vt:lpstr>PowerPoint 演示文稿</vt:lpstr>
      <vt:lpstr>PowerPoint 演示文稿</vt:lpstr>
      <vt:lpstr>iBatis的体系结构</vt:lpstr>
      <vt:lpstr>学习视频</vt:lpstr>
      <vt:lpstr>部分网络资源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Hibernate与Struts2整合开发</dc:title>
  <dc:creator>chengzg</dc:creator>
  <cp:lastModifiedBy>程 志刚</cp:lastModifiedBy>
  <cp:revision>153</cp:revision>
  <dcterms:created xsi:type="dcterms:W3CDTF">2012-02-10T04:31:00Z</dcterms:created>
  <dcterms:modified xsi:type="dcterms:W3CDTF">2021-11-23T08:08:35Z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