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6" autoAdjust="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7404-3E2B-4CE2-A26E-B6820CA2D6E8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89F76-99D9-4B98-8CB1-924129A751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4400" b="1" dirty="0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概述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http://sishuok.com/forum/upload/2012/7/1/a6b7b2ca293e610a7a2b32e47a16d718_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6460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5194" y="116632"/>
            <a:ext cx="7772400" cy="4572000"/>
          </a:xfrm>
        </p:spPr>
        <p:txBody>
          <a:bodyPr/>
          <a:lstStyle/>
          <a:p>
            <a:r>
              <a:rPr lang="en-US" altLang="zh-CN" dirty="0"/>
              <a:t>Model2</a:t>
            </a:r>
          </a:p>
          <a:p>
            <a:endParaRPr lang="zh-CN" altLang="en-US" dirty="0"/>
          </a:p>
        </p:txBody>
      </p:sp>
      <p:pic>
        <p:nvPicPr>
          <p:cNvPr id="6146" name="Picture 2" descr="http://sishuok.com/forum/upload/2012/7/1/e7fae17e52bb3664d0d3f4ea8db7ae55__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0" y="764704"/>
            <a:ext cx="8446128" cy="237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ishuok.com/forum/upload/2012/7/1/925c5ff2cc8613c898b05a4817db1f56_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0" y="2920784"/>
            <a:ext cx="82677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Spring Web MVC</a:t>
            </a:r>
            <a:r>
              <a:rPr lang="zh-CN" altLang="en-US" dirty="0"/>
              <a:t>是一种基于</a:t>
            </a:r>
            <a:r>
              <a:rPr lang="en-US" altLang="zh-CN" dirty="0"/>
              <a:t>Java</a:t>
            </a:r>
            <a:r>
              <a:rPr lang="zh-CN" altLang="en-US" dirty="0"/>
              <a:t>的实现了</a:t>
            </a:r>
            <a:r>
              <a:rPr lang="en-US" altLang="zh-CN" dirty="0"/>
              <a:t>Web MVC</a:t>
            </a:r>
            <a:r>
              <a:rPr lang="zh-CN" altLang="en-US" dirty="0"/>
              <a:t>设计模式的请求驱动类型的轻量级</a:t>
            </a:r>
            <a:r>
              <a:rPr lang="en-US" altLang="zh-CN" dirty="0"/>
              <a:t>Web </a:t>
            </a:r>
            <a:r>
              <a:rPr lang="zh-CN" altLang="en-US" dirty="0"/>
              <a:t>框架，即使用了</a:t>
            </a:r>
            <a:r>
              <a:rPr lang="en-US" altLang="zh-CN" dirty="0"/>
              <a:t>MVC</a:t>
            </a:r>
            <a:r>
              <a:rPr lang="zh-CN" altLang="en-US" dirty="0"/>
              <a:t>架构模式的思想，将</a:t>
            </a:r>
            <a:r>
              <a:rPr lang="en-US" altLang="zh-CN" dirty="0"/>
              <a:t>web </a:t>
            </a:r>
            <a:r>
              <a:rPr lang="zh-CN" altLang="en-US" dirty="0"/>
              <a:t>层进行职责解耦</a:t>
            </a:r>
            <a:endParaRPr lang="en-US" altLang="zh-CN" dirty="0"/>
          </a:p>
          <a:p>
            <a:r>
              <a:rPr lang="zh-CN" altLang="en-US" dirty="0"/>
              <a:t>基于请求驱动指的就是使用请求</a:t>
            </a:r>
            <a:r>
              <a:rPr lang="en-US" altLang="zh-CN" dirty="0"/>
              <a:t>-</a:t>
            </a:r>
            <a:r>
              <a:rPr lang="zh-CN" altLang="en-US" dirty="0"/>
              <a:t>响应模型</a:t>
            </a:r>
            <a:endParaRPr lang="en-US" altLang="zh-CN" dirty="0"/>
          </a:p>
          <a:p>
            <a:r>
              <a:rPr lang="en-US" altLang="zh-CN" dirty="0"/>
              <a:t>Spring Web MVC</a:t>
            </a:r>
            <a:r>
              <a:rPr lang="zh-CN" altLang="en-US" dirty="0"/>
              <a:t>简化我们日常</a:t>
            </a:r>
            <a:r>
              <a:rPr lang="en-US" altLang="zh-CN" dirty="0"/>
              <a:t>Web</a:t>
            </a:r>
            <a:r>
              <a:rPr lang="zh-CN" altLang="en-US" dirty="0"/>
              <a:t>开发的。</a:t>
            </a:r>
            <a:endParaRPr lang="en-US" altLang="zh-CN" dirty="0"/>
          </a:p>
          <a:p>
            <a:r>
              <a:rPr lang="zh-CN" altLang="en-US" dirty="0"/>
              <a:t>支持本地化（</a:t>
            </a:r>
            <a:r>
              <a:rPr lang="en-US" altLang="zh-CN" dirty="0"/>
              <a:t>Locale</a:t>
            </a:r>
            <a:r>
              <a:rPr lang="zh-CN" altLang="en-US" dirty="0"/>
              <a:t>）解析、主题（</a:t>
            </a:r>
            <a:r>
              <a:rPr lang="en-US" altLang="zh-CN" dirty="0"/>
              <a:t>Theme</a:t>
            </a:r>
            <a:r>
              <a:rPr lang="zh-CN" altLang="en-US" dirty="0"/>
              <a:t>）解析及文件上传等；提供了非常灵活的数据验证、格式化和数据绑定机制；提供了强大的约定大于配置（惯例优先原则）的契约式编程支持。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前端控制器：</a:t>
            </a:r>
            <a:r>
              <a:rPr lang="en-US" altLang="zh-CN" dirty="0" err="1"/>
              <a:t>DispatcherServlet</a:t>
            </a:r>
            <a:endParaRPr lang="en-US" altLang="zh-CN" dirty="0"/>
          </a:p>
          <a:p>
            <a:r>
              <a:rPr lang="zh-CN" altLang="en-US" dirty="0"/>
              <a:t>应用控制器：映射管理器</a:t>
            </a:r>
            <a:r>
              <a:rPr lang="en-US" altLang="zh-CN" dirty="0"/>
              <a:t>(Handler Mapping)+</a:t>
            </a:r>
            <a:r>
              <a:rPr lang="zh-CN" altLang="en-US" dirty="0"/>
              <a:t>视图解析器</a:t>
            </a:r>
            <a:r>
              <a:rPr lang="en-US" altLang="zh-CN" dirty="0"/>
              <a:t>(View Resolver)</a:t>
            </a:r>
          </a:p>
          <a:p>
            <a:r>
              <a:rPr lang="zh-CN" altLang="en-US" dirty="0"/>
              <a:t>页面控制器：</a:t>
            </a:r>
            <a:r>
              <a:rPr lang="en-US" altLang="zh-CN" dirty="0"/>
              <a:t>Controller </a:t>
            </a:r>
            <a:r>
              <a:rPr lang="zh-CN" altLang="en-US" dirty="0"/>
              <a:t>（可以实现</a:t>
            </a:r>
            <a:r>
              <a:rPr lang="en-US" altLang="zh-CN" dirty="0"/>
              <a:t>Controller</a:t>
            </a:r>
            <a:r>
              <a:rPr lang="zh-CN" altLang="en-US" dirty="0"/>
              <a:t>接口，也可以是</a:t>
            </a:r>
            <a:r>
              <a:rPr lang="en-US" altLang="zh-CN" dirty="0"/>
              <a:t>POJO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 Web MVC</a:t>
            </a:r>
            <a:r>
              <a:rPr lang="zh-CN" altLang="en-US" dirty="0"/>
              <a:t>能帮我们做什么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54102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√让我们能非常简单的设计出干净的</a:t>
            </a:r>
            <a:r>
              <a:rPr lang="en-US" altLang="zh-CN" dirty="0"/>
              <a:t>Web </a:t>
            </a:r>
            <a:r>
              <a:rPr lang="zh-CN" altLang="en-US" dirty="0"/>
              <a:t>层和薄薄的</a:t>
            </a:r>
            <a:r>
              <a:rPr lang="en-US" altLang="zh-CN" dirty="0"/>
              <a:t>Web </a:t>
            </a:r>
            <a:r>
              <a:rPr lang="zh-CN" altLang="en-US" dirty="0"/>
              <a:t>层；</a:t>
            </a:r>
          </a:p>
          <a:p>
            <a:r>
              <a:rPr lang="zh-CN" altLang="en-US" dirty="0"/>
              <a:t>√进行更简洁的</a:t>
            </a:r>
            <a:r>
              <a:rPr lang="en-US" altLang="zh-CN" dirty="0"/>
              <a:t>Web </a:t>
            </a:r>
            <a:r>
              <a:rPr lang="zh-CN" altLang="en-US" dirty="0"/>
              <a:t>层的开发；</a:t>
            </a:r>
          </a:p>
          <a:p>
            <a:r>
              <a:rPr lang="zh-CN" altLang="en-US" dirty="0"/>
              <a:t>√天生与</a:t>
            </a:r>
            <a:r>
              <a:rPr lang="en-US" altLang="zh-CN" dirty="0"/>
              <a:t>Spring</a:t>
            </a:r>
            <a:r>
              <a:rPr lang="zh-CN" altLang="en-US" dirty="0"/>
              <a:t>框架集成（如</a:t>
            </a:r>
            <a:r>
              <a:rPr lang="en-US" altLang="zh-CN" dirty="0" err="1"/>
              <a:t>IoC</a:t>
            </a:r>
            <a:r>
              <a:rPr lang="zh-CN" altLang="en-US" dirty="0"/>
              <a:t>容器、</a:t>
            </a:r>
            <a:r>
              <a:rPr lang="en-US" altLang="zh-CN" dirty="0"/>
              <a:t>AOP</a:t>
            </a:r>
            <a:r>
              <a:rPr lang="zh-CN" altLang="en-US" dirty="0"/>
              <a:t>等）；</a:t>
            </a:r>
          </a:p>
          <a:p>
            <a:r>
              <a:rPr lang="zh-CN" altLang="en-US" dirty="0"/>
              <a:t>√提供强大的约定大于配置的契约式编程支持；</a:t>
            </a:r>
          </a:p>
          <a:p>
            <a:r>
              <a:rPr lang="zh-CN" altLang="en-US" dirty="0"/>
              <a:t>√能简单的进行</a:t>
            </a:r>
            <a:r>
              <a:rPr lang="en-US" altLang="zh-CN" dirty="0"/>
              <a:t>Web </a:t>
            </a:r>
            <a:r>
              <a:rPr lang="zh-CN" altLang="en-US" dirty="0"/>
              <a:t>层的单元测试；</a:t>
            </a:r>
          </a:p>
          <a:p>
            <a:r>
              <a:rPr lang="zh-CN" altLang="en-US" dirty="0"/>
              <a:t>√支持灵活的</a:t>
            </a:r>
            <a:r>
              <a:rPr lang="en-US" altLang="zh-CN" dirty="0"/>
              <a:t>URL</a:t>
            </a:r>
            <a:r>
              <a:rPr lang="zh-CN" altLang="en-US" dirty="0"/>
              <a:t>到页面控制器的映射；</a:t>
            </a:r>
          </a:p>
          <a:p>
            <a:r>
              <a:rPr lang="zh-CN" altLang="en-US" dirty="0"/>
              <a:t>√非常容易与其他视图技术集成，如</a:t>
            </a:r>
            <a:r>
              <a:rPr lang="en-US" altLang="zh-CN" dirty="0"/>
              <a:t>Velocity</a:t>
            </a:r>
            <a:r>
              <a:rPr lang="zh-CN" altLang="en-US" dirty="0"/>
              <a:t>、</a:t>
            </a:r>
            <a:r>
              <a:rPr lang="en-US" altLang="zh-CN" dirty="0" err="1"/>
              <a:t>FreeMarker</a:t>
            </a:r>
            <a:r>
              <a:rPr lang="en-US" altLang="zh-CN" dirty="0"/>
              <a:t> </a:t>
            </a:r>
            <a:r>
              <a:rPr lang="zh-CN" altLang="en-US" dirty="0"/>
              <a:t>等等，因为模型数据不放在特定的</a:t>
            </a:r>
            <a:r>
              <a:rPr lang="en-US" altLang="zh-CN" dirty="0"/>
              <a:t>API </a:t>
            </a:r>
            <a:r>
              <a:rPr lang="zh-CN" altLang="en-US" dirty="0"/>
              <a:t>里，而是放在一个</a:t>
            </a:r>
            <a:r>
              <a:rPr lang="en-US" altLang="zh-CN" dirty="0"/>
              <a:t>Model</a:t>
            </a:r>
            <a:r>
              <a:rPr lang="zh-CN" altLang="en-US" dirty="0"/>
              <a:t>里（</a:t>
            </a:r>
            <a:r>
              <a:rPr lang="en-US" altLang="zh-CN" dirty="0"/>
              <a:t>Map </a:t>
            </a:r>
            <a:r>
              <a:rPr lang="zh-CN" altLang="en-US" dirty="0"/>
              <a:t>数据结构实现，因此很容易被其他框架使用）；</a:t>
            </a:r>
          </a:p>
          <a:p>
            <a:r>
              <a:rPr lang="zh-CN" altLang="en-US" dirty="0"/>
              <a:t>√非常灵活的数据验证、格式化和数据绑定机制，能使用任何对象进行数据绑定，不必实现特定框架的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√提供一套强大的</a:t>
            </a:r>
            <a:r>
              <a:rPr lang="en-US" altLang="zh-CN" dirty="0"/>
              <a:t>JSP</a:t>
            </a:r>
            <a:r>
              <a:rPr lang="zh-CN" altLang="en-US" dirty="0"/>
              <a:t>标签库，简化</a:t>
            </a:r>
            <a:r>
              <a:rPr lang="en-US" altLang="zh-CN" dirty="0"/>
              <a:t>JSP</a:t>
            </a:r>
            <a:r>
              <a:rPr lang="zh-CN" altLang="en-US" dirty="0"/>
              <a:t>开发；</a:t>
            </a:r>
          </a:p>
          <a:p>
            <a:r>
              <a:rPr lang="zh-CN" altLang="en-US" dirty="0"/>
              <a:t>√支持灵活的本地化、主题等解析；</a:t>
            </a:r>
          </a:p>
          <a:p>
            <a:r>
              <a:rPr lang="zh-CN" altLang="en-US" dirty="0"/>
              <a:t>√更加简单的异常处理；</a:t>
            </a:r>
          </a:p>
          <a:p>
            <a:r>
              <a:rPr lang="zh-CN" altLang="en-US" dirty="0"/>
              <a:t>√对静态资源的支持；</a:t>
            </a:r>
          </a:p>
          <a:p>
            <a:r>
              <a:rPr lang="zh-CN" altLang="en-US" dirty="0"/>
              <a:t>√支持</a:t>
            </a:r>
            <a:r>
              <a:rPr lang="en-US" altLang="zh-CN" dirty="0"/>
              <a:t>Restful</a:t>
            </a:r>
            <a:r>
              <a:rPr lang="zh-CN" altLang="en-US" dirty="0"/>
              <a:t>风格。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Web MVC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http://sishuok.com/forum/upload/2012/7/14/529024df9d2b0d1e62d8054a86d866c9_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57697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http://sishuok.com/forum/upload/2012/7/14/57ea9e7edeebd5ee2ec0cf27313c5fb6_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9416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项目开发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78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、新建</a:t>
            </a:r>
            <a:r>
              <a:rPr lang="en-US" altLang="zh-CN" dirty="0"/>
              <a:t>maven</a:t>
            </a:r>
            <a:r>
              <a:rPr lang="zh-CN" altLang="en-US" dirty="0"/>
              <a:t>项目，补全项目结构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、添加</a:t>
            </a:r>
            <a:r>
              <a:rPr lang="en-US" altLang="zh-CN" dirty="0" err="1"/>
              <a:t>SpringMVC</a:t>
            </a:r>
            <a:r>
              <a:rPr lang="zh-CN" altLang="en-US" dirty="0"/>
              <a:t>包依赖及</a:t>
            </a:r>
            <a:r>
              <a:rPr lang="en-US" altLang="zh-CN" dirty="0"/>
              <a:t>jetty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、修改</a:t>
            </a:r>
            <a:r>
              <a:rPr lang="en-US" altLang="zh-CN" dirty="0"/>
              <a:t>web.xml</a:t>
            </a:r>
            <a:r>
              <a:rPr lang="zh-CN" altLang="en-US" dirty="0"/>
              <a:t>，添加</a:t>
            </a:r>
            <a:r>
              <a:rPr lang="en-US" altLang="zh-CN" dirty="0" err="1"/>
              <a:t>springmvc</a:t>
            </a:r>
            <a:r>
              <a:rPr lang="zh-CN" altLang="en-US" dirty="0"/>
              <a:t>控制器配置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WEB-INF</a:t>
            </a:r>
            <a:r>
              <a:rPr lang="zh-CN" altLang="en-US" dirty="0"/>
              <a:t>下添加</a:t>
            </a:r>
            <a:r>
              <a:rPr lang="en-US" altLang="zh-CN" dirty="0" err="1"/>
              <a:t>SpringMVC</a:t>
            </a:r>
            <a:r>
              <a:rPr lang="zh-CN" altLang="en-US" dirty="0"/>
              <a:t>的配置文件（包扫描及</a:t>
            </a:r>
            <a:r>
              <a:rPr lang="en-US" altLang="zh-CN" dirty="0"/>
              <a:t>resolver</a:t>
            </a:r>
            <a:r>
              <a:rPr lang="zh-CN" altLang="en-US" dirty="0"/>
              <a:t>配置）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规划用户请求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、开发</a:t>
            </a:r>
            <a:r>
              <a:rPr lang="en-US" altLang="zh-CN" dirty="0"/>
              <a:t>controller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、开发视图（</a:t>
            </a:r>
            <a:r>
              <a:rPr lang="en-US" altLang="zh-CN" dirty="0" err="1"/>
              <a:t>jsp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clean </a:t>
            </a:r>
            <a:r>
              <a:rPr lang="en-US" altLang="zh-CN" dirty="0" err="1"/>
              <a:t>jetty:run</a:t>
            </a:r>
            <a:r>
              <a:rPr lang="en-US" altLang="zh-CN" dirty="0"/>
              <a:t>  -</a:t>
            </a:r>
            <a:r>
              <a:rPr lang="en-US" altLang="zh-CN" dirty="0" err="1"/>
              <a:t>Djetty.port</a:t>
            </a:r>
            <a:r>
              <a:rPr lang="en-US" altLang="zh-CN" dirty="0"/>
              <a:t>=8088</a:t>
            </a:r>
            <a:r>
              <a:rPr lang="zh-CN" altLang="en-US" dirty="0"/>
              <a:t>编译启动</a:t>
            </a:r>
            <a:r>
              <a:rPr lang="en-US" altLang="zh-CN" dirty="0"/>
              <a:t>web</a:t>
            </a:r>
            <a:r>
              <a:rPr lang="zh-CN" altLang="en-US" dirty="0"/>
              <a:t>站点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、测试站点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1" lang="zh-CN" altLang="en-US" b="1" dirty="0"/>
              <a:t>课程目标：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1" lang="zh-CN" altLang="en-US" dirty="0"/>
              <a:t>理解</a:t>
            </a:r>
            <a:r>
              <a:rPr kumimoji="1" lang="en-US" altLang="zh-CN" dirty="0"/>
              <a:t>WEBMVC</a:t>
            </a:r>
            <a:r>
              <a:rPr kumimoji="1" lang="zh-CN" altLang="en-US" dirty="0"/>
              <a:t>的原理及发展历程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1" lang="zh-CN" altLang="en-US" dirty="0"/>
              <a:t>掌握</a:t>
            </a:r>
            <a:r>
              <a:rPr kumimoji="1" lang="en-US" altLang="zh-CN" dirty="0" err="1"/>
              <a:t>SprintMVC</a:t>
            </a:r>
            <a:r>
              <a:rPr kumimoji="1" lang="zh-CN" altLang="en-US" dirty="0"/>
              <a:t>开发的相关知识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1" lang="zh-CN" altLang="en-US" dirty="0"/>
              <a:t>能使用</a:t>
            </a:r>
            <a:r>
              <a:rPr kumimoji="1" lang="en-US" altLang="zh-CN" dirty="0" err="1"/>
              <a:t>SpringMVC</a:t>
            </a:r>
            <a:r>
              <a:rPr kumimoji="1" lang="zh-CN" altLang="en-US" dirty="0"/>
              <a:t>进行实际项目开发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WebMVC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 err="1"/>
              <a:t>SpringMVC</a:t>
            </a:r>
            <a:r>
              <a:rPr lang="zh-CN" altLang="en-US" dirty="0"/>
              <a:t>的基本架构</a:t>
            </a:r>
            <a:endParaRPr lang="en-US" altLang="zh-CN" dirty="0"/>
          </a:p>
          <a:p>
            <a:r>
              <a:rPr lang="en-US" altLang="zh-CN" dirty="0" err="1"/>
              <a:t>SpringMVC</a:t>
            </a:r>
            <a:r>
              <a:rPr lang="zh-CN" altLang="en-US" dirty="0"/>
              <a:t>的开发步骤（</a:t>
            </a:r>
            <a:r>
              <a:rPr lang="en-US" altLang="zh-CN" dirty="0" err="1"/>
              <a:t>HelloWorld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WebMVC</a:t>
            </a:r>
            <a:r>
              <a:rPr lang="zh-CN" altLang="en-US" dirty="0"/>
              <a:t>概述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913904" y="1400176"/>
            <a:ext cx="7772400" cy="901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</a:t>
            </a:r>
            <a:r>
              <a:rPr lang="zh-CN" altLang="en-US" dirty="0"/>
              <a:t>开发基本模型：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响应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011863" y="2809875"/>
            <a:ext cx="3024187" cy="216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、接收请求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、处理请求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3</a:t>
            </a:r>
            <a:r>
              <a:rPr lang="zh-CN" altLang="en-US" sz="2000" dirty="0"/>
              <a:t>、产生响应（</a:t>
            </a:r>
            <a:r>
              <a:rPr lang="en-US" altLang="zh-CN" sz="2000" dirty="0"/>
              <a:t>HTML/CSS/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9388" y="2808288"/>
            <a:ext cx="2879725" cy="2160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客户端（浏览器）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、发送请求（</a:t>
            </a:r>
            <a:r>
              <a:rPr lang="en-US" altLang="zh-CN" sz="2000" dirty="0"/>
              <a:t>URL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、接收响应内容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3</a:t>
            </a:r>
            <a:r>
              <a:rPr lang="zh-CN" altLang="en-US" sz="2000" dirty="0"/>
              <a:t>、将内容渲染为页面</a:t>
            </a:r>
          </a:p>
        </p:txBody>
      </p:sp>
      <p:sp>
        <p:nvSpPr>
          <p:cNvPr id="8" name="右箭头 7"/>
          <p:cNvSpPr/>
          <p:nvPr/>
        </p:nvSpPr>
        <p:spPr>
          <a:xfrm>
            <a:off x="3175000" y="3284538"/>
            <a:ext cx="2736850" cy="2889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3175000" y="4149725"/>
            <a:ext cx="2736850" cy="2873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390900" y="2524125"/>
            <a:ext cx="2540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、请求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http://baidu.com</a:t>
            </a:r>
            <a:endParaRPr lang="zh-CN" altLang="en-US" sz="2400" b="1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390900" y="4398963"/>
            <a:ext cx="1414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、响应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页面内容</a:t>
            </a: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919163" y="5229225"/>
            <a:ext cx="7772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Web</a:t>
            </a:r>
            <a:r>
              <a:rPr lang="zh-CN" altLang="en-US"/>
              <a:t>客户端发起请求，</a:t>
            </a:r>
            <a:r>
              <a:rPr lang="en-US" altLang="zh-CN"/>
              <a:t>Web</a:t>
            </a:r>
            <a:r>
              <a:rPr lang="zh-CN" altLang="en-US"/>
              <a:t>服务端响应</a:t>
            </a:r>
            <a:endParaRPr lang="en-US" altLang="zh-CN"/>
          </a:p>
          <a:p>
            <a:r>
              <a:rPr lang="zh-CN" altLang="en-US"/>
              <a:t>服务器推技术（</a:t>
            </a:r>
            <a:r>
              <a:rPr lang="en-US" altLang="zh-CN"/>
              <a:t>Server push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端开发发展历程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http://sishuok.com/forum/upload/2012/7/1/41f193e4f961be27d511789df2ee7680_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4" y="2060848"/>
            <a:ext cx="8136904" cy="263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标准</a:t>
            </a:r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一种架构型的模式，本身不引入新功能，只是帮助我们将开发的结构组织的更加合理，使展示与模型分离、流程控制逻辑、业务逻辑调用与展示逻辑分离</a:t>
            </a:r>
          </a:p>
        </p:txBody>
      </p:sp>
      <p:pic>
        <p:nvPicPr>
          <p:cNvPr id="1026" name="Picture 2" descr="http://sishuok.com/forum/upload/2012/7/1/a633b31a42f0224c9bf66cd3cc886e04_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00" y="3140968"/>
            <a:ext cx="7116719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开发中</a:t>
            </a:r>
            <a:r>
              <a:rPr lang="zh-CN" altLang="en-US" dirty="0">
                <a:solidFill>
                  <a:srgbClr val="FF0000"/>
                </a:solidFill>
              </a:rPr>
              <a:t>模型无法主动推给视图</a:t>
            </a:r>
            <a:r>
              <a:rPr lang="zh-CN" altLang="en-US" dirty="0"/>
              <a:t>（无法主动更新用户界面），因为在</a:t>
            </a:r>
            <a:r>
              <a:rPr lang="en-US" altLang="zh-CN" dirty="0"/>
              <a:t>Web</a:t>
            </a:r>
            <a:r>
              <a:rPr lang="zh-CN" altLang="en-US" dirty="0"/>
              <a:t>开发是请求</a:t>
            </a:r>
            <a:r>
              <a:rPr lang="en-US" altLang="zh-CN" dirty="0"/>
              <a:t>-</a:t>
            </a:r>
            <a:r>
              <a:rPr lang="zh-CN" altLang="en-US" dirty="0"/>
              <a:t>响应模型</a:t>
            </a:r>
          </a:p>
        </p:txBody>
      </p:sp>
      <p:pic>
        <p:nvPicPr>
          <p:cNvPr id="4098" name="Picture 2" descr="http://sishuok.com/forum/upload/2012/7/1/baa1df353ed98b79231b535bc1f73dea_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63150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1640" y="1988840"/>
            <a:ext cx="67687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为什么还要</a:t>
            </a:r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MVC</a:t>
            </a: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如何使用</a:t>
            </a:r>
            <a:r>
              <a:rPr lang="en-US" altLang="zh-CN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MVC</a:t>
            </a:r>
            <a:r>
              <a:rPr lang="zh-CN" alt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http://sishuok.com/forum/upload/2012/7/1/d3b5b2ec88706fff7ef4b98d110837d1_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28800"/>
            <a:ext cx="801052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1059</TotalTime>
  <Words>655</Words>
  <Application>Microsoft Office PowerPoint</Application>
  <PresentationFormat>全屏显示(4:3)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Arial</vt:lpstr>
      <vt:lpstr>Calibri</vt:lpstr>
      <vt:lpstr>Franklin Gothic Book</vt:lpstr>
      <vt:lpstr>Perpetua</vt:lpstr>
      <vt:lpstr>Wingdings</vt:lpstr>
      <vt:lpstr>Wingdings 2</vt:lpstr>
      <vt:lpstr>平衡</vt:lpstr>
      <vt:lpstr>SpringMVC概述</vt:lpstr>
      <vt:lpstr>课程目标</vt:lpstr>
      <vt:lpstr>目录</vt:lpstr>
      <vt:lpstr>WebMVC概述</vt:lpstr>
      <vt:lpstr>Web端开发发展历程</vt:lpstr>
      <vt:lpstr>标准MVC</vt:lpstr>
      <vt:lpstr>WEBMVC</vt:lpstr>
      <vt:lpstr>PowerPoint 演示文稿</vt:lpstr>
      <vt:lpstr>Model1</vt:lpstr>
      <vt:lpstr>Model2</vt:lpstr>
      <vt:lpstr>PowerPoint 演示文稿</vt:lpstr>
      <vt:lpstr>SpringMVC</vt:lpstr>
      <vt:lpstr>SpringMVC</vt:lpstr>
      <vt:lpstr>Spring Web MVC能帮我们做什么</vt:lpstr>
      <vt:lpstr>Spring Web MVC架构</vt:lpstr>
      <vt:lpstr>PowerPoint 演示文稿</vt:lpstr>
      <vt:lpstr>SpringMVC项目开发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chengzg</dc:creator>
  <cp:lastModifiedBy>程 志刚</cp:lastModifiedBy>
  <cp:revision>106</cp:revision>
  <dcterms:created xsi:type="dcterms:W3CDTF">2012-02-10T04:31:00Z</dcterms:created>
  <dcterms:modified xsi:type="dcterms:W3CDTF">2019-11-11T07:18:50Z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