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1"/>
  </p:handout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9947275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4" autoAdjust="0"/>
    <p:restoredTop sz="94660"/>
  </p:normalViewPr>
  <p:slideViewPr>
    <p:cSldViewPr>
      <p:cViewPr varScale="1">
        <p:scale>
          <a:sx n="120" d="100"/>
          <a:sy n="120" d="100"/>
        </p:scale>
        <p:origin x="12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21288-FDD7-43F6-9A66-016915B368E1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B4A0A-7885-4EAC-A596-3F9047063F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5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684213" y="3357563"/>
            <a:ext cx="7772400" cy="1254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371600" y="4654550"/>
            <a:ext cx="6400800" cy="9858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620713"/>
            <a:ext cx="2060178" cy="55070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61104" cy="55070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 b="-6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296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530" y="2516505"/>
            <a:ext cx="7772400" cy="2095500"/>
          </a:xfrm>
        </p:spPr>
        <p:txBody>
          <a:bodyPr/>
          <a:lstStyle/>
          <a:p>
            <a:r>
              <a:rPr lang="en-US" altLang="zh-CN" sz="5400" dirty="0"/>
              <a:t>2021JAVAEE</a:t>
            </a:r>
            <a:br>
              <a:rPr lang="en-US" altLang="zh-CN" sz="5400" dirty="0"/>
            </a:br>
            <a:r>
              <a:rPr lang="zh-CN" altLang="en-US" sz="5400" dirty="0"/>
              <a:t>期末考试复习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考试地点：</a:t>
            </a:r>
            <a:r>
              <a:rPr lang="en-US" altLang="zh-CN" dirty="0"/>
              <a:t>C1-106</a:t>
            </a:r>
            <a:r>
              <a:rPr lang="zh-CN" altLang="en-US" dirty="0"/>
              <a:t>阶梯教室</a:t>
            </a:r>
            <a:endParaRPr lang="en-US" altLang="zh-CN" dirty="0"/>
          </a:p>
          <a:p>
            <a:r>
              <a:rPr lang="zh-CN" altLang="en-US" dirty="0"/>
              <a:t>考试时间：</a:t>
            </a:r>
            <a:r>
              <a:rPr lang="en-US" altLang="zh-CN" b="1" dirty="0">
                <a:solidFill>
                  <a:srgbClr val="FF0000"/>
                </a:solidFill>
              </a:rPr>
              <a:t>2021-12-28 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13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30~15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>
                <a:solidFill>
                  <a:srgbClr val="FF0000"/>
                </a:solidFill>
              </a:rPr>
              <a:t>30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答辩时间：</a:t>
            </a:r>
            <a:r>
              <a:rPr lang="zh-CN" altLang="en-US" b="1" dirty="0">
                <a:solidFill>
                  <a:srgbClr val="CC00FF"/>
                </a:solidFill>
              </a:rPr>
              <a:t>预安排</a:t>
            </a:r>
            <a:r>
              <a:rPr lang="en-US" altLang="zh-CN" b="1" dirty="0">
                <a:solidFill>
                  <a:srgbClr val="CC00FF"/>
                </a:solidFill>
              </a:rPr>
              <a:t>2021-1-7</a:t>
            </a:r>
          </a:p>
          <a:p>
            <a:r>
              <a:rPr lang="zh-CN" altLang="en-US" dirty="0"/>
              <a:t>答辩要求：</a:t>
            </a:r>
            <a:endParaRPr lang="en-US" altLang="zh-CN" dirty="0"/>
          </a:p>
          <a:p>
            <a:pPr lvl="1"/>
            <a:r>
              <a:rPr lang="zh-CN" altLang="en-US" dirty="0"/>
              <a:t>同批所有小组全程参加</a:t>
            </a:r>
            <a:endParaRPr lang="en-US" altLang="zh-CN" dirty="0"/>
          </a:p>
          <a:p>
            <a:pPr lvl="1"/>
            <a:r>
              <a:rPr lang="zh-CN" altLang="en-US" dirty="0"/>
              <a:t>小组所有成员上台</a:t>
            </a:r>
            <a:endParaRPr lang="en-US" altLang="zh-CN" dirty="0"/>
          </a:p>
          <a:p>
            <a:pPr lvl="1"/>
            <a:r>
              <a:rPr lang="en-US" altLang="zh-CN" dirty="0"/>
              <a:t>PPT</a:t>
            </a:r>
            <a:r>
              <a:rPr lang="zh-CN" altLang="en-US" dirty="0"/>
              <a:t>介绍</a:t>
            </a:r>
            <a:endParaRPr lang="en-US" altLang="zh-CN" dirty="0"/>
          </a:p>
          <a:p>
            <a:pPr lvl="1"/>
            <a:r>
              <a:rPr lang="zh-CN" altLang="en-US" dirty="0"/>
              <a:t>系统功能演示</a:t>
            </a:r>
            <a:endParaRPr lang="en-US" altLang="zh-CN" dirty="0"/>
          </a:p>
          <a:p>
            <a:pPr lvl="1"/>
            <a:r>
              <a:rPr lang="en-US" altLang="zh-CN" dirty="0"/>
              <a:t>Q&amp;A</a:t>
            </a:r>
          </a:p>
          <a:p>
            <a:pPr lvl="1"/>
            <a:r>
              <a:rPr lang="zh-CN" altLang="en-US" dirty="0"/>
              <a:t>每组</a:t>
            </a:r>
            <a:r>
              <a:rPr lang="en-US" altLang="zh-CN" dirty="0"/>
              <a:t>10min</a:t>
            </a:r>
            <a:r>
              <a:rPr lang="zh-CN" altLang="en-US" dirty="0"/>
              <a:t>左右</a:t>
            </a:r>
          </a:p>
        </p:txBody>
      </p:sp>
    </p:spTree>
    <p:extLst>
      <p:ext uri="{BB962C8B-B14F-4D97-AF65-F5344CB8AC3E}">
        <p14:creationId xmlns:p14="http://schemas.microsoft.com/office/powerpoint/2010/main" val="11445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考试题型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判断题、</a:t>
            </a:r>
            <a:r>
              <a:rPr lang="zh-CN" altLang="en-US" dirty="0"/>
              <a:t>选择、填空题：</a:t>
            </a:r>
            <a:r>
              <a:rPr lang="en-US" altLang="zh-CN" dirty="0"/>
              <a:t>20~30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简答题：</a:t>
            </a:r>
            <a:r>
              <a:rPr lang="en-US" altLang="zh-CN" dirty="0"/>
              <a:t>30~40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分析设计题：</a:t>
            </a:r>
            <a:r>
              <a:rPr lang="en-US" altLang="zh-CN" dirty="0"/>
              <a:t>20~30</a:t>
            </a:r>
            <a:r>
              <a:rPr lang="zh-CN" altLang="en-US" dirty="0"/>
              <a:t>分</a:t>
            </a:r>
          </a:p>
          <a:p>
            <a:r>
              <a:rPr lang="zh-CN" altLang="en-US" dirty="0"/>
              <a:t>课程反馈：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en-US" dirty="0"/>
              <a:t>框架</a:t>
            </a:r>
            <a:r>
              <a:rPr lang="en-US" altLang="zh-CN" dirty="0"/>
              <a:t>&amp;AOP</a:t>
            </a:r>
          </a:p>
          <a:p>
            <a:r>
              <a:rPr lang="en-US" altLang="zh-CN" dirty="0"/>
              <a:t>JPA/Hibernate/</a:t>
            </a:r>
            <a:r>
              <a:rPr lang="en-US" altLang="zh-CN" dirty="0" err="1"/>
              <a:t>MyBatis</a:t>
            </a:r>
            <a:endParaRPr lang="en-US" altLang="zh-CN" dirty="0"/>
          </a:p>
          <a:p>
            <a:r>
              <a:rPr lang="en-US" altLang="zh-CN" dirty="0" err="1"/>
              <a:t>SpringMVC</a:t>
            </a:r>
            <a:endParaRPr lang="en-US" altLang="zh-CN" dirty="0"/>
          </a:p>
          <a:p>
            <a:r>
              <a:rPr lang="en-US" altLang="zh-CN" dirty="0"/>
              <a:t>SSH</a:t>
            </a:r>
            <a:r>
              <a:rPr lang="zh-CN" altLang="en-US" dirty="0"/>
              <a:t>整合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绪论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开发的基本模型</a:t>
            </a:r>
            <a:endParaRPr lang="en-US" altLang="zh-CN" dirty="0"/>
          </a:p>
          <a:p>
            <a:r>
              <a:rPr lang="en-US" altLang="zh-CN" dirty="0" err="1"/>
              <a:t>Javaweb</a:t>
            </a:r>
            <a:r>
              <a:rPr lang="zh-CN" altLang="en-US" dirty="0"/>
              <a:t>开发的发展历程</a:t>
            </a:r>
          </a:p>
          <a:p>
            <a:r>
              <a:rPr lang="en-US" altLang="zh-CN" dirty="0"/>
              <a:t>maven web</a:t>
            </a:r>
            <a:r>
              <a:rPr lang="zh-CN" altLang="en-US" dirty="0"/>
              <a:t>项目的结构特点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框架</a:t>
            </a:r>
            <a:r>
              <a:rPr lang="en-US" altLang="zh-CN" dirty="0"/>
              <a:t>&amp;AOP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容器基础概念：</a:t>
            </a:r>
            <a:r>
              <a:rPr lang="en-US" altLang="zh-CN" dirty="0"/>
              <a:t>IOC</a:t>
            </a:r>
            <a:r>
              <a:rPr lang="zh-CN" altLang="en-US" dirty="0"/>
              <a:t>与</a:t>
            </a:r>
            <a:r>
              <a:rPr lang="en-US" altLang="zh-CN" dirty="0"/>
              <a:t>DI</a:t>
            </a:r>
          </a:p>
          <a:p>
            <a:r>
              <a:rPr lang="en-US" altLang="zh-CN" dirty="0"/>
              <a:t>DI</a:t>
            </a:r>
            <a:r>
              <a:rPr lang="zh-CN" altLang="en-US" dirty="0"/>
              <a:t>的方式及比较</a:t>
            </a:r>
          </a:p>
          <a:p>
            <a:r>
              <a:rPr lang="en-US" altLang="zh-CN" dirty="0"/>
              <a:t>bean</a:t>
            </a:r>
            <a:r>
              <a:rPr lang="zh-CN" altLang="en-US" dirty="0"/>
              <a:t>的配置</a:t>
            </a:r>
          </a:p>
          <a:p>
            <a:r>
              <a:rPr lang="zh-CN" altLang="en-US" dirty="0"/>
              <a:t>普通属性注入</a:t>
            </a:r>
            <a:endParaRPr lang="en-US" altLang="zh-CN" dirty="0"/>
          </a:p>
          <a:p>
            <a:r>
              <a:rPr lang="zh-CN" altLang="en-US" dirty="0"/>
              <a:t>依赖</a:t>
            </a:r>
            <a:r>
              <a:rPr lang="en-US" altLang="zh-CN" dirty="0"/>
              <a:t>bean</a:t>
            </a:r>
            <a:r>
              <a:rPr lang="zh-CN" altLang="en-US" dirty="0"/>
              <a:t>的注入</a:t>
            </a:r>
            <a:endParaRPr lang="en-US" altLang="zh-CN" dirty="0"/>
          </a:p>
          <a:p>
            <a:r>
              <a:rPr lang="zh-CN" altLang="en-US" dirty="0"/>
              <a:t>容器中</a:t>
            </a:r>
            <a:r>
              <a:rPr lang="en-US" altLang="zh-CN" dirty="0"/>
              <a:t>Bean</a:t>
            </a:r>
            <a:r>
              <a:rPr lang="zh-CN" altLang="en-US" dirty="0"/>
              <a:t>的作用域</a:t>
            </a:r>
            <a:endParaRPr lang="en-US" altLang="zh-CN" dirty="0"/>
          </a:p>
          <a:p>
            <a:r>
              <a:rPr lang="zh-CN" altLang="en-US" dirty="0"/>
              <a:t>容器中</a:t>
            </a:r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en-US" dirty="0"/>
              <a:t>项目开发步骤</a:t>
            </a:r>
            <a:endParaRPr lang="en-US" altLang="zh-CN" dirty="0"/>
          </a:p>
          <a:p>
            <a:r>
              <a:rPr lang="en-US" altLang="zh-CN" dirty="0"/>
              <a:t>AOP</a:t>
            </a:r>
            <a:r>
              <a:rPr lang="zh-CN" altLang="en-US" dirty="0"/>
              <a:t>的基本特点</a:t>
            </a:r>
            <a:endParaRPr lang="en-US" altLang="zh-CN" dirty="0"/>
          </a:p>
          <a:p>
            <a:r>
              <a:rPr lang="en-US" altLang="zh-CN" dirty="0"/>
              <a:t>AOP</a:t>
            </a:r>
            <a:r>
              <a:rPr lang="zh-CN" altLang="en-US" dirty="0"/>
              <a:t>的基本概念</a:t>
            </a:r>
            <a:endParaRPr lang="en-US" altLang="zh-CN" dirty="0"/>
          </a:p>
          <a:p>
            <a:r>
              <a:rPr lang="en-US" altLang="zh-CN" dirty="0" err="1"/>
              <a:t>SpringAOP</a:t>
            </a:r>
            <a:r>
              <a:rPr lang="zh-CN" altLang="en-US" dirty="0"/>
              <a:t>增强处理的类型及特点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ORM</a:t>
            </a:r>
            <a:r>
              <a:rPr lang="zh-CN" altLang="en-US" dirty="0"/>
              <a:t>基本原理</a:t>
            </a:r>
            <a:endParaRPr lang="en-US" altLang="zh-CN" dirty="0"/>
          </a:p>
          <a:p>
            <a:r>
              <a:rPr lang="en-US" altLang="zh-CN" dirty="0"/>
              <a:t>JPA/Hibernate</a:t>
            </a:r>
            <a:r>
              <a:rPr lang="zh-CN" altLang="en-US" dirty="0"/>
              <a:t>项目开发步骤</a:t>
            </a:r>
            <a:endParaRPr lang="en-US" altLang="zh-CN" dirty="0"/>
          </a:p>
          <a:p>
            <a:r>
              <a:rPr lang="en-US" altLang="zh-CN" dirty="0"/>
              <a:t>JPA/Hibernate</a:t>
            </a:r>
            <a:r>
              <a:rPr lang="zh-CN" altLang="en-US" dirty="0"/>
              <a:t>核心接口对象及其作用</a:t>
            </a:r>
            <a:endParaRPr lang="en-US" altLang="zh-CN" dirty="0"/>
          </a:p>
          <a:p>
            <a:r>
              <a:rPr lang="zh-CN" altLang="en-US" dirty="0"/>
              <a:t>持久化对象的状态与生命周期</a:t>
            </a:r>
            <a:endParaRPr lang="en-US" altLang="zh-CN" dirty="0"/>
          </a:p>
          <a:p>
            <a:r>
              <a:rPr lang="en-US" altLang="zh-CN" dirty="0"/>
              <a:t>JPA/Hibernate</a:t>
            </a:r>
            <a:r>
              <a:rPr lang="zh-CN" altLang="en-US" dirty="0"/>
              <a:t>单表映射，双向</a:t>
            </a:r>
            <a:r>
              <a:rPr lang="en-US" altLang="zh-CN" dirty="0"/>
              <a:t>1</a:t>
            </a:r>
            <a:r>
              <a:rPr lang="zh-CN" altLang="en-US" dirty="0"/>
              <a:t>对多映射配置</a:t>
            </a:r>
            <a:endParaRPr lang="en-US" altLang="zh-CN" dirty="0"/>
          </a:p>
          <a:p>
            <a:r>
              <a:rPr lang="en-US" altLang="zh-CN" dirty="0" err="1"/>
              <a:t>MyBatis</a:t>
            </a:r>
            <a:r>
              <a:rPr lang="zh-CN" altLang="en-US" dirty="0"/>
              <a:t>接口方法</a:t>
            </a:r>
            <a:r>
              <a:rPr lang="en-US" altLang="zh-CN" dirty="0"/>
              <a:t>SQL</a:t>
            </a:r>
            <a:r>
              <a:rPr lang="zh-CN" altLang="en-US" dirty="0"/>
              <a:t>映射</a:t>
            </a:r>
            <a:endParaRPr lang="en-US" altLang="zh-CN" dirty="0"/>
          </a:p>
          <a:p>
            <a:r>
              <a:rPr lang="en-US" altLang="zh-CN" dirty="0" err="1"/>
              <a:t>MyBatis</a:t>
            </a:r>
            <a:r>
              <a:rPr lang="zh-CN" altLang="en-US" dirty="0"/>
              <a:t>与</a:t>
            </a:r>
            <a:r>
              <a:rPr lang="en-US" altLang="zh-CN" dirty="0"/>
              <a:t>JPA/Hibernate</a:t>
            </a:r>
            <a:r>
              <a:rPr lang="zh-CN" altLang="en-US" dirty="0"/>
              <a:t>实现</a:t>
            </a:r>
            <a:r>
              <a:rPr lang="en-US" altLang="zh-CN" dirty="0"/>
              <a:t>ORM</a:t>
            </a:r>
            <a:r>
              <a:rPr lang="zh-CN" altLang="en-US" dirty="0"/>
              <a:t>的原理比较</a:t>
            </a:r>
            <a:endParaRPr lang="en-US" altLang="zh-CN" dirty="0"/>
          </a:p>
          <a:p>
            <a:r>
              <a:rPr lang="zh-CN" altLang="en-US" dirty="0"/>
              <a:t>基本</a:t>
            </a:r>
            <a:r>
              <a:rPr lang="en-US" altLang="zh-CN" dirty="0" err="1"/>
              <a:t>hql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 err="1"/>
              <a:t>JpaRepository</a:t>
            </a:r>
            <a:r>
              <a:rPr lang="zh-CN" altLang="en-US" dirty="0"/>
              <a:t>基础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 MVC</a:t>
            </a:r>
            <a:r>
              <a:rPr lang="zh-CN" altLang="en-US" dirty="0"/>
              <a:t>的演进</a:t>
            </a:r>
          </a:p>
          <a:p>
            <a:r>
              <a:rPr lang="en-US" altLang="zh-CN" dirty="0"/>
              <a:t>Spring </a:t>
            </a:r>
            <a:r>
              <a:rPr lang="en-US" altLang="zh-CN" dirty="0" err="1"/>
              <a:t>mvc</a:t>
            </a:r>
            <a:r>
              <a:rPr lang="zh-CN" altLang="en-US" dirty="0"/>
              <a:t>的请求处理及响应的处理全流程</a:t>
            </a:r>
            <a:endParaRPr lang="en-US" altLang="zh-CN" dirty="0"/>
          </a:p>
          <a:p>
            <a:r>
              <a:rPr lang="en-US" altLang="zh-CN" dirty="0" err="1"/>
              <a:t>SpringMVC</a:t>
            </a:r>
            <a:r>
              <a:rPr lang="zh-CN" altLang="en-US" dirty="0"/>
              <a:t>控制器的分类与作用</a:t>
            </a:r>
            <a:endParaRPr lang="en-US" altLang="zh-CN" dirty="0"/>
          </a:p>
          <a:p>
            <a:r>
              <a:rPr lang="en-US" altLang="zh-CN" dirty="0" err="1"/>
              <a:t>SpringMVC</a:t>
            </a:r>
            <a:r>
              <a:rPr lang="zh-CN" altLang="en-US" dirty="0"/>
              <a:t>的</a:t>
            </a:r>
            <a:r>
              <a:rPr lang="en-US" altLang="zh-CN" dirty="0"/>
              <a:t>URL</a:t>
            </a:r>
            <a:r>
              <a:rPr lang="zh-CN" altLang="en-US" dirty="0"/>
              <a:t>映射</a:t>
            </a:r>
            <a:endParaRPr lang="en-US" altLang="zh-CN" dirty="0"/>
          </a:p>
          <a:p>
            <a:r>
              <a:rPr lang="en-US" altLang="zh-CN" dirty="0" err="1"/>
              <a:t>SpringMVC</a:t>
            </a:r>
            <a:r>
              <a:rPr lang="zh-CN" altLang="en-US" dirty="0"/>
              <a:t>的参数绑定</a:t>
            </a:r>
            <a:r>
              <a:rPr lang="en-US" altLang="zh-CN" dirty="0"/>
              <a:t>/</a:t>
            </a:r>
            <a:r>
              <a:rPr lang="zh-CN" altLang="en-US" dirty="0"/>
              <a:t>命令对象</a:t>
            </a:r>
          </a:p>
          <a:p>
            <a:r>
              <a:rPr lang="en-US" altLang="zh-CN" dirty="0" err="1"/>
              <a:t>SpringMVC</a:t>
            </a:r>
            <a:r>
              <a:rPr lang="zh-CN" altLang="en-US" dirty="0"/>
              <a:t>与</a:t>
            </a:r>
            <a:r>
              <a:rPr lang="en-US" altLang="zh-CN" dirty="0"/>
              <a:t>servlet 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en-US" altLang="zh-CN" dirty="0" err="1"/>
              <a:t>SpringMVC</a:t>
            </a:r>
            <a:r>
              <a:rPr lang="zh-CN" altLang="en-US" dirty="0"/>
              <a:t>的视图解析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SpringMVC</a:t>
            </a:r>
            <a:r>
              <a:rPr lang="zh-CN" altLang="en-US" dirty="0">
                <a:solidFill>
                  <a:srgbClr val="00B0F0"/>
                </a:solidFill>
              </a:rPr>
              <a:t>的</a:t>
            </a:r>
            <a:r>
              <a:rPr lang="en-US" altLang="zh-CN" dirty="0">
                <a:solidFill>
                  <a:srgbClr val="00B0F0"/>
                </a:solidFill>
              </a:rPr>
              <a:t>json</a:t>
            </a:r>
            <a:r>
              <a:rPr lang="zh-CN" altLang="en-US" dirty="0">
                <a:solidFill>
                  <a:srgbClr val="00B0F0"/>
                </a:solidFill>
              </a:rPr>
              <a:t>数据支持</a:t>
            </a:r>
          </a:p>
          <a:p>
            <a:r>
              <a:rPr lang="en-US" altLang="zh-CN" dirty="0" err="1"/>
              <a:t>SpringMVC</a:t>
            </a:r>
            <a:r>
              <a:rPr lang="zh-CN" altLang="en-US" dirty="0"/>
              <a:t>文件上传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SSH</a:t>
            </a:r>
            <a:r>
              <a:rPr lang="zh-CN" altLang="en-US" dirty="0"/>
              <a:t>整合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SSH</a:t>
            </a:r>
            <a:r>
              <a:rPr lang="zh-CN" altLang="en-US" dirty="0"/>
              <a:t>整合的基本思路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JPA/Hibernate/</a:t>
            </a:r>
            <a:r>
              <a:rPr lang="en-US" altLang="zh-CN" dirty="0" err="1"/>
              <a:t>MyBatis</a:t>
            </a:r>
            <a:r>
              <a:rPr lang="zh-CN" altLang="en-US" dirty="0"/>
              <a:t>的整合</a:t>
            </a:r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en-US" dirty="0"/>
              <a:t>容器与</a:t>
            </a:r>
            <a:r>
              <a:rPr lang="en-US" altLang="zh-CN" dirty="0" err="1"/>
              <a:t>SpringMVC</a:t>
            </a:r>
            <a:r>
              <a:rPr lang="zh-CN" altLang="en-US" dirty="0"/>
              <a:t>容器的关系</a:t>
            </a:r>
            <a:endParaRPr lang="en-US" altLang="zh-CN" dirty="0"/>
          </a:p>
          <a:p>
            <a:r>
              <a:rPr lang="zh-CN" altLang="en-US" dirty="0"/>
              <a:t>整合后容器的启动配置</a:t>
            </a:r>
            <a:endParaRPr lang="en-US" altLang="zh-CN" dirty="0"/>
          </a:p>
          <a:p>
            <a:r>
              <a:rPr lang="en-US" altLang="zh-CN" dirty="0"/>
              <a:t>SSH</a:t>
            </a:r>
            <a:r>
              <a:rPr lang="zh-CN" altLang="en-US" dirty="0"/>
              <a:t>整合步骤</a:t>
            </a:r>
            <a:endParaRPr lang="en-US" altLang="zh-CN" dirty="0"/>
          </a:p>
          <a:p>
            <a:r>
              <a:rPr lang="en-US" altLang="zh-CN" dirty="0"/>
              <a:t>SSH</a:t>
            </a:r>
            <a:r>
              <a:rPr lang="zh-CN" altLang="en-US" dirty="0"/>
              <a:t>架构的项目分析设计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科技宣讲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124</TotalTime>
  <Words>310</Words>
  <Application>Microsoft Office PowerPoint</Application>
  <PresentationFormat>全屏显示(4:3)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Calibri</vt:lpstr>
      <vt:lpstr>科技宣讲</vt:lpstr>
      <vt:lpstr>2021JAVAEE 期末考试复习</vt:lpstr>
      <vt:lpstr>考试时间</vt:lpstr>
      <vt:lpstr>考试题型</vt:lpstr>
      <vt:lpstr>考试范围</vt:lpstr>
      <vt:lpstr>绪论</vt:lpstr>
      <vt:lpstr>Spring框架&amp;AOP</vt:lpstr>
      <vt:lpstr>Hibernate</vt:lpstr>
      <vt:lpstr>SpringMVC</vt:lpstr>
      <vt:lpstr>SSH整合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2015javaee期末考试复习</dc:title>
  <dc:creator>chengzg</dc:creator>
  <cp:lastModifiedBy>程 志刚</cp:lastModifiedBy>
  <cp:revision>84</cp:revision>
  <cp:lastPrinted>2016-02-28T06:22:00Z</cp:lastPrinted>
  <dcterms:created xsi:type="dcterms:W3CDTF">2015-12-22T09:53:00Z</dcterms:created>
  <dcterms:modified xsi:type="dcterms:W3CDTF">2021-12-17T04:28:19Z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