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9"/>
  </p:notesMasterIdLst>
  <p:sldIdLst>
    <p:sldId id="256" r:id="rId2"/>
    <p:sldId id="257" r:id="rId3"/>
    <p:sldId id="262" r:id="rId4"/>
    <p:sldId id="261" r:id="rId5"/>
    <p:sldId id="269" r:id="rId6"/>
    <p:sldId id="263" r:id="rId7"/>
    <p:sldId id="258" r:id="rId8"/>
    <p:sldId id="264" r:id="rId9"/>
    <p:sldId id="259" r:id="rId10"/>
    <p:sldId id="265" r:id="rId11"/>
    <p:sldId id="266" r:id="rId12"/>
    <p:sldId id="267" r:id="rId13"/>
    <p:sldId id="268" r:id="rId14"/>
    <p:sldId id="270" r:id="rId15"/>
    <p:sldId id="285" r:id="rId16"/>
    <p:sldId id="296" r:id="rId17"/>
    <p:sldId id="286" r:id="rId18"/>
    <p:sldId id="287" r:id="rId19"/>
    <p:sldId id="277" r:id="rId20"/>
    <p:sldId id="271" r:id="rId21"/>
    <p:sldId id="280" r:id="rId22"/>
    <p:sldId id="272" r:id="rId23"/>
    <p:sldId id="274" r:id="rId24"/>
    <p:sldId id="275" r:id="rId25"/>
    <p:sldId id="276" r:id="rId26"/>
    <p:sldId id="281" r:id="rId27"/>
    <p:sldId id="282" r:id="rId28"/>
    <p:sldId id="294" r:id="rId29"/>
    <p:sldId id="295" r:id="rId30"/>
    <p:sldId id="283" r:id="rId31"/>
    <p:sldId id="284" r:id="rId32"/>
    <p:sldId id="288" r:id="rId33"/>
    <p:sldId id="290" r:id="rId34"/>
    <p:sldId id="289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7C96ED-334F-4271-BDCE-7E9C73A3F26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9633A2-ECCD-417E-AE66-8011764F978A}">
      <dgm:prSet phldrT="[文本]"/>
      <dgm:spPr/>
      <dgm:t>
        <a:bodyPr/>
        <a:lstStyle/>
        <a:p>
          <a:r>
            <a:rPr lang="en-US" altLang="en-US" dirty="0"/>
            <a:t>spring-boot-starter-parent</a:t>
          </a:r>
          <a:endParaRPr lang="zh-CN" altLang="en-US" dirty="0"/>
        </a:p>
      </dgm:t>
    </dgm:pt>
    <dgm:pt modelId="{CC4E376B-D5E3-47B1-BCF6-49B0D35AEA49}" type="parTrans" cxnId="{051FF66D-5333-493D-A9A0-1C2FEF77F1E4}">
      <dgm:prSet/>
      <dgm:spPr/>
      <dgm:t>
        <a:bodyPr/>
        <a:lstStyle/>
        <a:p>
          <a:endParaRPr lang="zh-CN" altLang="en-US"/>
        </a:p>
      </dgm:t>
    </dgm:pt>
    <dgm:pt modelId="{A2AF3EA0-6296-450E-925A-65F068DCBF2C}" type="sibTrans" cxnId="{051FF66D-5333-493D-A9A0-1C2FEF77F1E4}">
      <dgm:prSet/>
      <dgm:spPr/>
      <dgm:t>
        <a:bodyPr/>
        <a:lstStyle/>
        <a:p>
          <a:endParaRPr lang="zh-CN" altLang="en-US"/>
        </a:p>
      </dgm:t>
    </dgm:pt>
    <dgm:pt modelId="{A0BAE5DE-944F-4BF1-92EF-6564D65D6A05}">
      <dgm:prSet phldrT="[文本]"/>
      <dgm:spPr/>
      <dgm:t>
        <a:bodyPr/>
        <a:lstStyle/>
        <a:p>
          <a:r>
            <a:rPr lang="en-US" altLang="zh-CN" dirty="0"/>
            <a:t>Parent project</a:t>
          </a:r>
          <a:endParaRPr lang="zh-CN" altLang="en-US" dirty="0"/>
        </a:p>
      </dgm:t>
    </dgm:pt>
    <dgm:pt modelId="{C44ABB17-BC16-4663-BCEC-3D606C3AC83D}" type="parTrans" cxnId="{36999F31-8D29-455E-9C78-882670F08B8F}">
      <dgm:prSet/>
      <dgm:spPr/>
      <dgm:t>
        <a:bodyPr/>
        <a:lstStyle/>
        <a:p>
          <a:endParaRPr lang="zh-CN" altLang="en-US"/>
        </a:p>
      </dgm:t>
    </dgm:pt>
    <dgm:pt modelId="{4CDF68DC-680C-456D-83AE-3E2085318AD7}" type="sibTrans" cxnId="{36999F31-8D29-455E-9C78-882670F08B8F}">
      <dgm:prSet/>
      <dgm:spPr/>
      <dgm:t>
        <a:bodyPr/>
        <a:lstStyle/>
        <a:p>
          <a:endParaRPr lang="zh-CN" altLang="en-US"/>
        </a:p>
      </dgm:t>
    </dgm:pt>
    <dgm:pt modelId="{829B1390-ABE9-4ACA-889B-D8B52FC36657}">
      <dgm:prSet phldrT="[文本]"/>
      <dgm:spPr/>
      <dgm:t>
        <a:bodyPr/>
        <a:lstStyle/>
        <a:p>
          <a:r>
            <a:rPr lang="en-US" altLang="zh-CN" dirty="0"/>
            <a:t>Module A</a:t>
          </a:r>
        </a:p>
      </dgm:t>
    </dgm:pt>
    <dgm:pt modelId="{90FB1BED-F64D-48C9-A44E-D19AA0082425}" type="parTrans" cxnId="{F599C787-A5DC-4CC2-B4FE-10D735156593}">
      <dgm:prSet/>
      <dgm:spPr/>
      <dgm:t>
        <a:bodyPr/>
        <a:lstStyle/>
        <a:p>
          <a:endParaRPr lang="zh-CN" altLang="en-US"/>
        </a:p>
      </dgm:t>
    </dgm:pt>
    <dgm:pt modelId="{A5E25469-62CB-4763-97E0-7EC14471CA43}" type="sibTrans" cxnId="{F599C787-A5DC-4CC2-B4FE-10D735156593}">
      <dgm:prSet/>
      <dgm:spPr/>
      <dgm:t>
        <a:bodyPr/>
        <a:lstStyle/>
        <a:p>
          <a:endParaRPr lang="zh-CN" altLang="en-US"/>
        </a:p>
      </dgm:t>
    </dgm:pt>
    <dgm:pt modelId="{462CEA39-60D7-44DC-B3C5-6CAD3A6DB365}">
      <dgm:prSet phldrT="[文本]"/>
      <dgm:spPr/>
      <dgm:t>
        <a:bodyPr/>
        <a:lstStyle/>
        <a:p>
          <a:r>
            <a:rPr lang="en-US" altLang="zh-CN" dirty="0"/>
            <a:t>Module B</a:t>
          </a:r>
        </a:p>
      </dgm:t>
    </dgm:pt>
    <dgm:pt modelId="{CA5177CB-E04C-4D38-B0DA-7DF9DCAE7D33}" type="parTrans" cxnId="{630D73E3-00E7-404F-AD15-6A3148B42B58}">
      <dgm:prSet/>
      <dgm:spPr/>
      <dgm:t>
        <a:bodyPr/>
        <a:lstStyle/>
        <a:p>
          <a:endParaRPr lang="zh-CN" altLang="en-US"/>
        </a:p>
      </dgm:t>
    </dgm:pt>
    <dgm:pt modelId="{D94B55D2-C863-4E06-8729-9D1CC3E4AFF6}" type="sibTrans" cxnId="{630D73E3-00E7-404F-AD15-6A3148B42B58}">
      <dgm:prSet/>
      <dgm:spPr/>
      <dgm:t>
        <a:bodyPr/>
        <a:lstStyle/>
        <a:p>
          <a:endParaRPr lang="zh-CN" altLang="en-US"/>
        </a:p>
      </dgm:t>
    </dgm:pt>
    <dgm:pt modelId="{0C1E6720-7FD5-483F-B99E-C804E227137B}">
      <dgm:prSet phldrT="[文本]"/>
      <dgm:spPr/>
      <dgm:t>
        <a:bodyPr/>
        <a:lstStyle/>
        <a:p>
          <a:r>
            <a:rPr lang="en-US" altLang="zh-CN" dirty="0"/>
            <a:t>Module C</a:t>
          </a:r>
        </a:p>
      </dgm:t>
    </dgm:pt>
    <dgm:pt modelId="{A47453E1-8E0F-40D4-A806-7E54A66642DD}" type="parTrans" cxnId="{9F4C4845-EB0C-49D4-8C6C-CC2891E6CBA4}">
      <dgm:prSet/>
      <dgm:spPr/>
      <dgm:t>
        <a:bodyPr/>
        <a:lstStyle/>
        <a:p>
          <a:endParaRPr lang="zh-CN" altLang="en-US"/>
        </a:p>
      </dgm:t>
    </dgm:pt>
    <dgm:pt modelId="{A49CCBED-B6C3-4160-8E1A-6FCB117A6DD0}" type="sibTrans" cxnId="{9F4C4845-EB0C-49D4-8C6C-CC2891E6CBA4}">
      <dgm:prSet/>
      <dgm:spPr/>
      <dgm:t>
        <a:bodyPr/>
        <a:lstStyle/>
        <a:p>
          <a:endParaRPr lang="zh-CN" altLang="en-US"/>
        </a:p>
      </dgm:t>
    </dgm:pt>
    <dgm:pt modelId="{CD261689-1566-4CD4-8912-E60B202AF6E0}" type="pres">
      <dgm:prSet presAssocID="{8D7C96ED-334F-4271-BDCE-7E9C73A3F2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01FF588-1CEA-4647-94E1-EF09F094A728}" type="pres">
      <dgm:prSet presAssocID="{CC9633A2-ECCD-417E-AE66-8011764F978A}" presName="hierRoot1" presStyleCnt="0">
        <dgm:presLayoutVars>
          <dgm:hierBranch val="init"/>
        </dgm:presLayoutVars>
      </dgm:prSet>
      <dgm:spPr/>
    </dgm:pt>
    <dgm:pt modelId="{AD90DE55-C35E-484C-B436-EC851B0A0967}" type="pres">
      <dgm:prSet presAssocID="{CC9633A2-ECCD-417E-AE66-8011764F978A}" presName="rootComposite1" presStyleCnt="0"/>
      <dgm:spPr/>
    </dgm:pt>
    <dgm:pt modelId="{AFF02018-0ADA-4AC0-A27B-FBB77670DB22}" type="pres">
      <dgm:prSet presAssocID="{CC9633A2-ECCD-417E-AE66-8011764F978A}" presName="rootText1" presStyleLbl="node0" presStyleIdx="0" presStyleCnt="1" custScaleX="317758">
        <dgm:presLayoutVars>
          <dgm:chPref val="3"/>
        </dgm:presLayoutVars>
      </dgm:prSet>
      <dgm:spPr/>
    </dgm:pt>
    <dgm:pt modelId="{A838AEFB-819B-4485-9CE2-272E36DFEC94}" type="pres">
      <dgm:prSet presAssocID="{CC9633A2-ECCD-417E-AE66-8011764F978A}" presName="rootConnector1" presStyleLbl="node1" presStyleIdx="0" presStyleCnt="0"/>
      <dgm:spPr/>
    </dgm:pt>
    <dgm:pt modelId="{14AF875A-54AD-4850-BBFF-391A1771A3ED}" type="pres">
      <dgm:prSet presAssocID="{CC9633A2-ECCD-417E-AE66-8011764F978A}" presName="hierChild2" presStyleCnt="0"/>
      <dgm:spPr/>
    </dgm:pt>
    <dgm:pt modelId="{877EE93D-8378-4DB2-9315-F38E734C2465}" type="pres">
      <dgm:prSet presAssocID="{C44ABB17-BC16-4663-BCEC-3D606C3AC83D}" presName="Name37" presStyleLbl="parChTrans1D2" presStyleIdx="0" presStyleCnt="1"/>
      <dgm:spPr/>
    </dgm:pt>
    <dgm:pt modelId="{1321E80E-4C70-4E4A-8CEB-F13CDFC150B1}" type="pres">
      <dgm:prSet presAssocID="{A0BAE5DE-944F-4BF1-92EF-6564D65D6A05}" presName="hierRoot2" presStyleCnt="0">
        <dgm:presLayoutVars>
          <dgm:hierBranch val="init"/>
        </dgm:presLayoutVars>
      </dgm:prSet>
      <dgm:spPr/>
    </dgm:pt>
    <dgm:pt modelId="{6E6B149E-83D2-4705-8FBF-8BA9CAE77151}" type="pres">
      <dgm:prSet presAssocID="{A0BAE5DE-944F-4BF1-92EF-6564D65D6A05}" presName="rootComposite" presStyleCnt="0"/>
      <dgm:spPr/>
    </dgm:pt>
    <dgm:pt modelId="{2BB9F2DE-B0D6-4CFF-A58D-7F8837C21A8E}" type="pres">
      <dgm:prSet presAssocID="{A0BAE5DE-944F-4BF1-92EF-6564D65D6A05}" presName="rootText" presStyleLbl="node2" presStyleIdx="0" presStyleCnt="1" custScaleX="246288">
        <dgm:presLayoutVars>
          <dgm:chPref val="3"/>
        </dgm:presLayoutVars>
      </dgm:prSet>
      <dgm:spPr/>
    </dgm:pt>
    <dgm:pt modelId="{8D9E1D23-373A-410F-B125-AAC176AB528D}" type="pres">
      <dgm:prSet presAssocID="{A0BAE5DE-944F-4BF1-92EF-6564D65D6A05}" presName="rootConnector" presStyleLbl="node2" presStyleIdx="0" presStyleCnt="1"/>
      <dgm:spPr/>
    </dgm:pt>
    <dgm:pt modelId="{F68D3F76-449D-4769-840F-C142C1097982}" type="pres">
      <dgm:prSet presAssocID="{A0BAE5DE-944F-4BF1-92EF-6564D65D6A05}" presName="hierChild4" presStyleCnt="0"/>
      <dgm:spPr/>
    </dgm:pt>
    <dgm:pt modelId="{03689FAF-C248-4E8B-8C56-44166ED616D5}" type="pres">
      <dgm:prSet presAssocID="{90FB1BED-F64D-48C9-A44E-D19AA0082425}" presName="Name37" presStyleLbl="parChTrans1D3" presStyleIdx="0" presStyleCnt="3"/>
      <dgm:spPr/>
    </dgm:pt>
    <dgm:pt modelId="{280F8E1D-2EB1-4192-90B6-48E3A98E676F}" type="pres">
      <dgm:prSet presAssocID="{829B1390-ABE9-4ACA-889B-D8B52FC36657}" presName="hierRoot2" presStyleCnt="0">
        <dgm:presLayoutVars>
          <dgm:hierBranch val="init"/>
        </dgm:presLayoutVars>
      </dgm:prSet>
      <dgm:spPr/>
    </dgm:pt>
    <dgm:pt modelId="{F2B397E3-B699-46C8-A44A-2BB18B3FAC28}" type="pres">
      <dgm:prSet presAssocID="{829B1390-ABE9-4ACA-889B-D8B52FC36657}" presName="rootComposite" presStyleCnt="0"/>
      <dgm:spPr/>
    </dgm:pt>
    <dgm:pt modelId="{F0ED1D16-FA76-421B-808C-848A1D53D47E}" type="pres">
      <dgm:prSet presAssocID="{829B1390-ABE9-4ACA-889B-D8B52FC36657}" presName="rootText" presStyleLbl="node3" presStyleIdx="0" presStyleCnt="3">
        <dgm:presLayoutVars>
          <dgm:chPref val="3"/>
        </dgm:presLayoutVars>
      </dgm:prSet>
      <dgm:spPr/>
    </dgm:pt>
    <dgm:pt modelId="{22622C34-DF55-4C60-BA6E-ED75A407C83C}" type="pres">
      <dgm:prSet presAssocID="{829B1390-ABE9-4ACA-889B-D8B52FC36657}" presName="rootConnector" presStyleLbl="node3" presStyleIdx="0" presStyleCnt="3"/>
      <dgm:spPr/>
    </dgm:pt>
    <dgm:pt modelId="{032F25FA-6832-4FE6-8875-85C0A895D791}" type="pres">
      <dgm:prSet presAssocID="{829B1390-ABE9-4ACA-889B-D8B52FC36657}" presName="hierChild4" presStyleCnt="0"/>
      <dgm:spPr/>
    </dgm:pt>
    <dgm:pt modelId="{2D2D9973-1C78-4892-B7EC-FABBA290EE09}" type="pres">
      <dgm:prSet presAssocID="{829B1390-ABE9-4ACA-889B-D8B52FC36657}" presName="hierChild5" presStyleCnt="0"/>
      <dgm:spPr/>
    </dgm:pt>
    <dgm:pt modelId="{38337E6A-66A8-4A4F-9F86-11EFB27579FF}" type="pres">
      <dgm:prSet presAssocID="{CA5177CB-E04C-4D38-B0DA-7DF9DCAE7D33}" presName="Name37" presStyleLbl="parChTrans1D3" presStyleIdx="1" presStyleCnt="3"/>
      <dgm:spPr/>
    </dgm:pt>
    <dgm:pt modelId="{86E162EC-245D-4195-9318-0D81EC3157B3}" type="pres">
      <dgm:prSet presAssocID="{462CEA39-60D7-44DC-B3C5-6CAD3A6DB365}" presName="hierRoot2" presStyleCnt="0">
        <dgm:presLayoutVars>
          <dgm:hierBranch val="init"/>
        </dgm:presLayoutVars>
      </dgm:prSet>
      <dgm:spPr/>
    </dgm:pt>
    <dgm:pt modelId="{84D358AA-8CDB-4106-ACE8-C9F52B2D564E}" type="pres">
      <dgm:prSet presAssocID="{462CEA39-60D7-44DC-B3C5-6CAD3A6DB365}" presName="rootComposite" presStyleCnt="0"/>
      <dgm:spPr/>
    </dgm:pt>
    <dgm:pt modelId="{12CB609C-A6F6-4A47-BA57-87971ED74EE2}" type="pres">
      <dgm:prSet presAssocID="{462CEA39-60D7-44DC-B3C5-6CAD3A6DB365}" presName="rootText" presStyleLbl="node3" presStyleIdx="1" presStyleCnt="3">
        <dgm:presLayoutVars>
          <dgm:chPref val="3"/>
        </dgm:presLayoutVars>
      </dgm:prSet>
      <dgm:spPr/>
    </dgm:pt>
    <dgm:pt modelId="{B9973BEC-8D1B-44F1-ACAE-96B4857A4A01}" type="pres">
      <dgm:prSet presAssocID="{462CEA39-60D7-44DC-B3C5-6CAD3A6DB365}" presName="rootConnector" presStyleLbl="node3" presStyleIdx="1" presStyleCnt="3"/>
      <dgm:spPr/>
    </dgm:pt>
    <dgm:pt modelId="{436A9A43-1A2F-4E3E-A32E-579FC46EA471}" type="pres">
      <dgm:prSet presAssocID="{462CEA39-60D7-44DC-B3C5-6CAD3A6DB365}" presName="hierChild4" presStyleCnt="0"/>
      <dgm:spPr/>
    </dgm:pt>
    <dgm:pt modelId="{71E49B8C-F600-4F60-B640-7923ABA29A66}" type="pres">
      <dgm:prSet presAssocID="{462CEA39-60D7-44DC-B3C5-6CAD3A6DB365}" presName="hierChild5" presStyleCnt="0"/>
      <dgm:spPr/>
    </dgm:pt>
    <dgm:pt modelId="{09289170-B71B-4481-95E3-0F53BF7D12EF}" type="pres">
      <dgm:prSet presAssocID="{A47453E1-8E0F-40D4-A806-7E54A66642DD}" presName="Name37" presStyleLbl="parChTrans1D3" presStyleIdx="2" presStyleCnt="3"/>
      <dgm:spPr/>
    </dgm:pt>
    <dgm:pt modelId="{A8F8E437-AD3E-4495-9D3F-AA253C358839}" type="pres">
      <dgm:prSet presAssocID="{0C1E6720-7FD5-483F-B99E-C804E227137B}" presName="hierRoot2" presStyleCnt="0">
        <dgm:presLayoutVars>
          <dgm:hierBranch val="init"/>
        </dgm:presLayoutVars>
      </dgm:prSet>
      <dgm:spPr/>
    </dgm:pt>
    <dgm:pt modelId="{097870C8-EE9C-43A4-8190-BB070F00A0E3}" type="pres">
      <dgm:prSet presAssocID="{0C1E6720-7FD5-483F-B99E-C804E227137B}" presName="rootComposite" presStyleCnt="0"/>
      <dgm:spPr/>
    </dgm:pt>
    <dgm:pt modelId="{2471FA1F-3023-4E6F-B5F7-DEC358524346}" type="pres">
      <dgm:prSet presAssocID="{0C1E6720-7FD5-483F-B99E-C804E227137B}" presName="rootText" presStyleLbl="node3" presStyleIdx="2" presStyleCnt="3">
        <dgm:presLayoutVars>
          <dgm:chPref val="3"/>
        </dgm:presLayoutVars>
      </dgm:prSet>
      <dgm:spPr/>
    </dgm:pt>
    <dgm:pt modelId="{DE27664D-4DA1-4AD7-83CC-CD95D6F66B8A}" type="pres">
      <dgm:prSet presAssocID="{0C1E6720-7FD5-483F-B99E-C804E227137B}" presName="rootConnector" presStyleLbl="node3" presStyleIdx="2" presStyleCnt="3"/>
      <dgm:spPr/>
    </dgm:pt>
    <dgm:pt modelId="{F0CC5462-265A-4844-AC38-93CE86646A80}" type="pres">
      <dgm:prSet presAssocID="{0C1E6720-7FD5-483F-B99E-C804E227137B}" presName="hierChild4" presStyleCnt="0"/>
      <dgm:spPr/>
    </dgm:pt>
    <dgm:pt modelId="{915627B9-65EC-49B7-AA42-2D1843C5F59B}" type="pres">
      <dgm:prSet presAssocID="{0C1E6720-7FD5-483F-B99E-C804E227137B}" presName="hierChild5" presStyleCnt="0"/>
      <dgm:spPr/>
    </dgm:pt>
    <dgm:pt modelId="{87736694-7074-441F-87FA-439EBCFC5E78}" type="pres">
      <dgm:prSet presAssocID="{A0BAE5DE-944F-4BF1-92EF-6564D65D6A05}" presName="hierChild5" presStyleCnt="0"/>
      <dgm:spPr/>
    </dgm:pt>
    <dgm:pt modelId="{FE8885C2-A60A-4E2D-B216-8DD257A48126}" type="pres">
      <dgm:prSet presAssocID="{CC9633A2-ECCD-417E-AE66-8011764F978A}" presName="hierChild3" presStyleCnt="0"/>
      <dgm:spPr/>
    </dgm:pt>
  </dgm:ptLst>
  <dgm:cxnLst>
    <dgm:cxn modelId="{D4DCCD09-7FF7-4FD6-82F9-E603FB72F9DE}" type="presOf" srcId="{A0BAE5DE-944F-4BF1-92EF-6564D65D6A05}" destId="{8D9E1D23-373A-410F-B125-AAC176AB528D}" srcOrd="1" destOrd="0" presId="urn:microsoft.com/office/officeart/2005/8/layout/orgChart1"/>
    <dgm:cxn modelId="{6FE97415-31E3-4465-ADD9-65CAA03CA9E8}" type="presOf" srcId="{A47453E1-8E0F-40D4-A806-7E54A66642DD}" destId="{09289170-B71B-4481-95E3-0F53BF7D12EF}" srcOrd="0" destOrd="0" presId="urn:microsoft.com/office/officeart/2005/8/layout/orgChart1"/>
    <dgm:cxn modelId="{36999F31-8D29-455E-9C78-882670F08B8F}" srcId="{CC9633A2-ECCD-417E-AE66-8011764F978A}" destId="{A0BAE5DE-944F-4BF1-92EF-6564D65D6A05}" srcOrd="0" destOrd="0" parTransId="{C44ABB17-BC16-4663-BCEC-3D606C3AC83D}" sibTransId="{4CDF68DC-680C-456D-83AE-3E2085318AD7}"/>
    <dgm:cxn modelId="{9F4C4845-EB0C-49D4-8C6C-CC2891E6CBA4}" srcId="{A0BAE5DE-944F-4BF1-92EF-6564D65D6A05}" destId="{0C1E6720-7FD5-483F-B99E-C804E227137B}" srcOrd="2" destOrd="0" parTransId="{A47453E1-8E0F-40D4-A806-7E54A66642DD}" sibTransId="{A49CCBED-B6C3-4160-8E1A-6FCB117A6DD0}"/>
    <dgm:cxn modelId="{5EF9CE47-8324-4F2F-AC3D-E995ECD7E1BB}" type="presOf" srcId="{A0BAE5DE-944F-4BF1-92EF-6564D65D6A05}" destId="{2BB9F2DE-B0D6-4CFF-A58D-7F8837C21A8E}" srcOrd="0" destOrd="0" presId="urn:microsoft.com/office/officeart/2005/8/layout/orgChart1"/>
    <dgm:cxn modelId="{5719774A-2793-4F5D-BDB3-131952577426}" type="presOf" srcId="{0C1E6720-7FD5-483F-B99E-C804E227137B}" destId="{2471FA1F-3023-4E6F-B5F7-DEC358524346}" srcOrd="0" destOrd="0" presId="urn:microsoft.com/office/officeart/2005/8/layout/orgChart1"/>
    <dgm:cxn modelId="{051FF66D-5333-493D-A9A0-1C2FEF77F1E4}" srcId="{8D7C96ED-334F-4271-BDCE-7E9C73A3F263}" destId="{CC9633A2-ECCD-417E-AE66-8011764F978A}" srcOrd="0" destOrd="0" parTransId="{CC4E376B-D5E3-47B1-BCF6-49B0D35AEA49}" sibTransId="{A2AF3EA0-6296-450E-925A-65F068DCBF2C}"/>
    <dgm:cxn modelId="{F599C787-A5DC-4CC2-B4FE-10D735156593}" srcId="{A0BAE5DE-944F-4BF1-92EF-6564D65D6A05}" destId="{829B1390-ABE9-4ACA-889B-D8B52FC36657}" srcOrd="0" destOrd="0" parTransId="{90FB1BED-F64D-48C9-A44E-D19AA0082425}" sibTransId="{A5E25469-62CB-4763-97E0-7EC14471CA43}"/>
    <dgm:cxn modelId="{17CCDD95-FAAB-4B57-B8DD-45B786E3AC44}" type="presOf" srcId="{829B1390-ABE9-4ACA-889B-D8B52FC36657}" destId="{F0ED1D16-FA76-421B-808C-848A1D53D47E}" srcOrd="0" destOrd="0" presId="urn:microsoft.com/office/officeart/2005/8/layout/orgChart1"/>
    <dgm:cxn modelId="{1B683497-4CB0-4EAE-82B7-589A3EC6A557}" type="presOf" srcId="{CC9633A2-ECCD-417E-AE66-8011764F978A}" destId="{AFF02018-0ADA-4AC0-A27B-FBB77670DB22}" srcOrd="0" destOrd="0" presId="urn:microsoft.com/office/officeart/2005/8/layout/orgChart1"/>
    <dgm:cxn modelId="{8C9917A4-5D06-480A-B241-D8C3474C85EE}" type="presOf" srcId="{462CEA39-60D7-44DC-B3C5-6CAD3A6DB365}" destId="{B9973BEC-8D1B-44F1-ACAE-96B4857A4A01}" srcOrd="1" destOrd="0" presId="urn:microsoft.com/office/officeart/2005/8/layout/orgChart1"/>
    <dgm:cxn modelId="{43458DA4-9CA5-4FA0-BCFB-9910126C3F31}" type="presOf" srcId="{CC9633A2-ECCD-417E-AE66-8011764F978A}" destId="{A838AEFB-819B-4485-9CE2-272E36DFEC94}" srcOrd="1" destOrd="0" presId="urn:microsoft.com/office/officeart/2005/8/layout/orgChart1"/>
    <dgm:cxn modelId="{F531C5AC-F957-4A78-AAFB-A4C8AD6D0005}" type="presOf" srcId="{462CEA39-60D7-44DC-B3C5-6CAD3A6DB365}" destId="{12CB609C-A6F6-4A47-BA57-87971ED74EE2}" srcOrd="0" destOrd="0" presId="urn:microsoft.com/office/officeart/2005/8/layout/orgChart1"/>
    <dgm:cxn modelId="{7C7322B1-4D79-43B5-88F8-065793CB4C62}" type="presOf" srcId="{90FB1BED-F64D-48C9-A44E-D19AA0082425}" destId="{03689FAF-C248-4E8B-8C56-44166ED616D5}" srcOrd="0" destOrd="0" presId="urn:microsoft.com/office/officeart/2005/8/layout/orgChart1"/>
    <dgm:cxn modelId="{33A0C1BC-7D42-46AA-A1E1-EC407BC4A7F6}" type="presOf" srcId="{0C1E6720-7FD5-483F-B99E-C804E227137B}" destId="{DE27664D-4DA1-4AD7-83CC-CD95D6F66B8A}" srcOrd="1" destOrd="0" presId="urn:microsoft.com/office/officeart/2005/8/layout/orgChart1"/>
    <dgm:cxn modelId="{53D6CEBF-7F77-4A6F-AF9A-59C5A83C5FAE}" type="presOf" srcId="{CA5177CB-E04C-4D38-B0DA-7DF9DCAE7D33}" destId="{38337E6A-66A8-4A4F-9F86-11EFB27579FF}" srcOrd="0" destOrd="0" presId="urn:microsoft.com/office/officeart/2005/8/layout/orgChart1"/>
    <dgm:cxn modelId="{D09349C3-5516-44D5-B8E7-DF44F38FA022}" type="presOf" srcId="{829B1390-ABE9-4ACA-889B-D8B52FC36657}" destId="{22622C34-DF55-4C60-BA6E-ED75A407C83C}" srcOrd="1" destOrd="0" presId="urn:microsoft.com/office/officeart/2005/8/layout/orgChart1"/>
    <dgm:cxn modelId="{E40D5DC4-C2DF-4000-810E-59AFF17B1AE4}" type="presOf" srcId="{8D7C96ED-334F-4271-BDCE-7E9C73A3F263}" destId="{CD261689-1566-4CD4-8912-E60B202AF6E0}" srcOrd="0" destOrd="0" presId="urn:microsoft.com/office/officeart/2005/8/layout/orgChart1"/>
    <dgm:cxn modelId="{557703D6-5A04-4736-A74C-380332BBF5EF}" type="presOf" srcId="{C44ABB17-BC16-4663-BCEC-3D606C3AC83D}" destId="{877EE93D-8378-4DB2-9315-F38E734C2465}" srcOrd="0" destOrd="0" presId="urn:microsoft.com/office/officeart/2005/8/layout/orgChart1"/>
    <dgm:cxn modelId="{630D73E3-00E7-404F-AD15-6A3148B42B58}" srcId="{A0BAE5DE-944F-4BF1-92EF-6564D65D6A05}" destId="{462CEA39-60D7-44DC-B3C5-6CAD3A6DB365}" srcOrd="1" destOrd="0" parTransId="{CA5177CB-E04C-4D38-B0DA-7DF9DCAE7D33}" sibTransId="{D94B55D2-C863-4E06-8729-9D1CC3E4AFF6}"/>
    <dgm:cxn modelId="{9F93487A-B21A-430D-A553-A5FF854DE9C7}" type="presParOf" srcId="{CD261689-1566-4CD4-8912-E60B202AF6E0}" destId="{301FF588-1CEA-4647-94E1-EF09F094A728}" srcOrd="0" destOrd="0" presId="urn:microsoft.com/office/officeart/2005/8/layout/orgChart1"/>
    <dgm:cxn modelId="{1CD693A2-F38E-4B01-99AA-AD016EDAB447}" type="presParOf" srcId="{301FF588-1CEA-4647-94E1-EF09F094A728}" destId="{AD90DE55-C35E-484C-B436-EC851B0A0967}" srcOrd="0" destOrd="0" presId="urn:microsoft.com/office/officeart/2005/8/layout/orgChart1"/>
    <dgm:cxn modelId="{8036CAF8-FD8B-4870-B32F-E4AA5CACFF82}" type="presParOf" srcId="{AD90DE55-C35E-484C-B436-EC851B0A0967}" destId="{AFF02018-0ADA-4AC0-A27B-FBB77670DB22}" srcOrd="0" destOrd="0" presId="urn:microsoft.com/office/officeart/2005/8/layout/orgChart1"/>
    <dgm:cxn modelId="{9DCA6480-3D61-41F4-8492-632C16195637}" type="presParOf" srcId="{AD90DE55-C35E-484C-B436-EC851B0A0967}" destId="{A838AEFB-819B-4485-9CE2-272E36DFEC94}" srcOrd="1" destOrd="0" presId="urn:microsoft.com/office/officeart/2005/8/layout/orgChart1"/>
    <dgm:cxn modelId="{29BC5277-370E-4BC9-8714-662AA72C2913}" type="presParOf" srcId="{301FF588-1CEA-4647-94E1-EF09F094A728}" destId="{14AF875A-54AD-4850-BBFF-391A1771A3ED}" srcOrd="1" destOrd="0" presId="urn:microsoft.com/office/officeart/2005/8/layout/orgChart1"/>
    <dgm:cxn modelId="{21CAAB33-3CC0-4B4F-9A0E-A85C2C719A0A}" type="presParOf" srcId="{14AF875A-54AD-4850-BBFF-391A1771A3ED}" destId="{877EE93D-8378-4DB2-9315-F38E734C2465}" srcOrd="0" destOrd="0" presId="urn:microsoft.com/office/officeart/2005/8/layout/orgChart1"/>
    <dgm:cxn modelId="{CAE07302-C4D6-4128-ABBC-2CE138C75E05}" type="presParOf" srcId="{14AF875A-54AD-4850-BBFF-391A1771A3ED}" destId="{1321E80E-4C70-4E4A-8CEB-F13CDFC150B1}" srcOrd="1" destOrd="0" presId="urn:microsoft.com/office/officeart/2005/8/layout/orgChart1"/>
    <dgm:cxn modelId="{A99FC949-A524-461E-A0AB-7007E701A6DF}" type="presParOf" srcId="{1321E80E-4C70-4E4A-8CEB-F13CDFC150B1}" destId="{6E6B149E-83D2-4705-8FBF-8BA9CAE77151}" srcOrd="0" destOrd="0" presId="urn:microsoft.com/office/officeart/2005/8/layout/orgChart1"/>
    <dgm:cxn modelId="{3330B9F7-38A0-46B6-BAB1-862942BFA9CB}" type="presParOf" srcId="{6E6B149E-83D2-4705-8FBF-8BA9CAE77151}" destId="{2BB9F2DE-B0D6-4CFF-A58D-7F8837C21A8E}" srcOrd="0" destOrd="0" presId="urn:microsoft.com/office/officeart/2005/8/layout/orgChart1"/>
    <dgm:cxn modelId="{93554DEA-0D74-4280-AAAF-237438262822}" type="presParOf" srcId="{6E6B149E-83D2-4705-8FBF-8BA9CAE77151}" destId="{8D9E1D23-373A-410F-B125-AAC176AB528D}" srcOrd="1" destOrd="0" presId="urn:microsoft.com/office/officeart/2005/8/layout/orgChart1"/>
    <dgm:cxn modelId="{3729095E-6A97-48A6-B10E-D52923FD5303}" type="presParOf" srcId="{1321E80E-4C70-4E4A-8CEB-F13CDFC150B1}" destId="{F68D3F76-449D-4769-840F-C142C1097982}" srcOrd="1" destOrd="0" presId="urn:microsoft.com/office/officeart/2005/8/layout/orgChart1"/>
    <dgm:cxn modelId="{DDA3F607-5650-4F33-95FD-B13AF8C79695}" type="presParOf" srcId="{F68D3F76-449D-4769-840F-C142C1097982}" destId="{03689FAF-C248-4E8B-8C56-44166ED616D5}" srcOrd="0" destOrd="0" presId="urn:microsoft.com/office/officeart/2005/8/layout/orgChart1"/>
    <dgm:cxn modelId="{6BBDE20A-8EE3-4195-A8FE-2BF82EF0B6E4}" type="presParOf" srcId="{F68D3F76-449D-4769-840F-C142C1097982}" destId="{280F8E1D-2EB1-4192-90B6-48E3A98E676F}" srcOrd="1" destOrd="0" presId="urn:microsoft.com/office/officeart/2005/8/layout/orgChart1"/>
    <dgm:cxn modelId="{349C9F58-2274-4DE9-B8B9-4AC12C0B5EBD}" type="presParOf" srcId="{280F8E1D-2EB1-4192-90B6-48E3A98E676F}" destId="{F2B397E3-B699-46C8-A44A-2BB18B3FAC28}" srcOrd="0" destOrd="0" presId="urn:microsoft.com/office/officeart/2005/8/layout/orgChart1"/>
    <dgm:cxn modelId="{370B6581-F6E9-4FD8-92E7-AD11AAF52F4C}" type="presParOf" srcId="{F2B397E3-B699-46C8-A44A-2BB18B3FAC28}" destId="{F0ED1D16-FA76-421B-808C-848A1D53D47E}" srcOrd="0" destOrd="0" presId="urn:microsoft.com/office/officeart/2005/8/layout/orgChart1"/>
    <dgm:cxn modelId="{5531F2FB-24FC-48D4-8315-2B227621B223}" type="presParOf" srcId="{F2B397E3-B699-46C8-A44A-2BB18B3FAC28}" destId="{22622C34-DF55-4C60-BA6E-ED75A407C83C}" srcOrd="1" destOrd="0" presId="urn:microsoft.com/office/officeart/2005/8/layout/orgChart1"/>
    <dgm:cxn modelId="{CA06B4FA-76DD-42A4-9FA3-CEABFF2F0C3A}" type="presParOf" srcId="{280F8E1D-2EB1-4192-90B6-48E3A98E676F}" destId="{032F25FA-6832-4FE6-8875-85C0A895D791}" srcOrd="1" destOrd="0" presId="urn:microsoft.com/office/officeart/2005/8/layout/orgChart1"/>
    <dgm:cxn modelId="{19DAB341-0F60-4011-A694-9935CE86607F}" type="presParOf" srcId="{280F8E1D-2EB1-4192-90B6-48E3A98E676F}" destId="{2D2D9973-1C78-4892-B7EC-FABBA290EE09}" srcOrd="2" destOrd="0" presId="urn:microsoft.com/office/officeart/2005/8/layout/orgChart1"/>
    <dgm:cxn modelId="{528C38F9-4D3F-469A-8F75-03FB3C2D3C00}" type="presParOf" srcId="{F68D3F76-449D-4769-840F-C142C1097982}" destId="{38337E6A-66A8-4A4F-9F86-11EFB27579FF}" srcOrd="2" destOrd="0" presId="urn:microsoft.com/office/officeart/2005/8/layout/orgChart1"/>
    <dgm:cxn modelId="{866EBEA4-AFC6-489B-90AE-5D2787BE1DB1}" type="presParOf" srcId="{F68D3F76-449D-4769-840F-C142C1097982}" destId="{86E162EC-245D-4195-9318-0D81EC3157B3}" srcOrd="3" destOrd="0" presId="urn:microsoft.com/office/officeart/2005/8/layout/orgChart1"/>
    <dgm:cxn modelId="{4DA66235-1283-4B88-B802-C7BBCF28F885}" type="presParOf" srcId="{86E162EC-245D-4195-9318-0D81EC3157B3}" destId="{84D358AA-8CDB-4106-ACE8-C9F52B2D564E}" srcOrd="0" destOrd="0" presId="urn:microsoft.com/office/officeart/2005/8/layout/orgChart1"/>
    <dgm:cxn modelId="{0B67A91C-456A-4653-A541-454F4711E2D4}" type="presParOf" srcId="{84D358AA-8CDB-4106-ACE8-C9F52B2D564E}" destId="{12CB609C-A6F6-4A47-BA57-87971ED74EE2}" srcOrd="0" destOrd="0" presId="urn:microsoft.com/office/officeart/2005/8/layout/orgChart1"/>
    <dgm:cxn modelId="{2184107F-42FC-438C-968A-84601986AFF2}" type="presParOf" srcId="{84D358AA-8CDB-4106-ACE8-C9F52B2D564E}" destId="{B9973BEC-8D1B-44F1-ACAE-96B4857A4A01}" srcOrd="1" destOrd="0" presId="urn:microsoft.com/office/officeart/2005/8/layout/orgChart1"/>
    <dgm:cxn modelId="{D23EFF2E-2068-4761-A7CD-E9D1F35649D8}" type="presParOf" srcId="{86E162EC-245D-4195-9318-0D81EC3157B3}" destId="{436A9A43-1A2F-4E3E-A32E-579FC46EA471}" srcOrd="1" destOrd="0" presId="urn:microsoft.com/office/officeart/2005/8/layout/orgChart1"/>
    <dgm:cxn modelId="{E595E0F0-FAB4-4CE8-AB9A-CD931555B8E6}" type="presParOf" srcId="{86E162EC-245D-4195-9318-0D81EC3157B3}" destId="{71E49B8C-F600-4F60-B640-7923ABA29A66}" srcOrd="2" destOrd="0" presId="urn:microsoft.com/office/officeart/2005/8/layout/orgChart1"/>
    <dgm:cxn modelId="{5F9EDBEF-D716-4BA7-9DF1-9C783895C82F}" type="presParOf" srcId="{F68D3F76-449D-4769-840F-C142C1097982}" destId="{09289170-B71B-4481-95E3-0F53BF7D12EF}" srcOrd="4" destOrd="0" presId="urn:microsoft.com/office/officeart/2005/8/layout/orgChart1"/>
    <dgm:cxn modelId="{5DB904E1-0519-4787-9CB7-E12F3C0DA9DD}" type="presParOf" srcId="{F68D3F76-449D-4769-840F-C142C1097982}" destId="{A8F8E437-AD3E-4495-9D3F-AA253C358839}" srcOrd="5" destOrd="0" presId="urn:microsoft.com/office/officeart/2005/8/layout/orgChart1"/>
    <dgm:cxn modelId="{01F14F81-4E71-4581-B747-3393F3EF216D}" type="presParOf" srcId="{A8F8E437-AD3E-4495-9D3F-AA253C358839}" destId="{097870C8-EE9C-43A4-8190-BB070F00A0E3}" srcOrd="0" destOrd="0" presId="urn:microsoft.com/office/officeart/2005/8/layout/orgChart1"/>
    <dgm:cxn modelId="{FA7C625D-F9A4-4FF0-B7F9-D0F1AA76C618}" type="presParOf" srcId="{097870C8-EE9C-43A4-8190-BB070F00A0E3}" destId="{2471FA1F-3023-4E6F-B5F7-DEC358524346}" srcOrd="0" destOrd="0" presId="urn:microsoft.com/office/officeart/2005/8/layout/orgChart1"/>
    <dgm:cxn modelId="{9CC2590A-F7B7-4639-83A7-BBE1C4CFA6FE}" type="presParOf" srcId="{097870C8-EE9C-43A4-8190-BB070F00A0E3}" destId="{DE27664D-4DA1-4AD7-83CC-CD95D6F66B8A}" srcOrd="1" destOrd="0" presId="urn:microsoft.com/office/officeart/2005/8/layout/orgChart1"/>
    <dgm:cxn modelId="{153A6A60-F907-4A78-BA5E-328E45CC34C0}" type="presParOf" srcId="{A8F8E437-AD3E-4495-9D3F-AA253C358839}" destId="{F0CC5462-265A-4844-AC38-93CE86646A80}" srcOrd="1" destOrd="0" presId="urn:microsoft.com/office/officeart/2005/8/layout/orgChart1"/>
    <dgm:cxn modelId="{582429D2-F271-41BE-889B-08D617585C4A}" type="presParOf" srcId="{A8F8E437-AD3E-4495-9D3F-AA253C358839}" destId="{915627B9-65EC-49B7-AA42-2D1843C5F59B}" srcOrd="2" destOrd="0" presId="urn:microsoft.com/office/officeart/2005/8/layout/orgChart1"/>
    <dgm:cxn modelId="{1989261B-5D95-4757-8E26-BAC5E82360A5}" type="presParOf" srcId="{1321E80E-4C70-4E4A-8CEB-F13CDFC150B1}" destId="{87736694-7074-441F-87FA-439EBCFC5E78}" srcOrd="2" destOrd="0" presId="urn:microsoft.com/office/officeart/2005/8/layout/orgChart1"/>
    <dgm:cxn modelId="{88F11982-AEAD-49AC-A712-07D3A148A596}" type="presParOf" srcId="{301FF588-1CEA-4647-94E1-EF09F094A728}" destId="{FE8885C2-A60A-4E2D-B216-8DD257A4812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89170-B71B-4481-95E3-0F53BF7D12EF}">
      <dsp:nvSpPr>
        <dsp:cNvPr id="0" name=""/>
        <dsp:cNvSpPr/>
      </dsp:nvSpPr>
      <dsp:spPr>
        <a:xfrm>
          <a:off x="2876283" y="1944626"/>
          <a:ext cx="593031" cy="3017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7871"/>
              </a:lnTo>
              <a:lnTo>
                <a:pt x="593031" y="301787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37E6A-66A8-4A4F-9F86-11EFB27579FF}">
      <dsp:nvSpPr>
        <dsp:cNvPr id="0" name=""/>
        <dsp:cNvSpPr/>
      </dsp:nvSpPr>
      <dsp:spPr>
        <a:xfrm>
          <a:off x="2876283" y="1944626"/>
          <a:ext cx="593031" cy="1878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143"/>
              </a:lnTo>
              <a:lnTo>
                <a:pt x="593031" y="187814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89FAF-C248-4E8B-8C56-44166ED616D5}">
      <dsp:nvSpPr>
        <dsp:cNvPr id="0" name=""/>
        <dsp:cNvSpPr/>
      </dsp:nvSpPr>
      <dsp:spPr>
        <a:xfrm>
          <a:off x="2876283" y="1944626"/>
          <a:ext cx="593031" cy="738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415"/>
              </a:lnTo>
              <a:lnTo>
                <a:pt x="593031" y="73841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EE93D-8378-4DB2-9315-F38E734C2465}">
      <dsp:nvSpPr>
        <dsp:cNvPr id="0" name=""/>
        <dsp:cNvSpPr/>
      </dsp:nvSpPr>
      <dsp:spPr>
        <a:xfrm>
          <a:off x="4411980" y="804898"/>
          <a:ext cx="91440" cy="3371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10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02018-0ADA-4AC0-A27B-FBB77670DB22}">
      <dsp:nvSpPr>
        <dsp:cNvPr id="0" name=""/>
        <dsp:cNvSpPr/>
      </dsp:nvSpPr>
      <dsp:spPr>
        <a:xfrm>
          <a:off x="1907293" y="2273"/>
          <a:ext cx="5100813" cy="802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700" kern="1200" dirty="0"/>
            <a:t>spring-boot-starter-parent</a:t>
          </a:r>
          <a:endParaRPr lang="zh-CN" altLang="en-US" sz="2700" kern="1200" dirty="0"/>
        </a:p>
      </dsp:txBody>
      <dsp:txXfrm>
        <a:off x="1907293" y="2273"/>
        <a:ext cx="5100813" cy="802625"/>
      </dsp:txXfrm>
    </dsp:sp>
    <dsp:sp modelId="{2BB9F2DE-B0D6-4CFF-A58D-7F8837C21A8E}">
      <dsp:nvSpPr>
        <dsp:cNvPr id="0" name=""/>
        <dsp:cNvSpPr/>
      </dsp:nvSpPr>
      <dsp:spPr>
        <a:xfrm>
          <a:off x="2480929" y="1142001"/>
          <a:ext cx="3953540" cy="802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Parent project</a:t>
          </a:r>
          <a:endParaRPr lang="zh-CN" altLang="en-US" sz="2700" kern="1200" dirty="0"/>
        </a:p>
      </dsp:txBody>
      <dsp:txXfrm>
        <a:off x="2480929" y="1142001"/>
        <a:ext cx="3953540" cy="802625"/>
      </dsp:txXfrm>
    </dsp:sp>
    <dsp:sp modelId="{F0ED1D16-FA76-421B-808C-848A1D53D47E}">
      <dsp:nvSpPr>
        <dsp:cNvPr id="0" name=""/>
        <dsp:cNvSpPr/>
      </dsp:nvSpPr>
      <dsp:spPr>
        <a:xfrm>
          <a:off x="3469314" y="2281729"/>
          <a:ext cx="1605250" cy="802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Module A</a:t>
          </a:r>
        </a:p>
      </dsp:txBody>
      <dsp:txXfrm>
        <a:off x="3469314" y="2281729"/>
        <a:ext cx="1605250" cy="802625"/>
      </dsp:txXfrm>
    </dsp:sp>
    <dsp:sp modelId="{12CB609C-A6F6-4A47-BA57-87971ED74EE2}">
      <dsp:nvSpPr>
        <dsp:cNvPr id="0" name=""/>
        <dsp:cNvSpPr/>
      </dsp:nvSpPr>
      <dsp:spPr>
        <a:xfrm>
          <a:off x="3469314" y="3421457"/>
          <a:ext cx="1605250" cy="802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Module B</a:t>
          </a:r>
        </a:p>
      </dsp:txBody>
      <dsp:txXfrm>
        <a:off x="3469314" y="3421457"/>
        <a:ext cx="1605250" cy="802625"/>
      </dsp:txXfrm>
    </dsp:sp>
    <dsp:sp modelId="{2471FA1F-3023-4E6F-B5F7-DEC358524346}">
      <dsp:nvSpPr>
        <dsp:cNvPr id="0" name=""/>
        <dsp:cNvSpPr/>
      </dsp:nvSpPr>
      <dsp:spPr>
        <a:xfrm>
          <a:off x="3469314" y="4561185"/>
          <a:ext cx="1605250" cy="802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Module C</a:t>
          </a:r>
        </a:p>
      </dsp:txBody>
      <dsp:txXfrm>
        <a:off x="3469314" y="4561185"/>
        <a:ext cx="1605250" cy="802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AC13A-B9FF-4172-B15F-F41EE2653975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C6047-8651-43B7-B63E-F94F3A7BD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54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be1e772b089a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https://blog.csdn.net/songzehao/article/details/100837463</a:t>
            </a:r>
          </a:p>
          <a:p>
            <a:r>
              <a:rPr lang="en-US" altLang="zh-CN" dirty="0"/>
              <a:t>https://zhuanlan.zhihu.com/p/60844919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C6047-8651-43B7-B63E-F94F3A7BDA2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9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https://www.jianshu.com/p/be1e772b089a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C6047-8651-43B7-B63E-F94F3A7BDA2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0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1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2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4954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56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94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4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06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3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99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5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06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04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C451-AA6C-4440-92F6-DE76CBF2F632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E1C107-0CF4-4ACE-A8E5-19DECE34C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1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blog.csdn.net/wangmx1993328/article/details/81865153#%E8%87%AA%E5%AE%9A%E4%B9%89%E6%95%B0%E6%8D%AE%E6%BA%90%20Drui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:8080/swagger-u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7604508/article/details/83047198" TargetMode="External"/><Relationship Id="rId7" Type="http://schemas.openxmlformats.org/officeDocument/2006/relationships/hyperlink" Target="https://www.cnblogs.com/orzlin/p/9717399.html" TargetMode="External"/><Relationship Id="rId2" Type="http://schemas.openxmlformats.org/officeDocument/2006/relationships/hyperlink" Target="https://www.jianshu.com/p/8518a7cffd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jiahao.baidu.com/s?id=1661916478338899372&amp;wfr=spider&amp;for=pc" TargetMode="External"/><Relationship Id="rId5" Type="http://schemas.openxmlformats.org/officeDocument/2006/relationships/hyperlink" Target="https://yq.aliyun.com/articles/709189" TargetMode="External"/><Relationship Id="rId4" Type="http://schemas.openxmlformats.org/officeDocument/2006/relationships/hyperlink" Target="https://github.com/bz51/SpringBoot-Dubbo-Docker-Jenki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6EC58-D365-4973-A425-BEC34D508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SpringBoot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05A8A1-E9AF-4909-A00E-39EAC82AF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76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59830-61DE-4FA7-9130-C8AF96B6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83489-5275-4E36-BB6B-70C32501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starter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B17AC7-0DF7-4612-8F67-A4859B4CC4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3649" y="792552"/>
            <a:ext cx="7059646" cy="60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4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BDD9A-C429-4C4E-A10F-13DA195E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62C48-E7DF-448D-A391-71CAC5EF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58431E-2DE9-4F13-A812-B308482CBA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4217" y="3295967"/>
            <a:ext cx="4537594" cy="3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7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655A4-CB39-480E-B778-61E6CB68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A614A-B0AE-44CA-992C-220EB7F1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905" y="1628274"/>
            <a:ext cx="9639420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普通</a:t>
            </a:r>
            <a:r>
              <a:rPr lang="en-US" altLang="zh-CN" sz="2400" dirty="0"/>
              <a:t>java</a:t>
            </a:r>
            <a:r>
              <a:rPr lang="zh-CN" altLang="en-US" sz="2400" dirty="0"/>
              <a:t>类，</a:t>
            </a:r>
            <a:r>
              <a:rPr lang="zh-CN" altLang="en-US" sz="2400" b="1" dirty="0">
                <a:solidFill>
                  <a:srgbClr val="FF0000"/>
                </a:solidFill>
              </a:rPr>
              <a:t>位于项目根包下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main</a:t>
            </a:r>
            <a:r>
              <a:rPr lang="zh-CN" altLang="en-US" sz="2400" dirty="0"/>
              <a:t>函数入口</a:t>
            </a:r>
            <a:endParaRPr lang="en-US" altLang="zh-CN" sz="2400" dirty="0"/>
          </a:p>
          <a:p>
            <a:r>
              <a:rPr lang="en-US" altLang="zh-CN" sz="2400" dirty="0"/>
              <a:t>@</a:t>
            </a:r>
            <a:r>
              <a:rPr lang="en-US" altLang="zh-CN" sz="2400" dirty="0" err="1"/>
              <a:t>SpringBootApplication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4946FA-69E5-4412-A0E8-2F26BD297A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45085" y="3517085"/>
            <a:ext cx="7478010" cy="30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4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B2B91-64B7-49DE-8D39-875F7A5F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B1ED99-6275-49FD-81DE-C21C4E0E58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473" y="2256321"/>
            <a:ext cx="9853863" cy="2696679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DDB82F1-04ED-4858-853C-2E9C7FF60999}"/>
              </a:ext>
            </a:extLst>
          </p:cNvPr>
          <p:cNvSpPr txBox="1">
            <a:spLocks/>
          </p:cNvSpPr>
          <p:nvPr/>
        </p:nvSpPr>
        <p:spPr>
          <a:xfrm>
            <a:off x="1953127" y="178468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JPA</a:t>
            </a:r>
            <a:r>
              <a:rPr lang="zh-CN" altLang="en-US" dirty="0"/>
              <a:t>项目必须配置，否则报错</a:t>
            </a:r>
          </a:p>
        </p:txBody>
      </p:sp>
    </p:spTree>
    <p:extLst>
      <p:ext uri="{BB962C8B-B14F-4D97-AF65-F5344CB8AC3E}">
        <p14:creationId xmlns:p14="http://schemas.microsoft.com/office/powerpoint/2010/main" val="128011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15133-5E25-4809-B1FC-6DF12C2D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23F53-679F-4674-A771-9D9049B4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674" y="1552074"/>
            <a:ext cx="8458200" cy="49690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直接</a:t>
            </a:r>
            <a:r>
              <a:rPr lang="en-US" altLang="zh-CN" sz="2400" dirty="0"/>
              <a:t>run</a:t>
            </a:r>
            <a:r>
              <a:rPr lang="zh-CN" altLang="en-US" sz="2400" dirty="0"/>
              <a:t>启动类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71832B-9BA7-4AAA-9151-270BDA22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36" y="2109952"/>
            <a:ext cx="7714286" cy="26380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E329E7-357F-490D-BC02-929ECF91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095" y="2109952"/>
            <a:ext cx="4161905" cy="1733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397B64-ECA0-4855-AE78-BE4499282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18" y="1552074"/>
            <a:ext cx="11780811" cy="52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29A10-03DF-4341-BC4D-3EEE43B5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项目开发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048C5-A311-4F56-BF29-BFF6712E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6453"/>
            <a:ext cx="8915400" cy="47284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启动类配置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配置类配置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Web</a:t>
            </a:r>
            <a:r>
              <a:rPr lang="zh-CN" altLang="en-US" sz="2400" dirty="0"/>
              <a:t>层配置开发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业务层配置开发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数据层配置开发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功能测试</a:t>
            </a:r>
          </a:p>
        </p:txBody>
      </p:sp>
    </p:spTree>
    <p:extLst>
      <p:ext uri="{BB962C8B-B14F-4D97-AF65-F5344CB8AC3E}">
        <p14:creationId xmlns:p14="http://schemas.microsoft.com/office/powerpoint/2010/main" val="11603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46BD8-22F7-438F-8A37-7531F3FA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en-US" altLang="zh-CN" dirty="0"/>
              <a:t> starter</a:t>
            </a:r>
            <a:r>
              <a:rPr lang="zh-CN" altLang="en-US" dirty="0"/>
              <a:t>的工作原理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E6B39-CD78-44DB-96CA-5DB68395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配置类</a:t>
            </a:r>
            <a:endParaRPr lang="en-US" altLang="zh-CN" dirty="0"/>
          </a:p>
          <a:p>
            <a:r>
              <a:rPr lang="en-US" altLang="zh-CN" dirty="0" err="1"/>
              <a:t>EnableAutoConfiguration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647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896B2-D3BD-4F46-9054-D38B7860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启动类配置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B9D996-82FB-4D0E-9917-8FA32EF7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369" y="1588169"/>
            <a:ext cx="8458200" cy="49690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以</a:t>
            </a:r>
            <a:r>
              <a:rPr lang="en-US" altLang="zh-CN" sz="2400" dirty="0"/>
              <a:t>@</a:t>
            </a:r>
            <a:r>
              <a:rPr lang="en-US" altLang="zh-CN" sz="2400" dirty="0" err="1"/>
              <a:t>SpringBootApplication</a:t>
            </a:r>
            <a:r>
              <a:rPr lang="zh-CN" altLang="en-US" sz="2400" dirty="0"/>
              <a:t>注解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默认从所在包开始，扫描当前包及其子包下的所有文件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@</a:t>
            </a:r>
            <a:r>
              <a:rPr lang="en-US" altLang="zh-CN" sz="2400" dirty="0" err="1"/>
              <a:t>ComponentScan</a:t>
            </a:r>
            <a:r>
              <a:rPr lang="zh-CN" altLang="en-US" sz="2400" dirty="0"/>
              <a:t>：创建</a:t>
            </a:r>
            <a:r>
              <a:rPr lang="en-US" altLang="zh-CN" sz="2400" dirty="0"/>
              <a:t>bean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@</a:t>
            </a:r>
            <a:r>
              <a:rPr lang="en-US" altLang="zh-CN" sz="2400" dirty="0" err="1"/>
              <a:t>EnableAutoConfiguration</a:t>
            </a:r>
            <a:r>
              <a:rPr lang="zh-CN" altLang="en-US" sz="2400" dirty="0"/>
              <a:t>：自动装配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@</a:t>
            </a:r>
            <a:r>
              <a:rPr lang="en-US" altLang="zh-CN" sz="2400" dirty="0" err="1"/>
              <a:t>SpringBootConfiguration</a:t>
            </a:r>
            <a:r>
              <a:rPr lang="zh-CN" altLang="en-US" sz="2400" dirty="0"/>
              <a:t>：配置类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@</a:t>
            </a:r>
            <a:r>
              <a:rPr lang="en-US" altLang="zh-CN" sz="2400" dirty="0" err="1"/>
              <a:t>ComponentScan</a:t>
            </a:r>
            <a:r>
              <a:rPr lang="zh-CN" altLang="en-US" sz="2400" dirty="0"/>
              <a:t>：可配置非默认包扫描，</a:t>
            </a:r>
            <a:r>
              <a:rPr lang="en-US" altLang="zh-CN" sz="2400" dirty="0"/>
              <a:t>({“”,””})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可以用</a:t>
            </a:r>
            <a:r>
              <a:rPr lang="en-US" altLang="zh-CN" sz="2400" dirty="0"/>
              <a:t>@Bean</a:t>
            </a:r>
            <a:r>
              <a:rPr lang="zh-CN" altLang="en-US" sz="2400" dirty="0"/>
              <a:t>在方法上注解，将方法返回对象加入容器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116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C8D68-5AAB-41C5-8E3B-26F6A7D3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6E255-7A07-423E-9205-9EDC61E7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451A51-DE54-46DC-A9D1-886879225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256" y="2133600"/>
            <a:ext cx="7557309" cy="333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98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12D7-5210-47FF-B786-A041F984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配置类配置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C6526-3091-430E-A784-563849CA2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864" y="1504093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用户替代</a:t>
            </a:r>
            <a:r>
              <a:rPr lang="en-US" altLang="zh-CN" sz="2000" dirty="0"/>
              <a:t>spring</a:t>
            </a:r>
            <a:r>
              <a:rPr lang="zh-CN" altLang="en-US" sz="2000" dirty="0"/>
              <a:t>配置中的</a:t>
            </a:r>
            <a:r>
              <a:rPr lang="en-US" altLang="zh-CN" sz="2000" dirty="0"/>
              <a:t>bean</a:t>
            </a:r>
            <a:r>
              <a:rPr lang="zh-CN" altLang="en-US" sz="2000" dirty="0"/>
              <a:t>配置，一般用于第三方</a:t>
            </a:r>
            <a:r>
              <a:rPr lang="en-US" altLang="zh-CN" sz="2000" dirty="0"/>
              <a:t>bean</a:t>
            </a:r>
            <a:r>
              <a:rPr lang="zh-CN" altLang="en-US" sz="2000" dirty="0"/>
              <a:t>的配置</a:t>
            </a:r>
            <a:endParaRPr lang="en-US" altLang="zh-CN" sz="2000" dirty="0"/>
          </a:p>
          <a:p>
            <a:pPr lvl="1"/>
            <a:r>
              <a:rPr lang="zh-CN" altLang="en-US" sz="2000" dirty="0"/>
              <a:t>用</a:t>
            </a:r>
            <a:r>
              <a:rPr lang="en-US" altLang="zh-CN" sz="2000" dirty="0"/>
              <a:t>@Bean</a:t>
            </a:r>
            <a:r>
              <a:rPr lang="zh-CN" altLang="en-US" sz="2000" dirty="0"/>
              <a:t>在方法上注解，将方法返回对象加入容器</a:t>
            </a:r>
            <a:endParaRPr lang="en-US" altLang="zh-CN" sz="2000" dirty="0">
              <a:hlinkClick r:id="rId2"/>
            </a:endParaRPr>
          </a:p>
          <a:p>
            <a:pPr lvl="1"/>
            <a:r>
              <a:rPr lang="zh-CN" altLang="en-US" sz="2000" dirty="0">
                <a:hlinkClick r:id="rId2"/>
              </a:rPr>
              <a:t>如：自定义</a:t>
            </a:r>
            <a:r>
              <a:rPr lang="en-US" altLang="zh-CN" sz="2000" dirty="0">
                <a:hlinkClick r:id="rId2"/>
              </a:rPr>
              <a:t>druid</a:t>
            </a:r>
            <a:r>
              <a:rPr lang="zh-CN" altLang="en-US" sz="2000" dirty="0">
                <a:hlinkClick r:id="rId2"/>
              </a:rPr>
              <a:t>数据源配置</a:t>
            </a:r>
            <a:r>
              <a:rPr lang="zh-CN" altLang="en-US" sz="2000" dirty="0"/>
              <a:t>（默认为</a:t>
            </a:r>
            <a:r>
              <a:rPr lang="en-US" altLang="zh-CN" sz="2000" dirty="0" err="1"/>
              <a:t>HikariCP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r>
              <a:rPr lang="en-US" altLang="zh-CN" sz="2000" dirty="0"/>
              <a:t>/swagger</a:t>
            </a:r>
            <a:r>
              <a:rPr lang="zh-CN" altLang="en-US" sz="2000" dirty="0"/>
              <a:t>配置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134787-DEB7-4AE4-8C9C-F057E1D78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655" y="2951245"/>
            <a:ext cx="6380952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6302D-CDE8-4210-9EC8-DD18A38F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创建</a:t>
            </a:r>
            <a:r>
              <a:rPr lang="en-US" altLang="zh-CN" dirty="0" err="1"/>
              <a:t>SpingBoot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41FC4-FDB3-47AE-9B27-7AA4748C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937" y="1383631"/>
            <a:ext cx="9242675" cy="433137"/>
          </a:xfrm>
        </p:spPr>
        <p:txBody>
          <a:bodyPr/>
          <a:lstStyle/>
          <a:p>
            <a:r>
              <a:rPr lang="zh-CN" altLang="zh-CN" dirty="0"/>
              <a:t>创建项目：</a:t>
            </a:r>
            <a:r>
              <a:rPr lang="en-US" altLang="zh-CN" dirty="0"/>
              <a:t>File-New-Project</a:t>
            </a:r>
            <a:r>
              <a:rPr lang="zh-CN" altLang="zh-CN" dirty="0"/>
              <a:t>，选择</a:t>
            </a:r>
            <a:r>
              <a:rPr lang="en-US" altLang="zh-CN" dirty="0"/>
              <a:t>Spring Initializer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E4AA05-A770-4C45-9E3D-A6BB5E5148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8036" y="1816768"/>
            <a:ext cx="7670364" cy="50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93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A0FB7-2C8F-40E1-BB9B-60C028D0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层配置开发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1CF81-3318-487C-B7F7-1C0E901B6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253" y="1672389"/>
            <a:ext cx="9122359" cy="50051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新增</a:t>
            </a:r>
            <a:r>
              <a:rPr lang="en-US" altLang="zh-CN" sz="2400" dirty="0"/>
              <a:t>controller</a:t>
            </a:r>
            <a:r>
              <a:rPr lang="zh-CN" altLang="en-US" sz="2400" dirty="0"/>
              <a:t>包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controller</a:t>
            </a:r>
            <a:r>
              <a:rPr lang="zh-CN" altLang="en-US" sz="2400" dirty="0"/>
              <a:t>包中创建用户控制器类（普通</a:t>
            </a:r>
            <a:r>
              <a:rPr lang="en-US" altLang="zh-CN" sz="2400" dirty="0"/>
              <a:t>java</a:t>
            </a:r>
            <a:r>
              <a:rPr lang="zh-CN" altLang="en-US" sz="2400" dirty="0"/>
              <a:t>类）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类上添加</a:t>
            </a:r>
            <a:r>
              <a:rPr lang="en-US" altLang="zh-CN" sz="2400" dirty="0"/>
              <a:t>@</a:t>
            </a:r>
            <a:r>
              <a:rPr lang="en-US" altLang="zh-CN" sz="2400" dirty="0" err="1"/>
              <a:t>RestController</a:t>
            </a:r>
            <a:r>
              <a:rPr lang="zh-CN" altLang="en-US" sz="2400" dirty="0"/>
              <a:t>注解，表示所有方法的处理结果都</a:t>
            </a:r>
            <a:r>
              <a:rPr lang="en-US" altLang="zh-CN" sz="2400" b="1" dirty="0">
                <a:solidFill>
                  <a:srgbClr val="FF0000"/>
                </a:solidFill>
              </a:rPr>
              <a:t>JSON</a:t>
            </a:r>
            <a:r>
              <a:rPr lang="zh-CN" altLang="en-US" sz="2400" b="1" dirty="0">
                <a:solidFill>
                  <a:srgbClr val="FF0000"/>
                </a:solidFill>
              </a:rPr>
              <a:t>对象</a:t>
            </a:r>
            <a:r>
              <a:rPr lang="zh-CN" altLang="en-US" sz="2400" dirty="0"/>
              <a:t>响应，</a:t>
            </a:r>
            <a:r>
              <a:rPr lang="zh-CN" altLang="en-US" sz="2400" b="1" u="sng" dirty="0"/>
              <a:t>独立前端的后端接口</a:t>
            </a:r>
            <a:endParaRPr lang="en-US" altLang="zh-CN" sz="2400" b="1" u="sng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@</a:t>
            </a:r>
            <a:r>
              <a:rPr lang="en-US" altLang="zh-CN" sz="2400" dirty="0" err="1"/>
              <a:t>ReqestMapping</a:t>
            </a:r>
            <a:r>
              <a:rPr lang="zh-CN" altLang="en-US" sz="2400" dirty="0"/>
              <a:t>注解类和方法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@</a:t>
            </a:r>
            <a:r>
              <a:rPr lang="en-US" altLang="zh-CN" sz="2400" dirty="0" err="1"/>
              <a:t>GetMapping</a:t>
            </a:r>
            <a:r>
              <a:rPr lang="zh-CN" altLang="en-US" sz="2400" dirty="0"/>
              <a:t>注解：处理</a:t>
            </a:r>
            <a:r>
              <a:rPr lang="en-US" altLang="zh-CN" sz="2400" dirty="0"/>
              <a:t>GET</a:t>
            </a:r>
            <a:r>
              <a:rPr lang="zh-CN" altLang="en-US" sz="2400" dirty="0"/>
              <a:t>请求，相当于</a:t>
            </a:r>
            <a:r>
              <a:rPr lang="en-US" altLang="zh-CN" sz="2400" dirty="0"/>
              <a:t>method= </a:t>
            </a:r>
            <a:r>
              <a:rPr lang="en-US" altLang="zh-CN" sz="2400" dirty="0" err="1"/>
              <a:t>RequestMethod.GET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@</a:t>
            </a:r>
            <a:r>
              <a:rPr lang="en-US" altLang="zh-CN" sz="2400" dirty="0" err="1"/>
              <a:t>PostMapping</a:t>
            </a:r>
            <a:r>
              <a:rPr lang="zh-CN" altLang="en-US" sz="2400" dirty="0"/>
              <a:t>注解：处理</a:t>
            </a:r>
            <a:r>
              <a:rPr lang="en-US" altLang="zh-CN" sz="2400" dirty="0"/>
              <a:t>POST</a:t>
            </a:r>
            <a:r>
              <a:rPr lang="zh-CN" altLang="en-US" sz="2400" dirty="0"/>
              <a:t>请求，相当于</a:t>
            </a:r>
            <a:r>
              <a:rPr lang="en-US" altLang="zh-CN" sz="2400" dirty="0"/>
              <a:t>method= </a:t>
            </a:r>
            <a:r>
              <a:rPr lang="en-US" altLang="zh-CN" sz="2400" dirty="0" err="1"/>
              <a:t>RequestMethod.POST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600" dirty="0"/>
              <a:t>@</a:t>
            </a:r>
            <a:r>
              <a:rPr lang="en-US" altLang="zh-CN" sz="2600" dirty="0" err="1"/>
              <a:t>RequestBody</a:t>
            </a:r>
            <a:r>
              <a:rPr lang="zh-CN" altLang="en-US" sz="2600" dirty="0"/>
              <a:t>：</a:t>
            </a:r>
            <a:r>
              <a:rPr lang="en-US" altLang="zh-CN" sz="2600" dirty="0"/>
              <a:t>JSON</a:t>
            </a:r>
            <a:r>
              <a:rPr lang="zh-CN" altLang="en-US" sz="2600" dirty="0"/>
              <a:t>请求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B50520-444F-4178-B9A8-18A3CAA28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26" y="1854370"/>
            <a:ext cx="7268385" cy="43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2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EFD06-2E79-4740-9AF5-69E65BD7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Swagger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2072C-117F-4E10-8DA4-5990B509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897" y="1905000"/>
            <a:ext cx="8915400" cy="37776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Swagger </a:t>
            </a:r>
            <a:r>
              <a:rPr lang="zh-CN" altLang="en-US" sz="2400" dirty="0"/>
              <a:t>是一个规范和完整的框架，用于生成、描述、测试和可视化 </a:t>
            </a:r>
            <a:r>
              <a:rPr lang="en-US" altLang="zh-CN" sz="2400" dirty="0"/>
              <a:t>RESTful </a:t>
            </a:r>
            <a:r>
              <a:rPr lang="zh-CN" altLang="en-US" sz="2400" dirty="0"/>
              <a:t>风格的 </a:t>
            </a:r>
            <a:r>
              <a:rPr lang="en-US" altLang="zh-CN" sz="2400" dirty="0"/>
              <a:t>Web </a:t>
            </a:r>
            <a:r>
              <a:rPr lang="zh-CN" altLang="en-US" sz="2400" dirty="0"/>
              <a:t>服务。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接口的文档在线自动生成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功能测试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前后端开发人员联系的纽带</a:t>
            </a:r>
            <a:endParaRPr lang="zh-CN" altLang="en-US" sz="2400" b="1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4A2FE2A4-726A-4B00-BBEB-0F82A5DC5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4521" y="286073"/>
            <a:ext cx="3895725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38793A-4BD1-44CC-A85A-436FB43A7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960" y="2690913"/>
            <a:ext cx="4514286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0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23E6D-697C-4225-A7A7-1DFFC84A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Swagger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55BB7-1BC9-4CF6-9532-C4E04CA6D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885" y="1628274"/>
            <a:ext cx="8915400" cy="5049252"/>
          </a:xfrm>
        </p:spPr>
        <p:txBody>
          <a:bodyPr>
            <a:normAutofit/>
          </a:bodyPr>
          <a:lstStyle/>
          <a:p>
            <a:r>
              <a:rPr lang="en-US" altLang="zh-CN" dirty="0"/>
              <a:t>pom</a:t>
            </a:r>
            <a:r>
              <a:rPr lang="zh-CN" altLang="en-US" dirty="0"/>
              <a:t>中添加依赖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</a:t>
            </a:r>
            <a:r>
              <a:rPr lang="en-US" altLang="zh-CN" dirty="0"/>
              <a:t>config</a:t>
            </a:r>
            <a:r>
              <a:rPr lang="zh-CN" altLang="en-US" dirty="0"/>
              <a:t>包，其中新建</a:t>
            </a:r>
            <a:r>
              <a:rPr lang="en-US" altLang="zh-CN" dirty="0" err="1"/>
              <a:t>SwaggerConfig</a:t>
            </a:r>
            <a:r>
              <a:rPr lang="zh-CN" altLang="en-US" dirty="0"/>
              <a:t>类，类上注解</a:t>
            </a:r>
            <a:r>
              <a:rPr lang="en-US" altLang="zh-CN" b="1" dirty="0">
                <a:solidFill>
                  <a:srgbClr val="FF0000"/>
                </a:solidFill>
              </a:rPr>
              <a:t>@Configuration</a:t>
            </a:r>
            <a:r>
              <a:rPr lang="zh-CN" altLang="en-US" dirty="0"/>
              <a:t>、</a:t>
            </a:r>
            <a:r>
              <a:rPr lang="en-US" altLang="zh-CN" dirty="0"/>
              <a:t>@EnableSwagger2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14D4A7-D77A-4C1E-89B8-3437E22F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729" y="2090905"/>
            <a:ext cx="4419048" cy="2676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C357F1-D011-424F-A58A-CC8EDDF24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29" y="1320703"/>
            <a:ext cx="8628571" cy="5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92687-F5EC-4B61-8711-5967213D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Swagger</a:t>
            </a:r>
            <a:r>
              <a:rPr lang="zh-CN" altLang="en-US" dirty="0"/>
              <a:t>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34110-0304-4951-811E-AAC4539F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359" y="1605743"/>
            <a:ext cx="10299030" cy="52522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@</a:t>
            </a:r>
            <a:r>
              <a:rPr lang="en-US" altLang="zh-CN" sz="2400" dirty="0" err="1"/>
              <a:t>Api</a:t>
            </a:r>
            <a:r>
              <a:rPr lang="en-US" altLang="zh-CN" sz="2400" dirty="0"/>
              <a:t>(tags=“”)</a:t>
            </a:r>
            <a:r>
              <a:rPr lang="zh-CN" altLang="en-US" sz="2400" dirty="0"/>
              <a:t>：在</a:t>
            </a:r>
            <a:r>
              <a:rPr lang="en-US" altLang="zh-CN" sz="2400" dirty="0"/>
              <a:t>controller</a:t>
            </a:r>
            <a:r>
              <a:rPr lang="zh-CN" altLang="en-US" sz="2400" dirty="0"/>
              <a:t>类上注解，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tags </a:t>
            </a:r>
            <a:r>
              <a:rPr lang="en-US" altLang="zh-CN" sz="2200" dirty="0"/>
              <a:t>:</a:t>
            </a:r>
            <a:r>
              <a:rPr lang="zh-CN" altLang="en-US" sz="2200" dirty="0"/>
              <a:t>说明该接口模块名称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@</a:t>
            </a:r>
            <a:r>
              <a:rPr lang="en-US" altLang="zh-CN" sz="2400" dirty="0" err="1"/>
              <a:t>ApiOperation</a:t>
            </a:r>
            <a:r>
              <a:rPr lang="en-US" altLang="zh-CN" sz="2400" dirty="0"/>
              <a:t>(value=“”, notes=“”)</a:t>
            </a:r>
            <a:r>
              <a:rPr lang="zh-CN" altLang="en-US" sz="2400" dirty="0"/>
              <a:t>：在</a:t>
            </a:r>
            <a:r>
              <a:rPr lang="en-US" altLang="zh-CN" sz="2400" dirty="0"/>
              <a:t>controller</a:t>
            </a:r>
            <a:r>
              <a:rPr lang="zh-CN" altLang="en-US" sz="2400" dirty="0"/>
              <a:t>类中的方法前注解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value</a:t>
            </a:r>
            <a:r>
              <a:rPr lang="zh-CN" altLang="en-US" sz="2400" dirty="0"/>
              <a:t>：接口方法名称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notes</a:t>
            </a:r>
            <a:r>
              <a:rPr lang="zh-CN" altLang="en-US" sz="2400" dirty="0"/>
              <a:t>：接口方法说明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600" dirty="0"/>
              <a:t>@</a:t>
            </a:r>
            <a:r>
              <a:rPr lang="en-US" altLang="zh-CN" sz="2600" dirty="0" err="1"/>
              <a:t>ApiParam</a:t>
            </a:r>
            <a:r>
              <a:rPr lang="en-US" altLang="zh-CN" sz="2600" dirty="0"/>
              <a:t>(“”)</a:t>
            </a:r>
            <a:r>
              <a:rPr lang="zh-CN" altLang="en-US" sz="2600" dirty="0"/>
              <a:t>：在方法参数前注解，说明该参数含义</a:t>
            </a:r>
            <a:endParaRPr lang="en-US" altLang="zh-CN" sz="2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1B9F2C-DDAB-41A4-AA5A-A246728F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95" y="695157"/>
            <a:ext cx="6829526" cy="546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5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3D730-CB38-4BC6-A052-8BC8819C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Swagger</a:t>
            </a:r>
            <a:r>
              <a:rPr lang="zh-CN" altLang="en-US" dirty="0"/>
              <a:t>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9E17A-B62C-4D2B-95AB-DC201010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949" y="1459836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对于</a:t>
            </a:r>
            <a:r>
              <a:rPr lang="en-US" altLang="zh-CN" sz="2400" dirty="0"/>
              <a:t>Controller</a:t>
            </a:r>
            <a:r>
              <a:rPr lang="zh-CN" altLang="en-US" sz="2400" dirty="0"/>
              <a:t>方法的命令参数（</a:t>
            </a:r>
            <a:r>
              <a:rPr lang="en-US" altLang="zh-CN" sz="2400" dirty="0" err="1"/>
              <a:t>dto</a:t>
            </a:r>
            <a:r>
              <a:rPr lang="zh-CN" altLang="en-US" sz="2400" dirty="0"/>
              <a:t>对象作为参数）</a:t>
            </a:r>
            <a:endParaRPr lang="en-US" altLang="zh-CN" sz="2400" dirty="0"/>
          </a:p>
          <a:p>
            <a:pPr lvl="1"/>
            <a:r>
              <a:rPr lang="en-US" altLang="zh-CN" sz="2400" dirty="0"/>
              <a:t>@</a:t>
            </a:r>
            <a:r>
              <a:rPr lang="en-US" altLang="zh-CN" sz="2400" dirty="0" err="1"/>
              <a:t>ApiModel</a:t>
            </a:r>
            <a:r>
              <a:rPr lang="zh-CN" altLang="en-US" sz="2400" dirty="0"/>
              <a:t>：注解在</a:t>
            </a:r>
            <a:r>
              <a:rPr lang="en-US" altLang="zh-CN" sz="2400" dirty="0" err="1"/>
              <a:t>Dto</a:t>
            </a:r>
            <a:r>
              <a:rPr lang="zh-CN" altLang="en-US" sz="2400" dirty="0"/>
              <a:t>类上，说明</a:t>
            </a:r>
            <a:r>
              <a:rPr lang="en-US" altLang="zh-CN" sz="2400" dirty="0" err="1"/>
              <a:t>Dto</a:t>
            </a:r>
            <a:r>
              <a:rPr lang="zh-CN" altLang="en-US" sz="2400" dirty="0"/>
              <a:t>的用途</a:t>
            </a:r>
            <a:endParaRPr lang="en-US" altLang="zh-CN" sz="2400" dirty="0"/>
          </a:p>
          <a:p>
            <a:pPr lvl="1"/>
            <a:r>
              <a:rPr lang="en-US" altLang="zh-CN" sz="2400" dirty="0"/>
              <a:t>@</a:t>
            </a:r>
            <a:r>
              <a:rPr lang="en-US" altLang="zh-CN" sz="2400" dirty="0" err="1"/>
              <a:t>ApiModelProperty</a:t>
            </a:r>
            <a:r>
              <a:rPr lang="zh-CN" altLang="en-US" sz="2400" dirty="0"/>
              <a:t>：注解在</a:t>
            </a:r>
            <a:r>
              <a:rPr lang="en-US" altLang="zh-CN" sz="2400" dirty="0" err="1"/>
              <a:t>Dto</a:t>
            </a:r>
            <a:r>
              <a:rPr lang="zh-CN" altLang="en-US" sz="2400" dirty="0"/>
              <a:t>类的字段上，说明该参数的含义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5F177D-F5FB-4EDA-A73D-3613AB64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205" y="3062461"/>
            <a:ext cx="3573558" cy="363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34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61F64-D514-4317-9B0B-F33CB1EF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/>
              <a:t>Swagger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677C5-54E1-4C36-B29E-0B9EF22FB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运行主程序</a:t>
            </a:r>
            <a:endParaRPr lang="en-US" altLang="zh-CN" dirty="0"/>
          </a:p>
          <a:p>
            <a:r>
              <a:rPr lang="zh-CN" altLang="en-US" dirty="0"/>
              <a:t>访问</a:t>
            </a:r>
            <a:r>
              <a:rPr lang="en-US" altLang="zh-CN" dirty="0">
                <a:hlinkClick r:id="rId2"/>
              </a:rPr>
              <a:t>http://localhost:8080/swagger-ui.html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752AE4-6D5F-4F76-80C9-0F8983EA7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43" y="1583483"/>
            <a:ext cx="10047619" cy="34761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B0672B-D1DE-4DBA-911B-36FEDE97B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88" y="4057409"/>
            <a:ext cx="9285714" cy="1552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4296FC-05EE-45D1-91B5-8A376D2D1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103" y="1308370"/>
            <a:ext cx="8247579" cy="54237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F2F39F-4709-4561-893C-DD5EBE0FC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8384" y="1308370"/>
            <a:ext cx="8247579" cy="54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0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50875-19D0-4720-8747-452B1B32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业务层配置开发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0B6B0-ABED-4EDA-8708-FE8D35D37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949" y="1540189"/>
            <a:ext cx="8915400" cy="48365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无需额外配置，与</a:t>
            </a:r>
            <a:r>
              <a:rPr lang="en-US" altLang="zh-CN" sz="2400" dirty="0"/>
              <a:t>Spring</a:t>
            </a:r>
            <a:r>
              <a:rPr lang="zh-CN" altLang="en-US" sz="2400" dirty="0"/>
              <a:t>开发相同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新增</a:t>
            </a:r>
            <a:r>
              <a:rPr lang="en-US" altLang="zh-CN" sz="2400" dirty="0"/>
              <a:t>service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dto</a:t>
            </a:r>
            <a:r>
              <a:rPr lang="zh-CN" altLang="en-US" sz="2400" dirty="0"/>
              <a:t>包，在</a:t>
            </a:r>
            <a:r>
              <a:rPr lang="en-US" altLang="zh-CN" sz="2400" dirty="0"/>
              <a:t>service</a:t>
            </a:r>
            <a:r>
              <a:rPr lang="zh-CN" altLang="en-US" sz="2400" dirty="0"/>
              <a:t>下新增</a:t>
            </a:r>
            <a:r>
              <a:rPr lang="en-US" altLang="zh-CN" sz="2400" dirty="0" err="1"/>
              <a:t>impl</a:t>
            </a:r>
            <a:r>
              <a:rPr lang="zh-CN" altLang="en-US" sz="2400" dirty="0"/>
              <a:t>子包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service</a:t>
            </a:r>
            <a:r>
              <a:rPr lang="zh-CN" altLang="en-US" sz="2400" dirty="0"/>
              <a:t>包中新建</a:t>
            </a:r>
            <a:r>
              <a:rPr lang="en-US" altLang="zh-CN" sz="2400" dirty="0"/>
              <a:t>service</a:t>
            </a:r>
            <a:r>
              <a:rPr lang="zh-CN" altLang="en-US" sz="2400" dirty="0"/>
              <a:t>接口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 err="1"/>
              <a:t>server.impl</a:t>
            </a:r>
            <a:r>
              <a:rPr lang="zh-CN" altLang="en-US" sz="2400" dirty="0"/>
              <a:t>包中添加</a:t>
            </a:r>
            <a:r>
              <a:rPr lang="en-US" altLang="zh-CN" sz="2400" dirty="0"/>
              <a:t>service</a:t>
            </a:r>
            <a:r>
              <a:rPr lang="zh-CN" altLang="en-US" sz="2400" dirty="0"/>
              <a:t>接口的相应实现类，并用</a:t>
            </a:r>
            <a:r>
              <a:rPr lang="en-US" altLang="zh-CN" sz="2400" dirty="0"/>
              <a:t>@Service</a:t>
            </a:r>
            <a:r>
              <a:rPr lang="zh-CN" altLang="en-US" sz="2400" dirty="0"/>
              <a:t>注解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 err="1"/>
              <a:t>dto</a:t>
            </a:r>
            <a:r>
              <a:rPr lang="zh-CN" altLang="en-US" sz="2400" dirty="0"/>
              <a:t>包中添加需要的</a:t>
            </a:r>
            <a:r>
              <a:rPr lang="en-US" altLang="zh-CN" sz="2400" dirty="0" err="1"/>
              <a:t>dto</a:t>
            </a:r>
            <a:r>
              <a:rPr lang="zh-CN" altLang="en-US" sz="2400" dirty="0"/>
              <a:t>类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42FABE-96CA-46F8-9D18-7D14899A1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0" y="2660478"/>
            <a:ext cx="4838095" cy="34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41B19F-B866-4FD1-B591-A2568319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752" y="2603334"/>
            <a:ext cx="4990476" cy="35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0304F6-DC67-44D6-B47F-2F8709D8D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492" y="3094543"/>
            <a:ext cx="3342857" cy="31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92B430-DFED-4C98-BDC6-B635DA111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127" y="1439457"/>
            <a:ext cx="3628571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E9283-ECD6-49CA-892B-6A225610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数据层配置开发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FADE101-28BD-4DB8-96B7-E08E0A104264}"/>
              </a:ext>
            </a:extLst>
          </p:cNvPr>
          <p:cNvSpPr txBox="1">
            <a:spLocks/>
          </p:cNvSpPr>
          <p:nvPr/>
        </p:nvSpPr>
        <p:spPr>
          <a:xfrm>
            <a:off x="2107949" y="1540189"/>
            <a:ext cx="8915400" cy="483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无需额外配置，与</a:t>
            </a:r>
            <a:r>
              <a:rPr lang="en-US" altLang="zh-CN" sz="2400" dirty="0"/>
              <a:t>Spring</a:t>
            </a:r>
            <a:r>
              <a:rPr lang="zh-CN" altLang="en-US" sz="2400" dirty="0"/>
              <a:t>开发相同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新增</a:t>
            </a:r>
            <a:r>
              <a:rPr lang="en-US" altLang="zh-CN" sz="2400" dirty="0" err="1"/>
              <a:t>dao</a:t>
            </a:r>
            <a:r>
              <a:rPr lang="zh-CN" altLang="en-US" sz="2400" dirty="0"/>
              <a:t>和</a:t>
            </a:r>
            <a:r>
              <a:rPr lang="en-US" altLang="zh-CN" sz="2400" dirty="0"/>
              <a:t>entity</a:t>
            </a:r>
            <a:r>
              <a:rPr lang="zh-CN" altLang="en-US" sz="2400" dirty="0"/>
              <a:t>包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 err="1"/>
              <a:t>dao</a:t>
            </a:r>
            <a:r>
              <a:rPr lang="zh-CN" altLang="en-US" sz="2400" dirty="0"/>
              <a:t>包中新建</a:t>
            </a:r>
            <a:r>
              <a:rPr lang="en-US" altLang="zh-CN" sz="2400" dirty="0" err="1"/>
              <a:t>dao</a:t>
            </a:r>
            <a:r>
              <a:rPr lang="zh-CN" altLang="en-US" sz="2400" dirty="0"/>
              <a:t>接口，继承</a:t>
            </a:r>
            <a:r>
              <a:rPr lang="en-US" altLang="zh-CN" sz="2400" dirty="0" err="1"/>
              <a:t>JpaRepository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entity</a:t>
            </a:r>
            <a:r>
              <a:rPr lang="zh-CN" altLang="en-US" sz="2400" dirty="0"/>
              <a:t>包中添加需要的实体类映射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51E5BB-C699-4F58-9BFF-1AA41BC4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93" y="5777217"/>
            <a:ext cx="6504762" cy="7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6BF97F-8DF8-40DC-AEB0-BF75CE62B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383" y="2332504"/>
            <a:ext cx="501904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4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3E924-F6FD-4396-9D5E-F9C3BFD1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集成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9D3CA-1C7C-4F16-A84F-71929415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116" y="1804737"/>
            <a:ext cx="9555496" cy="4106485"/>
          </a:xfrm>
        </p:spPr>
        <p:txBody>
          <a:bodyPr/>
          <a:lstStyle/>
          <a:p>
            <a:r>
              <a:rPr lang="en-US" altLang="zh-CN" dirty="0" err="1"/>
              <a:t>Mybatis</a:t>
            </a:r>
            <a:r>
              <a:rPr lang="en-US" altLang="zh-CN" dirty="0"/>
              <a:t> starter</a:t>
            </a:r>
            <a:r>
              <a:rPr lang="zh-CN" altLang="en-US" dirty="0"/>
              <a:t>依赖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</a:t>
            </a:r>
            <a:r>
              <a:rPr lang="en-US" altLang="zh-CN" dirty="0"/>
              <a:t>mapper</a:t>
            </a:r>
            <a:r>
              <a:rPr lang="zh-CN" altLang="en-US" dirty="0"/>
              <a:t>包，添加</a:t>
            </a:r>
            <a:r>
              <a:rPr lang="en-US" altLang="zh-CN" dirty="0"/>
              <a:t>mapper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768FA2-1C96-4808-8AA2-F22FC473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72" y="2371341"/>
            <a:ext cx="6152381" cy="14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9F361A-8C9D-4F7C-9F55-0DAD63DFE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31" y="3907260"/>
            <a:ext cx="6043181" cy="29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87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3F61A-E108-4288-8445-07EA3F37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集成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64624-0F9C-4929-9093-D32641A6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中注入</a:t>
            </a:r>
            <a:r>
              <a:rPr lang="en-US" altLang="zh-CN" dirty="0"/>
              <a:t>mapper</a:t>
            </a:r>
            <a:r>
              <a:rPr lang="zh-CN" altLang="en-US" dirty="0"/>
              <a:t>依赖，使用</a:t>
            </a:r>
            <a:r>
              <a:rPr lang="en-US" altLang="zh-CN" dirty="0"/>
              <a:t>mapper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Application</a:t>
            </a:r>
            <a:r>
              <a:rPr lang="zh-CN" altLang="en-US" dirty="0"/>
              <a:t>中扫描</a:t>
            </a:r>
            <a:r>
              <a:rPr lang="en-US" altLang="zh-CN" dirty="0"/>
              <a:t>mapper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AC4716-799D-450C-800B-0E6F5D7A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46" y="2520744"/>
            <a:ext cx="7428571" cy="20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1F11E2-8962-4BCF-9795-22AD47F6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546" y="4882652"/>
            <a:ext cx="5952381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7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6302D-CDE8-4210-9EC8-DD18A38F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创建</a:t>
            </a:r>
            <a:r>
              <a:rPr lang="en-US" altLang="zh-CN" dirty="0" err="1"/>
              <a:t>SpingBoot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41FC4-FDB3-47AE-9B27-7AA4748C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505" y="1383631"/>
            <a:ext cx="9970170" cy="433137"/>
          </a:xfrm>
        </p:spPr>
        <p:txBody>
          <a:bodyPr>
            <a:normAutofit/>
          </a:bodyPr>
          <a:lstStyle/>
          <a:p>
            <a:r>
              <a:rPr lang="zh-CN" altLang="en-US" dirty="0"/>
              <a:t>项目信息配置，并选择需要的依赖</a:t>
            </a:r>
            <a:r>
              <a:rPr lang="en-US" altLang="zh-CN" dirty="0"/>
              <a:t>【Web-Spring Web</a:t>
            </a:r>
            <a:r>
              <a:rPr lang="zh-CN" altLang="en-US" dirty="0"/>
              <a:t>；</a:t>
            </a:r>
            <a:r>
              <a:rPr lang="en-US" altLang="zh-CN" dirty="0"/>
              <a:t>SQL-Spring Data </a:t>
            </a:r>
            <a:r>
              <a:rPr lang="en-US" altLang="zh-CN" dirty="0" err="1"/>
              <a:t>JPA,Mysql</a:t>
            </a:r>
            <a:r>
              <a:rPr lang="en-US" altLang="zh-CN" dirty="0"/>
              <a:t> Driver】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4D2DBE-59E9-4452-AAC4-BD239FB27A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12978" y="1816768"/>
            <a:ext cx="7481518" cy="50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8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5D3B-F010-4CC1-852F-D699AFF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B4D47-91C9-4E8E-A63D-8B022FAA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337" y="1467853"/>
            <a:ext cx="9471275" cy="4443369"/>
          </a:xfrm>
        </p:spPr>
        <p:txBody>
          <a:bodyPr/>
          <a:lstStyle/>
          <a:p>
            <a:r>
              <a:rPr lang="zh-CN" altLang="en-US" dirty="0"/>
              <a:t>大大简化了</a:t>
            </a:r>
            <a:r>
              <a:rPr lang="en-US" altLang="zh-CN" dirty="0"/>
              <a:t>Spring</a:t>
            </a:r>
            <a:r>
              <a:rPr lang="zh-CN" altLang="en-US" dirty="0"/>
              <a:t>项目的开发测试部署</a:t>
            </a:r>
            <a:endParaRPr lang="en-US" altLang="zh-CN" dirty="0"/>
          </a:p>
          <a:p>
            <a:pPr lvl="1"/>
            <a:r>
              <a:rPr lang="en-US" altLang="zh-CN" dirty="0"/>
              <a:t>jar</a:t>
            </a:r>
            <a:r>
              <a:rPr lang="zh-CN" altLang="en-US" dirty="0"/>
              <a:t>包依赖：用</a:t>
            </a:r>
            <a:r>
              <a:rPr lang="en-US" altLang="zh-CN" dirty="0"/>
              <a:t>starter</a:t>
            </a:r>
            <a:r>
              <a:rPr lang="zh-CN" altLang="en-US" dirty="0"/>
              <a:t>按所需功能类型</a:t>
            </a:r>
            <a:endParaRPr lang="en-US" altLang="zh-CN" dirty="0"/>
          </a:p>
          <a:p>
            <a:pPr lvl="1"/>
            <a:r>
              <a:rPr lang="zh-CN" altLang="en-US" dirty="0"/>
              <a:t>配置约定：极大程度的约定大于配置</a:t>
            </a:r>
            <a:endParaRPr lang="en-US" altLang="zh-CN" dirty="0"/>
          </a:p>
          <a:p>
            <a:pPr lvl="1"/>
            <a:r>
              <a:rPr lang="zh-CN" altLang="en-US" dirty="0"/>
              <a:t>嵌入式</a:t>
            </a:r>
            <a:r>
              <a:rPr lang="en-US" altLang="zh-CN" dirty="0"/>
              <a:t>web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431696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F6518-C129-400E-BD80-3E235C64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多模块开发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DFC6B-57D7-4D12-A109-C3F5A8E98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653" y="1431758"/>
            <a:ext cx="9350959" cy="54262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随着单体应用功能的增加和细化，复杂度迅速增加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i="1" dirty="0"/>
              <a:t>使用</a:t>
            </a:r>
            <a:r>
              <a:rPr lang="en-US" altLang="zh-CN" sz="2400" i="1" dirty="0"/>
              <a:t>Maven</a:t>
            </a:r>
            <a:r>
              <a:rPr lang="zh-CN" altLang="en-US" sz="2400" i="1" dirty="0"/>
              <a:t>的多模块配置，可以帮助项目划分模块，鼓励重用，防止</a:t>
            </a:r>
            <a:r>
              <a:rPr lang="en-US" altLang="zh-CN" sz="2400" i="1" dirty="0"/>
              <a:t>POM</a:t>
            </a:r>
            <a:r>
              <a:rPr lang="zh-CN" altLang="en-US" sz="2400" i="1" dirty="0"/>
              <a:t>变得过于庞大，方便某个模块的构建，而不用每次都构建整个项目，并且使得针对某个模块的特殊控制更为方便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96506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F6518-C129-400E-BD80-3E235C64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多模块开发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DFC6B-57D7-4D12-A109-C3F5A8E98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653" y="1431758"/>
            <a:ext cx="9350959" cy="542624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拆分方式</a:t>
            </a:r>
            <a:endParaRPr lang="en-US" altLang="zh-CN" sz="2400" dirty="0"/>
          </a:p>
          <a:p>
            <a:pPr lvl="1"/>
            <a:r>
              <a:rPr lang="zh-CN" altLang="en-US" sz="2400" dirty="0"/>
              <a:t>横向拆分：按代码层拆分（</a:t>
            </a:r>
            <a:r>
              <a:rPr lang="en-US" altLang="zh-CN" sz="2400" dirty="0"/>
              <a:t>web</a:t>
            </a:r>
            <a:r>
              <a:rPr lang="zh-CN" altLang="en-US" sz="2400" dirty="0"/>
              <a:t>层</a:t>
            </a:r>
            <a:r>
              <a:rPr lang="en-US" altLang="zh-CN" sz="2400" dirty="0"/>
              <a:t>-</a:t>
            </a:r>
            <a:r>
              <a:rPr lang="zh-CN" altLang="en-US" sz="2400" dirty="0"/>
              <a:t>业务层</a:t>
            </a:r>
            <a:r>
              <a:rPr lang="en-US" altLang="zh-CN" sz="2400" dirty="0"/>
              <a:t>-</a:t>
            </a:r>
            <a:r>
              <a:rPr lang="zh-CN" altLang="en-US" sz="2400" dirty="0"/>
              <a:t>数据层）</a:t>
            </a:r>
            <a:endParaRPr lang="en-US" altLang="zh-CN" sz="2400" dirty="0"/>
          </a:p>
          <a:p>
            <a:pPr lvl="2"/>
            <a:r>
              <a:rPr lang="zh-CN" altLang="en-US" sz="2400" dirty="0"/>
              <a:t>适合单体项目多模块</a:t>
            </a:r>
            <a:endParaRPr lang="en-US" altLang="zh-CN" sz="2400" dirty="0"/>
          </a:p>
          <a:p>
            <a:pPr lvl="2"/>
            <a:r>
              <a:rPr lang="zh-CN" altLang="en-US" sz="2400" dirty="0"/>
              <a:t>模块复用</a:t>
            </a:r>
            <a:endParaRPr lang="en-US" altLang="zh-CN" sz="2400" dirty="0"/>
          </a:p>
          <a:p>
            <a:pPr lvl="2"/>
            <a:r>
              <a:rPr lang="zh-CN" altLang="en-US" sz="2400" dirty="0"/>
              <a:t>并行异步构建</a:t>
            </a:r>
            <a:endParaRPr lang="en-US" altLang="zh-CN" sz="2400" dirty="0"/>
          </a:p>
          <a:p>
            <a:pPr lvl="1"/>
            <a:r>
              <a:rPr lang="zh-CN" altLang="en-US" sz="2400" dirty="0"/>
              <a:t>纵向拆分：按子系统拆分（用户子系统</a:t>
            </a:r>
            <a:r>
              <a:rPr lang="en-US" altLang="zh-CN" sz="2400" dirty="0"/>
              <a:t>-</a:t>
            </a:r>
            <a:r>
              <a:rPr lang="zh-CN" altLang="en-US" sz="2400" dirty="0"/>
              <a:t>订单子系统</a:t>
            </a:r>
            <a:r>
              <a:rPr lang="en-US" altLang="zh-CN" sz="2400" dirty="0"/>
              <a:t>-</a:t>
            </a:r>
            <a:r>
              <a:rPr lang="zh-CN" altLang="en-US" sz="2400" dirty="0"/>
              <a:t>商品子系统</a:t>
            </a:r>
            <a:r>
              <a:rPr lang="en-US" altLang="zh-CN" sz="2400" dirty="0"/>
              <a:t>-</a:t>
            </a:r>
            <a:r>
              <a:rPr lang="zh-CN" altLang="en-US" sz="2400" dirty="0"/>
              <a:t>评论子系统</a:t>
            </a:r>
            <a:r>
              <a:rPr lang="en-US" altLang="zh-CN" sz="2400" dirty="0"/>
              <a:t>-</a:t>
            </a:r>
            <a:r>
              <a:rPr lang="zh-CN" altLang="en-US" sz="2400" dirty="0"/>
              <a:t>物流子系统）</a:t>
            </a:r>
            <a:endParaRPr lang="en-US" altLang="zh-CN" sz="2400" dirty="0"/>
          </a:p>
          <a:p>
            <a:pPr lvl="2"/>
            <a:r>
              <a:rPr lang="zh-CN" altLang="en-US" sz="2400" dirty="0"/>
              <a:t>粒度更大</a:t>
            </a:r>
            <a:endParaRPr lang="en-US" altLang="zh-CN" sz="2400" dirty="0"/>
          </a:p>
          <a:p>
            <a:pPr lvl="2"/>
            <a:r>
              <a:rPr lang="zh-CN" altLang="en-US" sz="2400" dirty="0"/>
              <a:t>功能插拔</a:t>
            </a:r>
          </a:p>
          <a:p>
            <a:pPr lvl="2"/>
            <a:r>
              <a:rPr lang="zh-CN" altLang="en-US" sz="2400" dirty="0"/>
              <a:t>子系统可作独立项目</a:t>
            </a:r>
            <a:endParaRPr lang="en-US" altLang="zh-CN" sz="2400" dirty="0"/>
          </a:p>
          <a:p>
            <a:pPr lvl="2"/>
            <a:r>
              <a:rPr lang="zh-CN" altLang="en-US" sz="2400" dirty="0"/>
              <a:t>微服务做准备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89038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809A4-1A7B-4EC6-B92F-89252660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多模块开发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CB01C89D-7CE2-4DCF-805F-653690D37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035776"/>
              </p:ext>
            </p:extLst>
          </p:nvPr>
        </p:nvGraphicFramePr>
        <p:xfrm>
          <a:off x="2589213" y="1491916"/>
          <a:ext cx="8915400" cy="5366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420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33503-0ED9-44DA-91EA-58A1AC8C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多模块项目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56EC1-31B8-4BB1-9D00-D154FC3C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parent</a:t>
            </a:r>
            <a:r>
              <a:rPr lang="zh-CN" altLang="en-US" dirty="0"/>
              <a:t>项目（</a:t>
            </a:r>
            <a:r>
              <a:rPr lang="en-US" altLang="zh-CN" dirty="0"/>
              <a:t>Project</a:t>
            </a:r>
            <a:r>
              <a:rPr lang="zh-CN" altLang="en-US" dirty="0"/>
              <a:t>），只保留</a:t>
            </a:r>
            <a:r>
              <a:rPr lang="en-US" altLang="zh-CN" dirty="0"/>
              <a:t>pom.xml</a:t>
            </a:r>
            <a:r>
              <a:rPr lang="zh-CN" altLang="en-US" dirty="0"/>
              <a:t>，在</a:t>
            </a:r>
            <a:r>
              <a:rPr lang="en-US" altLang="zh-CN" dirty="0"/>
              <a:t>GAV</a:t>
            </a:r>
            <a:r>
              <a:rPr lang="zh-CN" altLang="en-US" dirty="0"/>
              <a:t>配置下添加</a:t>
            </a:r>
            <a:r>
              <a:rPr lang="en-US" altLang="zh-CN" dirty="0"/>
              <a:t>&lt;packaging&gt;pom&lt;/packaging&gt;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E7BE22-9FF7-4FA3-ABA9-7B8AD3E7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00" y="2922268"/>
            <a:ext cx="6000000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39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3EACD-35C5-4E52-90FD-5D450440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C863C22-FA80-4646-9A22-33030787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parent</a:t>
            </a:r>
            <a:r>
              <a:rPr lang="zh-CN" altLang="en-US" dirty="0"/>
              <a:t>项目中新增模块（</a:t>
            </a:r>
            <a:r>
              <a:rPr lang="en-US" altLang="zh-CN" dirty="0"/>
              <a:t>Module</a:t>
            </a:r>
            <a:r>
              <a:rPr lang="zh-CN" altLang="en-US" dirty="0"/>
              <a:t>），在模块的</a:t>
            </a:r>
            <a:r>
              <a:rPr lang="en-US" altLang="zh-CN" dirty="0"/>
              <a:t>pom</a:t>
            </a:r>
            <a:r>
              <a:rPr lang="zh-CN" altLang="en-US" dirty="0"/>
              <a:t>中将</a:t>
            </a:r>
            <a:r>
              <a:rPr lang="en-US" altLang="zh-CN" dirty="0"/>
              <a:t>parent</a:t>
            </a:r>
            <a:r>
              <a:rPr lang="zh-CN" altLang="en-US" dirty="0"/>
              <a:t>改成</a:t>
            </a:r>
            <a:r>
              <a:rPr lang="en-US" altLang="zh-CN" dirty="0"/>
              <a:t>parent</a:t>
            </a:r>
            <a:r>
              <a:rPr lang="zh-CN" altLang="en-US" dirty="0"/>
              <a:t>项目的</a:t>
            </a:r>
            <a:r>
              <a:rPr lang="en-US" altLang="zh-CN" dirty="0"/>
              <a:t>GAV</a:t>
            </a:r>
            <a:r>
              <a:rPr lang="zh-CN" altLang="en-US" dirty="0"/>
              <a:t>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parent</a:t>
            </a:r>
            <a:r>
              <a:rPr lang="zh-CN" altLang="en-US" dirty="0"/>
              <a:t>项目添加</a:t>
            </a:r>
            <a:r>
              <a:rPr lang="en-US" altLang="zh-CN" dirty="0"/>
              <a:t>modules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1CB37C-35A1-40AC-B319-1DB621948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61" y="2895019"/>
            <a:ext cx="5752381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08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A24D9-D809-47BD-AF69-7DA5853C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09B009B-7F75-4690-85E9-BEC29C2ED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parent</a:t>
            </a:r>
            <a:r>
              <a:rPr lang="zh-CN" altLang="en-US" dirty="0"/>
              <a:t>项目添加</a:t>
            </a:r>
            <a:r>
              <a:rPr lang="en-US" altLang="zh-CN" dirty="0"/>
              <a:t>modules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A339C5-9E6E-4DDB-B308-948880D0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866" y="2554670"/>
            <a:ext cx="7466667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58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B1E28-3A57-417E-8BFF-D12BFC1C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多模块参考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0B88A-5287-4705-8BBA-AF2E7823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https://www.jianshu.com/p/8518a7cffd24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https://blog.csdn.net/qq_37604508/article/details/83047198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https://github.com/bz51/SpringBoot-Dubbo-Docker-Jenkins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https://yq.aliyun.com/articles/709189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https://baijiahao.baidu.com/s?id=1661916478338899372&amp;wfr=spider&amp;for=pc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https://www.cnblogs.com/orzlin/p/9717399.html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19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6A5FD-5E1F-48E6-BDC3-44DF69ED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8F861-BDC3-4F69-8BB0-5894E933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8A511D-A23F-4254-A9D8-56906D7D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22" y="1261164"/>
            <a:ext cx="9489890" cy="55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5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A3A03-1D39-44D0-8FF5-B28F3B51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JPA</a:t>
            </a:r>
            <a:r>
              <a:rPr lang="zh-CN" altLang="en-US" dirty="0"/>
              <a:t>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48889-6FD6-436C-8E9E-458B0A70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D1B28E-1B27-4822-A61F-607A481F9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11" y="1302850"/>
            <a:ext cx="9546005" cy="555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4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6302D-CDE8-4210-9EC8-DD18A38F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创建</a:t>
            </a:r>
            <a:r>
              <a:rPr lang="en-US" altLang="zh-CN" dirty="0" err="1"/>
              <a:t>SpingBoot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41FC4-FDB3-47AE-9B27-7AA4748C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505" y="1383631"/>
            <a:ext cx="9970170" cy="433137"/>
          </a:xfrm>
        </p:spPr>
        <p:txBody>
          <a:bodyPr>
            <a:normAutofit/>
          </a:bodyPr>
          <a:lstStyle/>
          <a:p>
            <a:r>
              <a:rPr lang="zh-CN" altLang="en-US" dirty="0"/>
              <a:t>项目保存信息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2A9F74-F894-43A0-BA02-D385AB9D5C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1171" y="1816768"/>
            <a:ext cx="7020661" cy="50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7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6D133-0C43-4DB6-8523-DC758CE2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SpringBoot</a:t>
            </a:r>
            <a:r>
              <a:rPr lang="zh-CN" altLang="en-US"/>
              <a:t>项目结构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1397ED-E6AA-4BC5-865D-5E4FCED848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19784" y="1264555"/>
            <a:ext cx="4952432" cy="55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2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A3C76-DDA4-4D32-8058-1104D88F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D2901-A097-4C91-8A6B-0FF7CD2E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JPA</a:t>
            </a:r>
          </a:p>
          <a:p>
            <a:r>
              <a:rPr lang="en-US" altLang="zh-CN" dirty="0"/>
              <a:t>WEB</a:t>
            </a:r>
          </a:p>
          <a:p>
            <a:r>
              <a:rPr lang="en-US" altLang="zh-CN" dirty="0" err="1"/>
              <a:t>Mysql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9A60ED-ED51-4603-9C5E-B36704331E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96146" y="315595"/>
            <a:ext cx="5189855" cy="65424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42B8308-0AF7-45E9-B976-3FDFDC98E407}"/>
              </a:ext>
            </a:extLst>
          </p:cNvPr>
          <p:cNvSpPr/>
          <p:nvPr/>
        </p:nvSpPr>
        <p:spPr>
          <a:xfrm>
            <a:off x="6617368" y="672238"/>
            <a:ext cx="4680285" cy="903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30FF58-7DEC-4E8B-98AD-1BB57EDF267B}"/>
              </a:ext>
            </a:extLst>
          </p:cNvPr>
          <p:cNvSpPr/>
          <p:nvPr/>
        </p:nvSpPr>
        <p:spPr>
          <a:xfrm>
            <a:off x="6617368" y="1633674"/>
            <a:ext cx="4680285" cy="903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D1D1BF-6536-4769-82BB-4D0538931F7F}"/>
              </a:ext>
            </a:extLst>
          </p:cNvPr>
          <p:cNvSpPr/>
          <p:nvPr/>
        </p:nvSpPr>
        <p:spPr>
          <a:xfrm>
            <a:off x="6617367" y="2687922"/>
            <a:ext cx="4680285" cy="1318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3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E31AC-52B8-4814-B84E-C0C82A6B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389" y="584572"/>
            <a:ext cx="8911687" cy="1280890"/>
          </a:xfrm>
        </p:spPr>
        <p:txBody>
          <a:bodyPr/>
          <a:lstStyle/>
          <a:p>
            <a:r>
              <a:rPr lang="zh-CN" altLang="en-US" dirty="0"/>
              <a:t>实际依赖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DFC7-540F-4444-AD78-9517B0CF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JPA starter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A546C7-08F9-4F90-B24C-A0E5F42E29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5158" y="624110"/>
            <a:ext cx="5929797" cy="619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2401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3042</TotalTime>
  <Words>985</Words>
  <Application>Microsoft Office PowerPoint</Application>
  <PresentationFormat>宽屏</PresentationFormat>
  <Paragraphs>155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Arial</vt:lpstr>
      <vt:lpstr>Century Gothic</vt:lpstr>
      <vt:lpstr>Wingdings 3</vt:lpstr>
      <vt:lpstr>丝状</vt:lpstr>
      <vt:lpstr>SpringBoot</vt:lpstr>
      <vt:lpstr>IDEA创建SpingBoot项目</vt:lpstr>
      <vt:lpstr>IDEA创建SpingBoot项目</vt:lpstr>
      <vt:lpstr>Web依赖</vt:lpstr>
      <vt:lpstr>JPA依赖</vt:lpstr>
      <vt:lpstr>IDEA创建SpingBoot项目</vt:lpstr>
      <vt:lpstr>SpringBoot项目结构</vt:lpstr>
      <vt:lpstr>pom</vt:lpstr>
      <vt:lpstr>实际依赖</vt:lpstr>
      <vt:lpstr>PowerPoint 演示文稿</vt:lpstr>
      <vt:lpstr>PowerPoint 演示文稿</vt:lpstr>
      <vt:lpstr>启动类</vt:lpstr>
      <vt:lpstr>配置文件</vt:lpstr>
      <vt:lpstr>运行</vt:lpstr>
      <vt:lpstr>SpringBoot项目开发</vt:lpstr>
      <vt:lpstr>Springboot starter的工作原理</vt:lpstr>
      <vt:lpstr>启动类配置</vt:lpstr>
      <vt:lpstr>PowerPoint 演示文稿</vt:lpstr>
      <vt:lpstr>配置类配置</vt:lpstr>
      <vt:lpstr>Web层配置开发</vt:lpstr>
      <vt:lpstr>Swagger</vt:lpstr>
      <vt:lpstr>Swagger配置</vt:lpstr>
      <vt:lpstr>Swagger注解</vt:lpstr>
      <vt:lpstr>Swagger注解</vt:lpstr>
      <vt:lpstr>访问Swagger</vt:lpstr>
      <vt:lpstr>业务层配置开发</vt:lpstr>
      <vt:lpstr>数据层配置开发</vt:lpstr>
      <vt:lpstr>MyBatis集成</vt:lpstr>
      <vt:lpstr>MyBatis集成</vt:lpstr>
      <vt:lpstr>总结</vt:lpstr>
      <vt:lpstr>Maven多模块开发</vt:lpstr>
      <vt:lpstr>Maven多模块开发</vt:lpstr>
      <vt:lpstr>Maven多模块开发</vt:lpstr>
      <vt:lpstr>Maven多模块项目</vt:lpstr>
      <vt:lpstr>PowerPoint 演示文稿</vt:lpstr>
      <vt:lpstr>PowerPoint 演示文稿</vt:lpstr>
      <vt:lpstr>Springboot多模块参考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</dc:title>
  <dc:creator>程 志刚</dc:creator>
  <cp:lastModifiedBy>程 志刚</cp:lastModifiedBy>
  <cp:revision>144</cp:revision>
  <dcterms:created xsi:type="dcterms:W3CDTF">2020-03-13T07:39:13Z</dcterms:created>
  <dcterms:modified xsi:type="dcterms:W3CDTF">2022-03-02T09:34:16Z</dcterms:modified>
</cp:coreProperties>
</file>