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3"/>
  </p:handoutMasterIdLst>
  <p:sldIdLst>
    <p:sldId id="256" r:id="rId2"/>
    <p:sldId id="264" r:id="rId3"/>
    <p:sldId id="257" r:id="rId4"/>
    <p:sldId id="258" r:id="rId5"/>
    <p:sldId id="259" r:id="rId6"/>
    <p:sldId id="265" r:id="rId7"/>
    <p:sldId id="270" r:id="rId8"/>
    <p:sldId id="266" r:id="rId9"/>
    <p:sldId id="267" r:id="rId10"/>
    <p:sldId id="268" r:id="rId11"/>
    <p:sldId id="269" r:id="rId12"/>
  </p:sldIdLst>
  <p:sldSz cx="9144000" cy="6858000" type="screen4x3"/>
  <p:notesSz cx="9947275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4" autoAdjust="0"/>
    <p:restoredTop sz="94660"/>
  </p:normalViewPr>
  <p:slideViewPr>
    <p:cSldViewPr>
      <p:cViewPr varScale="1">
        <p:scale>
          <a:sx n="116" d="100"/>
          <a:sy n="116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21288-FDD7-43F6-9A66-016915B368E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4A0A-7885-4EAC-A596-3F9047063F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5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4213" y="3357563"/>
            <a:ext cx="7772400" cy="1254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4654550"/>
            <a:ext cx="6400800" cy="985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620713"/>
            <a:ext cx="2060178" cy="55070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61104" cy="55070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530" y="2516505"/>
            <a:ext cx="7772400" cy="2095500"/>
          </a:xfrm>
        </p:spPr>
        <p:txBody>
          <a:bodyPr/>
          <a:lstStyle/>
          <a:p>
            <a:r>
              <a:rPr lang="en-US" altLang="zh-CN" sz="5400" dirty="0"/>
              <a:t>2022</a:t>
            </a:r>
            <a:r>
              <a:rPr lang="zh-CN" altLang="en-US" sz="5400" dirty="0"/>
              <a:t>系统集成与优化</a:t>
            </a:r>
            <a:br>
              <a:rPr lang="en-US" altLang="zh-CN" sz="5400" dirty="0"/>
            </a:br>
            <a:r>
              <a:rPr lang="zh-CN" altLang="en-US" sz="5400" dirty="0"/>
              <a:t>期末考试复习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D194-841E-458B-B3D4-3A713D3C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BB862-E2E7-4CCB-AD1D-84590E61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动词</a:t>
            </a:r>
            <a:endParaRPr lang="en-US" altLang="zh-CN" dirty="0"/>
          </a:p>
          <a:p>
            <a:r>
              <a:rPr lang="en-US" altLang="zh-CN" dirty="0" err="1"/>
              <a:t>Restfull</a:t>
            </a:r>
            <a:r>
              <a:rPr lang="zh-CN" altLang="en-US" dirty="0"/>
              <a:t>最佳实践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964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261C8-E0F5-4A26-B0D3-96A27224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C21DF-54B0-4636-B51B-5890E2F4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WebService</a:t>
            </a:r>
            <a:r>
              <a:rPr lang="zh-CN" altLang="en-US" dirty="0"/>
              <a:t>的基本概念</a:t>
            </a:r>
            <a:endParaRPr lang="en-US" altLang="zh-CN" dirty="0"/>
          </a:p>
          <a:p>
            <a:r>
              <a:rPr lang="en-US" altLang="zh-CN" dirty="0" err="1"/>
              <a:t>WebService</a:t>
            </a:r>
            <a:r>
              <a:rPr lang="zh-CN" altLang="en-US" dirty="0"/>
              <a:t>的用法</a:t>
            </a:r>
          </a:p>
        </p:txBody>
      </p:sp>
    </p:spTree>
    <p:extLst>
      <p:ext uri="{BB962C8B-B14F-4D97-AF65-F5344CB8AC3E}">
        <p14:creationId xmlns:p14="http://schemas.microsoft.com/office/powerpoint/2010/main" val="217303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考核安排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考试地点：</a:t>
            </a:r>
            <a:r>
              <a:rPr lang="zh-CN" altLang="en-US" b="1" dirty="0">
                <a:solidFill>
                  <a:srgbClr val="FF0000"/>
                </a:solidFill>
              </a:rPr>
              <a:t>待定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考试时间：</a:t>
            </a:r>
            <a:r>
              <a:rPr lang="zh-CN" altLang="en-US" b="1" dirty="0">
                <a:solidFill>
                  <a:srgbClr val="FF0000"/>
                </a:solidFill>
              </a:rPr>
              <a:t>待定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答辩时间：待定                      </a:t>
            </a:r>
            <a:endParaRPr lang="en-US" altLang="zh-CN" dirty="0"/>
          </a:p>
          <a:p>
            <a:r>
              <a:rPr lang="zh-CN" altLang="en-US" dirty="0"/>
              <a:t>答辩要求：</a:t>
            </a:r>
            <a:endParaRPr lang="en-US" altLang="zh-CN" dirty="0"/>
          </a:p>
          <a:p>
            <a:pPr lvl="1"/>
            <a:r>
              <a:rPr lang="zh-CN" altLang="en-US" dirty="0"/>
              <a:t>提交文档：</a:t>
            </a:r>
            <a:endParaRPr lang="en-US" altLang="zh-CN" dirty="0"/>
          </a:p>
          <a:p>
            <a:pPr lvl="2"/>
            <a:r>
              <a:rPr lang="zh-CN" altLang="en-US" dirty="0"/>
              <a:t>汇报</a:t>
            </a:r>
            <a:r>
              <a:rPr lang="en-US" altLang="zh-CN" dirty="0"/>
              <a:t>PPT</a:t>
            </a:r>
            <a:r>
              <a:rPr lang="zh-CN" altLang="en-US" dirty="0"/>
              <a:t>、项目报告、项目源码、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安装使用说明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/>
              <a:t>现场答辩：</a:t>
            </a:r>
            <a:endParaRPr lang="en-US" altLang="zh-CN" dirty="0"/>
          </a:p>
          <a:p>
            <a:pPr lvl="2"/>
            <a:r>
              <a:rPr lang="zh-CN" altLang="en-US" dirty="0"/>
              <a:t>全部成员到场（</a:t>
            </a:r>
            <a:r>
              <a:rPr lang="zh-CN" altLang="en-US" dirty="0">
                <a:solidFill>
                  <a:srgbClr val="FF0000"/>
                </a:solidFill>
              </a:rPr>
              <a:t>不到场直接记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提前调试好实验室投影仪连接</a:t>
            </a:r>
            <a:endParaRPr lang="en-US" altLang="zh-CN" dirty="0"/>
          </a:p>
          <a:p>
            <a:pPr lvl="2"/>
            <a:r>
              <a:rPr lang="en-US" altLang="zh-CN" dirty="0"/>
              <a:t>PPT</a:t>
            </a:r>
            <a:r>
              <a:rPr lang="zh-CN" altLang="en-US" dirty="0"/>
              <a:t>汇报</a:t>
            </a:r>
            <a:r>
              <a:rPr lang="en-US" altLang="zh-CN" dirty="0"/>
              <a:t>+</a:t>
            </a:r>
            <a:r>
              <a:rPr lang="zh-CN" altLang="en-US" dirty="0"/>
              <a:t>功能演示，控制在</a:t>
            </a:r>
            <a:r>
              <a:rPr lang="en-US" altLang="zh-CN" dirty="0"/>
              <a:t>10min</a:t>
            </a:r>
            <a:r>
              <a:rPr lang="zh-CN" altLang="en-US" dirty="0"/>
              <a:t>以内</a:t>
            </a:r>
          </a:p>
        </p:txBody>
      </p:sp>
    </p:spTree>
    <p:extLst>
      <p:ext uri="{BB962C8B-B14F-4D97-AF65-F5344CB8AC3E}">
        <p14:creationId xmlns:p14="http://schemas.microsoft.com/office/powerpoint/2010/main" val="11445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判断题、</a:t>
            </a:r>
            <a:r>
              <a:rPr lang="zh-CN" altLang="en-US" dirty="0"/>
              <a:t>选择、填空题：</a:t>
            </a:r>
            <a:r>
              <a:rPr lang="en-US" altLang="zh-CN" dirty="0"/>
              <a:t>20~30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简答题：</a:t>
            </a:r>
            <a:r>
              <a:rPr lang="en-US" altLang="zh-CN" dirty="0"/>
              <a:t>30~40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分析设计题：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课程反馈：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系统集成基础</a:t>
            </a:r>
            <a:endParaRPr lang="en-US" altLang="zh-CN" dirty="0"/>
          </a:p>
          <a:p>
            <a:r>
              <a:rPr lang="en-US" altLang="zh-CN" dirty="0" err="1"/>
              <a:t>Springboot</a:t>
            </a:r>
            <a:endParaRPr lang="en-US" altLang="zh-CN" dirty="0"/>
          </a:p>
          <a:p>
            <a:r>
              <a:rPr lang="zh-CN" altLang="en-US" dirty="0"/>
              <a:t>容器</a:t>
            </a:r>
            <a:r>
              <a:rPr lang="en-US" altLang="zh-CN" dirty="0"/>
              <a:t>/Docker</a:t>
            </a:r>
          </a:p>
          <a:p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/>
              <a:t>Dubbo &amp; </a:t>
            </a:r>
            <a:r>
              <a:rPr lang="en-US" altLang="zh-CN" dirty="0" err="1"/>
              <a:t>Springcloud</a:t>
            </a:r>
            <a:endParaRPr lang="en-US" altLang="zh-CN" dirty="0"/>
          </a:p>
          <a:p>
            <a:r>
              <a:rPr lang="en-US" altLang="zh-CN" dirty="0" err="1"/>
              <a:t>OpenAPI</a:t>
            </a:r>
            <a:r>
              <a:rPr lang="en-US" altLang="zh-CN" dirty="0"/>
              <a:t>/RESTful</a:t>
            </a:r>
          </a:p>
          <a:p>
            <a:r>
              <a:rPr lang="en-US" altLang="zh-CN" dirty="0" err="1"/>
              <a:t>WebService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系统集成基础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系统集成基本含义</a:t>
            </a:r>
            <a:endParaRPr lang="en-US" altLang="zh-CN" dirty="0"/>
          </a:p>
          <a:p>
            <a:r>
              <a:rPr lang="zh-CN" altLang="en-US" dirty="0"/>
              <a:t>系统集成的主要方案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AFFD-4DF6-4943-AB48-D517D96F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项目开发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E701C-EAD0-4C35-973C-FF301C63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项目开发的基本步骤</a:t>
            </a:r>
            <a:endParaRPr lang="en-US" altLang="zh-CN" dirty="0"/>
          </a:p>
          <a:p>
            <a:r>
              <a:rPr lang="en-US" altLang="zh-CN" dirty="0" err="1"/>
              <a:t>Springboot</a:t>
            </a:r>
            <a:r>
              <a:rPr lang="zh-CN" altLang="en-US" dirty="0"/>
              <a:t>项目的特点与基本结构</a:t>
            </a:r>
            <a:endParaRPr lang="en-US" altLang="zh-CN" dirty="0"/>
          </a:p>
          <a:p>
            <a:r>
              <a:rPr lang="en-US" altLang="zh-CN" dirty="0" err="1"/>
              <a:t>Springboot</a:t>
            </a:r>
            <a:r>
              <a:rPr lang="zh-CN" altLang="en-US" dirty="0"/>
              <a:t>与</a:t>
            </a:r>
            <a:r>
              <a:rPr lang="en-US" altLang="zh-CN" dirty="0"/>
              <a:t>Spring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Swagger</a:t>
            </a:r>
            <a:r>
              <a:rPr lang="zh-CN" altLang="en-US" dirty="0"/>
              <a:t>的作用及配置要求</a:t>
            </a:r>
            <a:endParaRPr lang="en-US" altLang="zh-CN" dirty="0"/>
          </a:p>
          <a:p>
            <a:r>
              <a:rPr lang="zh-CN" altLang="en-US" dirty="0"/>
              <a:t>多模块</a:t>
            </a:r>
            <a:r>
              <a:rPr lang="en-US" altLang="zh-CN" dirty="0"/>
              <a:t>Maven</a:t>
            </a:r>
            <a:r>
              <a:rPr lang="zh-CN" altLang="en-US" dirty="0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92933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7B6D4-0F76-4F64-9D17-BA961F2E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容器与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8C7C9-A602-44FF-B55F-23DBA201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计算虚拟化的发展过程</a:t>
            </a:r>
            <a:endParaRPr lang="en-US" altLang="zh-CN" dirty="0"/>
          </a:p>
          <a:p>
            <a:r>
              <a:rPr lang="zh-CN" altLang="en-US" dirty="0"/>
              <a:t>容器技术的基本概念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镜像与容器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常用命令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Docker</a:t>
            </a:r>
            <a:r>
              <a:rPr lang="zh-CN" altLang="en-US" dirty="0"/>
              <a:t>打包</a:t>
            </a:r>
            <a:r>
              <a:rPr lang="en-US" altLang="zh-CN" dirty="0" err="1"/>
              <a:t>Springboot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381189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BB0EC-F481-4398-BB57-479BC223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5C8E4-2544-4681-9619-43B64571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微服务架构</a:t>
            </a:r>
            <a:endParaRPr lang="en-US" altLang="zh-CN" dirty="0"/>
          </a:p>
          <a:p>
            <a:r>
              <a:rPr lang="zh-CN" altLang="en-US" dirty="0"/>
              <a:t>单体应用与微服务应用的比较</a:t>
            </a:r>
            <a:endParaRPr lang="en-US" altLang="zh-CN" dirty="0"/>
          </a:p>
          <a:p>
            <a:r>
              <a:rPr lang="zh-CN" altLang="en-US" dirty="0"/>
              <a:t>微服务技术框架</a:t>
            </a:r>
            <a:endParaRPr lang="en-US" altLang="zh-CN" dirty="0"/>
          </a:p>
          <a:p>
            <a:r>
              <a:rPr lang="zh-CN" altLang="en-US" dirty="0"/>
              <a:t>微服务应用的基本结构与核心组件</a:t>
            </a:r>
          </a:p>
        </p:txBody>
      </p:sp>
    </p:spTree>
    <p:extLst>
      <p:ext uri="{BB962C8B-B14F-4D97-AF65-F5344CB8AC3E}">
        <p14:creationId xmlns:p14="http://schemas.microsoft.com/office/powerpoint/2010/main" val="408240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D3514-F967-4A11-8DB0-9D157AAD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Dubbo&amp;SpringCloud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2AC42-2CE6-4CD1-824E-95240795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</a:p>
          <a:p>
            <a:r>
              <a:rPr lang="en-US" altLang="zh-CN" dirty="0"/>
              <a:t>Dubbo</a:t>
            </a:r>
            <a:r>
              <a:rPr lang="zh-CN" altLang="en-US" dirty="0"/>
              <a:t>架构的理解</a:t>
            </a:r>
            <a:endParaRPr lang="en-US" altLang="zh-CN" dirty="0"/>
          </a:p>
          <a:p>
            <a:r>
              <a:rPr lang="en-US" altLang="zh-CN" dirty="0"/>
              <a:t>Zookeeper</a:t>
            </a:r>
            <a:r>
              <a:rPr lang="zh-CN" altLang="en-US" dirty="0"/>
              <a:t>的作用</a:t>
            </a:r>
            <a:endParaRPr lang="en-US" altLang="zh-CN" dirty="0"/>
          </a:p>
          <a:p>
            <a:r>
              <a:rPr lang="en-US" altLang="zh-CN" dirty="0"/>
              <a:t>Dubbo</a:t>
            </a:r>
            <a:r>
              <a:rPr lang="zh-CN" altLang="en-US" dirty="0"/>
              <a:t>应用中的关键注解及作用</a:t>
            </a:r>
            <a:endParaRPr lang="en-US" altLang="zh-CN" dirty="0"/>
          </a:p>
          <a:p>
            <a:r>
              <a:rPr lang="en-US" altLang="zh-CN" dirty="0"/>
              <a:t>Dubbo</a:t>
            </a:r>
            <a:r>
              <a:rPr lang="zh-CN" altLang="en-US" dirty="0"/>
              <a:t>微服务的开发部署与测试</a:t>
            </a:r>
            <a:endParaRPr lang="en-US" altLang="zh-CN" dirty="0"/>
          </a:p>
          <a:p>
            <a:r>
              <a:rPr lang="en-US" altLang="zh-CN" dirty="0" err="1"/>
              <a:t>Springboot</a:t>
            </a:r>
            <a:r>
              <a:rPr lang="zh-CN" altLang="en-US" dirty="0"/>
              <a:t>与</a:t>
            </a:r>
            <a:r>
              <a:rPr lang="en-US" altLang="zh-CN" dirty="0" err="1"/>
              <a:t>Springcloud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 err="1"/>
              <a:t>SpringCloud</a:t>
            </a:r>
            <a:r>
              <a:rPr lang="zh-CN" altLang="en-US" dirty="0"/>
              <a:t>核心组件与功能</a:t>
            </a:r>
            <a:endParaRPr lang="en-US" altLang="zh-CN" dirty="0"/>
          </a:p>
          <a:p>
            <a:r>
              <a:rPr lang="en-US" altLang="zh-CN" dirty="0" err="1"/>
              <a:t>SpringCloud</a:t>
            </a:r>
            <a:r>
              <a:rPr lang="zh-CN" altLang="en-US" dirty="0"/>
              <a:t>应用中关键注解与作用</a:t>
            </a:r>
          </a:p>
        </p:txBody>
      </p:sp>
    </p:spTree>
    <p:extLst>
      <p:ext uri="{BB962C8B-B14F-4D97-AF65-F5344CB8AC3E}">
        <p14:creationId xmlns:p14="http://schemas.microsoft.com/office/powerpoint/2010/main" val="2272642906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宣讲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510</TotalTime>
  <Words>271</Words>
  <Application>Microsoft Office PowerPoint</Application>
  <PresentationFormat>全屏显示(4:3)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科技宣讲</vt:lpstr>
      <vt:lpstr>2022系统集成与优化 期末考试复习</vt:lpstr>
      <vt:lpstr>考核安排</vt:lpstr>
      <vt:lpstr>考试题型</vt:lpstr>
      <vt:lpstr>考试范围</vt:lpstr>
      <vt:lpstr>系统集成基础</vt:lpstr>
      <vt:lpstr>Springboot项目开发</vt:lpstr>
      <vt:lpstr>容器与Docker</vt:lpstr>
      <vt:lpstr>微服务</vt:lpstr>
      <vt:lpstr>Dubbo&amp;SpringCloud</vt:lpstr>
      <vt:lpstr>OpenAPI</vt:lpstr>
      <vt:lpstr>WebService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2015javaee期末考试复习</dc:title>
  <dc:creator>chengzg</dc:creator>
  <cp:lastModifiedBy>程 志刚</cp:lastModifiedBy>
  <cp:revision>123</cp:revision>
  <cp:lastPrinted>2016-02-28T06:22:00Z</cp:lastPrinted>
  <dcterms:created xsi:type="dcterms:W3CDTF">2015-12-22T09:53:00Z</dcterms:created>
  <dcterms:modified xsi:type="dcterms:W3CDTF">2022-05-23T08:05:25Z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