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3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63" autoAdjust="0"/>
    <p:restoredTop sz="83544" autoAdjust="0"/>
  </p:normalViewPr>
  <p:slideViewPr>
    <p:cSldViewPr snapToGrid="0">
      <p:cViewPr varScale="1">
        <p:scale>
          <a:sx n="102" d="100"/>
          <a:sy n="102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1174-FC07-4740-895C-5666001536E8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53C97-C751-45BB-9EFB-E50599ADF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7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https://blog.csdn.net/weixin_44411398/article/details/113759917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3C97-C751-45BB-9EFB-E50599ADF2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3C97-C751-45BB-9EFB-E50599ADF2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5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58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0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9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6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2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8E57-9A3C-48D8-8177-6C9B27DAB525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E8DA99-1AEB-45C9-BFC2-7C36710A4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3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FA12-E269-4194-98EB-99DE2EB71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 </a:t>
            </a:r>
            <a:r>
              <a:rPr lang="en-US" altLang="zh-CN" dirty="0"/>
              <a:t>Alibaba</a:t>
            </a:r>
            <a:br>
              <a:rPr lang="en-US" altLang="zh-CN" dirty="0"/>
            </a:br>
            <a:r>
              <a:rPr lang="zh-CN" altLang="en-US" dirty="0"/>
              <a:t>微服务开发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4FD1F-2E7A-4F50-B3F6-56666C7F1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78640-0588-48AB-B30B-773FB549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用户微服务</a:t>
            </a:r>
            <a:r>
              <a:rPr lang="en-US" altLang="zh-CN" dirty="0"/>
              <a:t>——shop-user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2EB7-9219-411B-9C3E-F0BAAF1C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功能开发：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controller/service/</a:t>
            </a:r>
            <a:r>
              <a:rPr lang="en-US" altLang="zh-CN" dirty="0" err="1"/>
              <a:t>dao</a:t>
            </a:r>
            <a:r>
              <a:rPr lang="en-US" altLang="zh-CN" dirty="0"/>
              <a:t>/</a:t>
            </a:r>
            <a:r>
              <a:rPr lang="en-US" altLang="zh-CN" dirty="0" err="1"/>
              <a:t>dto</a:t>
            </a:r>
            <a:r>
              <a:rPr lang="zh-CN" altLang="en-US" dirty="0"/>
              <a:t>等子包，开发过程与</a:t>
            </a:r>
            <a:r>
              <a:rPr lang="en-US" altLang="zh-CN" dirty="0" err="1"/>
              <a:t>springboot</a:t>
            </a:r>
            <a:r>
              <a:rPr lang="zh-CN" altLang="en-US" dirty="0"/>
              <a:t>完全一致</a:t>
            </a:r>
            <a:endParaRPr lang="en-US" altLang="zh-CN" dirty="0"/>
          </a:p>
          <a:p>
            <a:pPr lvl="1"/>
            <a:r>
              <a:rPr lang="zh-CN" altLang="en-US" dirty="0"/>
              <a:t>主类放</a:t>
            </a:r>
            <a:r>
              <a:rPr lang="en-US" altLang="zh-CN" dirty="0" err="1"/>
              <a:t>cn.edu.zust.se.shop</a:t>
            </a:r>
            <a:r>
              <a:rPr lang="zh-CN" altLang="en-US" dirty="0"/>
              <a:t>包下</a:t>
            </a:r>
            <a:endParaRPr lang="en-US" altLang="zh-CN" dirty="0"/>
          </a:p>
          <a:p>
            <a:r>
              <a:rPr lang="zh-CN" altLang="en-US" dirty="0"/>
              <a:t>微服务配置：</a:t>
            </a:r>
            <a:endParaRPr lang="en-US" altLang="zh-CN" dirty="0"/>
          </a:p>
          <a:p>
            <a:pPr lvl="1"/>
            <a:r>
              <a:rPr lang="zh-CN" altLang="en-US" dirty="0"/>
              <a:t>主类（</a:t>
            </a:r>
            <a:r>
              <a:rPr lang="en-US" altLang="zh-CN" dirty="0" err="1"/>
              <a:t>UserApplication</a:t>
            </a:r>
            <a:r>
              <a:rPr lang="zh-CN" altLang="en-US" dirty="0"/>
              <a:t>）前注解</a:t>
            </a:r>
            <a:r>
              <a:rPr lang="en-US" altLang="zh-CN" dirty="0"/>
              <a:t>@EnableDiscoveryClient</a:t>
            </a:r>
          </a:p>
          <a:p>
            <a:pPr lvl="1"/>
            <a:r>
              <a:rPr lang="en-US" altLang="zh-CN" dirty="0" err="1"/>
              <a:t>application.yml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00ECDD-12E7-4905-94F6-7E99982F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4" y="168583"/>
            <a:ext cx="3067050" cy="4248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49A585-9F51-4A1F-9EBF-3C0B490C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00" y="1516787"/>
            <a:ext cx="5210175" cy="192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A707F2-B742-41C0-8C8E-745A27B5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58" y="2052276"/>
            <a:ext cx="9105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1462F-ED3F-469C-B8B0-9A47FE13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商品微服务</a:t>
            </a:r>
            <a:r>
              <a:rPr lang="en-US" altLang="zh-CN" dirty="0"/>
              <a:t>——shop-product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22987-9752-4769-9A90-34D88A1D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与用户微服务开发配置过程完全一致</a:t>
            </a:r>
          </a:p>
        </p:txBody>
      </p:sp>
    </p:spTree>
    <p:extLst>
      <p:ext uri="{BB962C8B-B14F-4D97-AF65-F5344CB8AC3E}">
        <p14:creationId xmlns:p14="http://schemas.microsoft.com/office/powerpoint/2010/main" val="38285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C763B-3D16-4D2E-B570-9A9B9B6C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订单微服务</a:t>
            </a:r>
            <a:r>
              <a:rPr lang="en-US" altLang="zh-CN" dirty="0"/>
              <a:t>——shop-order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217D6-2AC5-48A9-9CF8-344113F5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050" y="1553592"/>
            <a:ext cx="9258562" cy="4357630"/>
          </a:xfrm>
        </p:spPr>
        <p:txBody>
          <a:bodyPr/>
          <a:lstStyle/>
          <a:p>
            <a:r>
              <a:rPr lang="zh-CN" altLang="en-US" dirty="0"/>
              <a:t>与用户微服务开发配置过程完全一致</a:t>
            </a:r>
            <a:endParaRPr lang="en-US" altLang="zh-CN" dirty="0"/>
          </a:p>
          <a:p>
            <a:r>
              <a:rPr lang="zh-CN" altLang="en-US" dirty="0"/>
              <a:t>调用其他微服务</a:t>
            </a:r>
            <a:endParaRPr lang="en-US" altLang="zh-CN" dirty="0"/>
          </a:p>
          <a:p>
            <a:pPr lvl="1"/>
            <a:r>
              <a:rPr lang="zh-CN" altLang="en-US" dirty="0"/>
              <a:t>主类增加注解</a:t>
            </a:r>
            <a:r>
              <a:rPr lang="en-US" altLang="zh-CN" dirty="0"/>
              <a:t>@EnableFeignClients</a:t>
            </a:r>
          </a:p>
          <a:p>
            <a:pPr lvl="1"/>
            <a:r>
              <a:rPr lang="zh-CN" altLang="en-US" dirty="0"/>
              <a:t>添加其他微服务访问接口配置，接口前注解</a:t>
            </a:r>
            <a:r>
              <a:rPr lang="en-US" altLang="zh-CN" dirty="0"/>
              <a:t>@FeignClient(“</a:t>
            </a:r>
            <a:r>
              <a:rPr lang="zh-CN" altLang="en-US" dirty="0"/>
              <a:t>服务名</a:t>
            </a:r>
            <a:r>
              <a:rPr lang="en-US" altLang="zh-CN" dirty="0"/>
              <a:t>")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@Autowired</a:t>
            </a:r>
            <a:r>
              <a:rPr lang="zh-CN" altLang="en-US" dirty="0"/>
              <a:t>注入依赖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DF9FF4-A6B1-462C-8E79-4BE2C568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24" y="1641674"/>
            <a:ext cx="2819400" cy="1000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CFD444-C390-42AD-9DA1-3C8049F64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324" y="2712723"/>
            <a:ext cx="5572125" cy="23907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790852-EE2E-43DA-8ACF-B5AF2AAA0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324" y="4878554"/>
            <a:ext cx="4591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A6A7-582E-41F3-B05C-2F3D7E05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</a:t>
            </a:r>
            <a:r>
              <a:rPr lang="en-US" altLang="zh-CN" dirty="0"/>
              <a:t>——gateway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4E96-E7C9-498D-9E1F-82A699EF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61532"/>
            <a:ext cx="8915400" cy="4249690"/>
          </a:xfrm>
        </p:spPr>
        <p:txBody>
          <a:bodyPr/>
          <a:lstStyle/>
          <a:p>
            <a:r>
              <a:rPr lang="zh-CN" altLang="en-US" dirty="0"/>
              <a:t>不是</a:t>
            </a:r>
            <a:r>
              <a:rPr lang="en-US" altLang="zh-CN" dirty="0"/>
              <a:t>servlet</a:t>
            </a:r>
            <a:r>
              <a:rPr lang="zh-CN" altLang="en-US" dirty="0"/>
              <a:t>类型的</a:t>
            </a:r>
            <a:r>
              <a:rPr lang="en-US" altLang="zh-CN" dirty="0"/>
              <a:t>web</a:t>
            </a:r>
            <a:r>
              <a:rPr lang="zh-CN" altLang="en-US" dirty="0"/>
              <a:t>应用（</a:t>
            </a:r>
            <a:r>
              <a:rPr lang="en-US" altLang="zh-CN" dirty="0" err="1"/>
              <a:t>webflux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pom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主类</a:t>
            </a:r>
            <a:endParaRPr lang="en-US" altLang="zh-CN" dirty="0"/>
          </a:p>
          <a:p>
            <a:pPr lvl="1"/>
            <a:r>
              <a:rPr lang="zh-CN" altLang="en-US" dirty="0"/>
              <a:t>依赖：</a:t>
            </a:r>
            <a:endParaRPr lang="en-US" altLang="zh-CN" dirty="0"/>
          </a:p>
          <a:p>
            <a:pPr lvl="2"/>
            <a:r>
              <a:rPr lang="en-US" altLang="zh-CN" dirty="0"/>
              <a:t>gateway starter</a:t>
            </a:r>
          </a:p>
          <a:p>
            <a:pPr lvl="2"/>
            <a:r>
              <a:rPr lang="en-US" altLang="zh-CN" dirty="0" err="1"/>
              <a:t>nacos</a:t>
            </a:r>
            <a:r>
              <a:rPr lang="en-US" altLang="zh-CN" dirty="0"/>
              <a:t> starter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7A804-5C3A-45A0-B369-DEE630F8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99" y="1637497"/>
            <a:ext cx="3248025" cy="1304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440661-ADB4-4C24-9CD1-0660982B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99" y="3223980"/>
            <a:ext cx="6238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358E-246C-4F28-ACB1-6B72287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网关</a:t>
            </a:r>
            <a:r>
              <a:rPr lang="en-US" altLang="zh-CN" dirty="0"/>
              <a:t>——gateway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82A3-2AA9-4A1E-8A41-27CA4D13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98" y="1431073"/>
            <a:ext cx="8915400" cy="3777622"/>
          </a:xfrm>
        </p:spPr>
        <p:txBody>
          <a:bodyPr/>
          <a:lstStyle/>
          <a:p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服务端口：</a:t>
            </a:r>
            <a:r>
              <a:rPr lang="en-US" altLang="zh-CN" dirty="0"/>
              <a:t>7000</a:t>
            </a:r>
          </a:p>
          <a:p>
            <a:pPr lvl="1"/>
            <a:r>
              <a:rPr lang="zh-CN" altLang="en-US" dirty="0"/>
              <a:t>服务名称：</a:t>
            </a:r>
            <a:r>
              <a:rPr lang="en-US" altLang="zh-CN" dirty="0" err="1"/>
              <a:t>api</a:t>
            </a:r>
            <a:r>
              <a:rPr lang="en-US" altLang="zh-CN" dirty="0"/>
              <a:t>-gateway</a:t>
            </a:r>
          </a:p>
          <a:p>
            <a:pPr lvl="1"/>
            <a:r>
              <a:rPr lang="en-US" altLang="zh-CN" dirty="0" err="1"/>
              <a:t>nacos</a:t>
            </a:r>
            <a:r>
              <a:rPr lang="zh-CN" altLang="en-US" dirty="0"/>
              <a:t>注册</a:t>
            </a:r>
            <a:endParaRPr lang="en-US" altLang="zh-CN" dirty="0"/>
          </a:p>
          <a:p>
            <a:pPr lvl="1"/>
            <a:r>
              <a:rPr lang="en-US" altLang="zh-CN" dirty="0" err="1"/>
              <a:t>nacos</a:t>
            </a:r>
            <a:r>
              <a:rPr lang="zh-CN" altLang="en-US" dirty="0"/>
              <a:t>发现</a:t>
            </a:r>
            <a:endParaRPr lang="en-US" altLang="zh-CN" dirty="0"/>
          </a:p>
          <a:p>
            <a:pPr lvl="1"/>
            <a:r>
              <a:rPr lang="zh-CN" altLang="en-US" dirty="0"/>
              <a:t>路由项目配置</a:t>
            </a:r>
            <a:endParaRPr lang="en-US" altLang="zh-CN" dirty="0"/>
          </a:p>
          <a:p>
            <a:r>
              <a:rPr lang="zh-CN" altLang="en-US" dirty="0"/>
              <a:t>访问</a:t>
            </a:r>
            <a:endParaRPr lang="en-US" altLang="zh-CN" dirty="0"/>
          </a:p>
          <a:p>
            <a:pPr lvl="1"/>
            <a:r>
              <a:rPr lang="en-US" altLang="zh-CN" dirty="0"/>
              <a:t>http://localhost:7000/user-serv/users/1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DCCDD4-15A7-4420-9CE4-658C7239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08" y="242887"/>
            <a:ext cx="4191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BE72F-2515-4EC2-B84F-FC42E9E0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配置中心</a:t>
            </a:r>
            <a:r>
              <a:rPr lang="en-US" altLang="zh-CN" dirty="0"/>
              <a:t>——</a:t>
            </a:r>
            <a:r>
              <a:rPr lang="en-US" altLang="zh-CN" dirty="0" err="1"/>
              <a:t>Nacos</a:t>
            </a:r>
            <a:r>
              <a:rPr lang="en-US" altLang="zh-CN" dirty="0"/>
              <a:t>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9099F-9959-43D0-BE8E-8183177F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为微服务提供中心化配置</a:t>
            </a:r>
            <a:endParaRPr lang="en-US" altLang="zh-CN" dirty="0"/>
          </a:p>
          <a:p>
            <a:r>
              <a:rPr lang="zh-CN" altLang="en-US" dirty="0"/>
              <a:t>以网关为服务为例</a:t>
            </a:r>
            <a:endParaRPr lang="en-US" altLang="zh-CN" dirty="0"/>
          </a:p>
          <a:p>
            <a:pPr lvl="1"/>
            <a:r>
              <a:rPr lang="zh-CN" altLang="en-US" dirty="0"/>
              <a:t>添加</a:t>
            </a:r>
            <a:r>
              <a:rPr lang="en-US" altLang="zh-CN" dirty="0" err="1"/>
              <a:t>nacos</a:t>
            </a:r>
            <a:r>
              <a:rPr lang="en-US" altLang="zh-CN" dirty="0"/>
              <a:t> config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新建</a:t>
            </a:r>
            <a:r>
              <a:rPr lang="en-US" altLang="zh-CN" dirty="0" err="1"/>
              <a:t>bootstrap.yml</a:t>
            </a:r>
            <a:r>
              <a:rPr lang="zh-CN" altLang="en-US" dirty="0"/>
              <a:t>，配置服务基本信息</a:t>
            </a:r>
            <a:endParaRPr lang="en-US" altLang="zh-CN" dirty="0"/>
          </a:p>
          <a:p>
            <a:pPr lvl="1"/>
            <a:r>
              <a:rPr lang="zh-CN" altLang="en-US" dirty="0"/>
              <a:t>清空</a:t>
            </a:r>
            <a:r>
              <a:rPr lang="en-US" altLang="zh-CN" dirty="0" err="1"/>
              <a:t>application.yml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nacos</a:t>
            </a:r>
            <a:r>
              <a:rPr lang="zh-CN" altLang="en-US" dirty="0"/>
              <a:t>中添加配置</a:t>
            </a:r>
            <a:r>
              <a:rPr lang="en-US" altLang="zh-CN" dirty="0" err="1"/>
              <a:t>ID:api-gateway-dev.yaml</a:t>
            </a:r>
            <a:endParaRPr lang="en-US" altLang="zh-CN" dirty="0"/>
          </a:p>
          <a:p>
            <a:pPr lvl="1"/>
            <a:r>
              <a:rPr lang="zh-CN" altLang="en-US" dirty="0"/>
              <a:t>重启网关微服务测试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修改服务配置后需要重启服务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DBF4B-7EA7-433C-B1FB-3105CEA6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81" y="1264555"/>
            <a:ext cx="3562350" cy="2352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5F607-8C73-42E3-B2F4-AFEF7E3C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57675"/>
            <a:ext cx="6362700" cy="496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F386B8-7860-4FA4-9E20-7B6381A9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04" y="5311147"/>
            <a:ext cx="5429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07BF-9CF5-4E83-BACB-1AD7091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配置中心</a:t>
            </a:r>
            <a:r>
              <a:rPr lang="en-US" altLang="zh-CN" dirty="0"/>
              <a:t>——</a:t>
            </a:r>
            <a:r>
              <a:rPr lang="en-US" altLang="zh-CN" dirty="0" err="1"/>
              <a:t>Nacos</a:t>
            </a:r>
            <a:r>
              <a:rPr lang="en-US" altLang="zh-CN" dirty="0"/>
              <a:t> 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907AD-8627-422F-8AB3-EB9F6B2E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98" y="1999786"/>
            <a:ext cx="8915400" cy="3777622"/>
          </a:xfrm>
        </p:spPr>
        <p:txBody>
          <a:bodyPr/>
          <a:lstStyle/>
          <a:p>
            <a:r>
              <a:rPr lang="zh-CN" altLang="en-US" dirty="0"/>
              <a:t>动态刷新配置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nacos</a:t>
            </a:r>
            <a:r>
              <a:rPr lang="en-US" altLang="zh-CN" dirty="0"/>
              <a:t> config</a:t>
            </a:r>
            <a:r>
              <a:rPr lang="zh-CN" altLang="en-US" dirty="0"/>
              <a:t>中对应配置记录中添加动态配置项</a:t>
            </a:r>
            <a:endParaRPr lang="en-US" altLang="zh-CN" dirty="0"/>
          </a:p>
          <a:p>
            <a:pPr lvl="1"/>
            <a:r>
              <a:rPr lang="zh-CN" altLang="en-US" dirty="0"/>
              <a:t>在微服务中使用动态配置参数的</a:t>
            </a:r>
            <a:r>
              <a:rPr lang="en-US" altLang="zh-CN" dirty="0"/>
              <a:t>controller</a:t>
            </a:r>
            <a:r>
              <a:rPr lang="zh-CN" altLang="en-US" dirty="0"/>
              <a:t>前注解</a:t>
            </a:r>
            <a:r>
              <a:rPr lang="en-US" altLang="zh-CN" dirty="0"/>
              <a:t>@RefreshScope</a:t>
            </a:r>
          </a:p>
          <a:p>
            <a:pPr lvl="1"/>
            <a:r>
              <a:rPr lang="zh-CN" altLang="en-US" dirty="0"/>
              <a:t>将动态配置参数通过</a:t>
            </a:r>
            <a:r>
              <a:rPr lang="en-US" altLang="zh-CN" dirty="0"/>
              <a:t>@Value</a:t>
            </a:r>
            <a:r>
              <a:rPr lang="zh-CN" altLang="en-US" dirty="0"/>
              <a:t>注入</a:t>
            </a:r>
            <a:r>
              <a:rPr lang="en-US" altLang="zh-CN" dirty="0"/>
              <a:t>Controller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811A94-04B0-4935-A880-D54397F4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33574"/>
            <a:ext cx="2867025" cy="1009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717B8D-DB17-4410-90F5-C73F6980E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49" y="1224426"/>
            <a:ext cx="66579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B61A-08B4-4313-90AF-3D7F9F56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DEFA3-FC3A-44BC-B229-A32485F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Sentinel——</a:t>
            </a:r>
            <a:r>
              <a:rPr lang="zh-CN" altLang="en-US" dirty="0"/>
              <a:t>服务容错</a:t>
            </a:r>
            <a:endParaRPr lang="en-US" altLang="zh-CN" dirty="0"/>
          </a:p>
          <a:p>
            <a:r>
              <a:rPr lang="en-US" altLang="zh-CN" dirty="0"/>
              <a:t>Gateway——</a:t>
            </a:r>
            <a:r>
              <a:rPr lang="zh-CN" altLang="en-US" dirty="0"/>
              <a:t>网关：断言、过滤器、限流。。。</a:t>
            </a:r>
            <a:endParaRPr lang="en-US" altLang="zh-CN" dirty="0"/>
          </a:p>
          <a:p>
            <a:r>
              <a:rPr lang="en-US" altLang="zh-CN" dirty="0"/>
              <a:t>Sleuth——</a:t>
            </a:r>
            <a:r>
              <a:rPr lang="zh-CN" altLang="en-US" dirty="0"/>
              <a:t>链路追踪</a:t>
            </a:r>
            <a:endParaRPr lang="en-US" altLang="zh-CN" dirty="0"/>
          </a:p>
          <a:p>
            <a:r>
              <a:rPr lang="en-US" altLang="zh-CN" dirty="0" err="1"/>
              <a:t>Zipkin</a:t>
            </a:r>
            <a:r>
              <a:rPr lang="en-US" altLang="zh-CN" dirty="0"/>
              <a:t>——</a:t>
            </a:r>
            <a:r>
              <a:rPr lang="zh-CN" altLang="en-US" dirty="0"/>
              <a:t>数据收集监控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en-US" altLang="zh-CN" dirty="0"/>
              <a:t>——</a:t>
            </a:r>
            <a:r>
              <a:rPr lang="zh-CN" altLang="en-US" dirty="0"/>
              <a:t>消息驱动</a:t>
            </a:r>
            <a:endParaRPr lang="en-US" altLang="zh-CN" dirty="0"/>
          </a:p>
          <a:p>
            <a:r>
              <a:rPr lang="en-US" altLang="zh-CN" dirty="0" err="1"/>
              <a:t>Nacos</a:t>
            </a:r>
            <a:r>
              <a:rPr lang="en-US" altLang="zh-CN" dirty="0"/>
              <a:t> Config——</a:t>
            </a:r>
            <a:r>
              <a:rPr lang="zh-CN" altLang="en-US" dirty="0"/>
              <a:t>服务配置：配置共享。。。</a:t>
            </a:r>
            <a:endParaRPr lang="en-US" altLang="zh-CN" dirty="0"/>
          </a:p>
          <a:p>
            <a:r>
              <a:rPr lang="en-US" altLang="zh-CN" dirty="0" err="1"/>
              <a:t>Seata</a:t>
            </a:r>
            <a:r>
              <a:rPr lang="en-US" altLang="zh-CN" dirty="0"/>
              <a:t>——</a:t>
            </a:r>
            <a:r>
              <a:rPr lang="zh-CN" altLang="en-US" dirty="0"/>
              <a:t>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34055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F536-64A5-43ED-B79B-4DE7BC96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52236-C5F5-4B97-8B1F-C02012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  <a:endParaRPr lang="en-US" altLang="zh-CN" dirty="0"/>
          </a:p>
          <a:p>
            <a:r>
              <a:rPr lang="zh-CN" altLang="en-US" dirty="0"/>
              <a:t>微服务拆分</a:t>
            </a:r>
            <a:endParaRPr lang="en-US" altLang="zh-CN" dirty="0"/>
          </a:p>
          <a:p>
            <a:r>
              <a:rPr lang="zh-CN" altLang="en-US" dirty="0"/>
              <a:t>项目结构设计</a:t>
            </a:r>
            <a:endParaRPr lang="en-US" altLang="zh-CN" dirty="0"/>
          </a:p>
          <a:p>
            <a:r>
              <a:rPr lang="zh-CN" altLang="en-US" dirty="0"/>
              <a:t>微服务开发与功能测试</a:t>
            </a:r>
            <a:endParaRPr lang="en-US" altLang="zh-CN" dirty="0"/>
          </a:p>
          <a:p>
            <a:r>
              <a:rPr lang="zh-CN" altLang="en-US" dirty="0"/>
              <a:t>微服务网关开发</a:t>
            </a:r>
            <a:endParaRPr lang="en-US" altLang="zh-CN" dirty="0"/>
          </a:p>
          <a:p>
            <a:r>
              <a:rPr lang="zh-CN" altLang="en-US" dirty="0"/>
              <a:t>微服务配置中心</a:t>
            </a:r>
          </a:p>
        </p:txBody>
      </p:sp>
    </p:spTree>
    <p:extLst>
      <p:ext uri="{BB962C8B-B14F-4D97-AF65-F5344CB8AC3E}">
        <p14:creationId xmlns:p14="http://schemas.microsoft.com/office/powerpoint/2010/main" val="39573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7203F-ABDF-444D-BD58-AF880E2B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E1DE-F220-41F1-AB8C-41420E71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实现电商场景中，用户下单订购商品的功能</a:t>
            </a:r>
          </a:p>
        </p:txBody>
      </p:sp>
    </p:spTree>
    <p:extLst>
      <p:ext uri="{BB962C8B-B14F-4D97-AF65-F5344CB8AC3E}">
        <p14:creationId xmlns:p14="http://schemas.microsoft.com/office/powerpoint/2010/main" val="27170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A8EE-AC75-4AEA-A095-189A26C2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微服务拆分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FBB9A-A436-40D6-AE0A-F4157D74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用户微服务：提供用户管理的功能</a:t>
            </a:r>
            <a:endParaRPr lang="en-US" altLang="zh-CN" dirty="0"/>
          </a:p>
          <a:p>
            <a:r>
              <a:rPr lang="zh-CN" altLang="en-US" dirty="0"/>
              <a:t>商品微服务：提供商品管理的功能</a:t>
            </a:r>
            <a:endParaRPr lang="en-US" altLang="zh-CN" dirty="0"/>
          </a:p>
          <a:p>
            <a:r>
              <a:rPr lang="zh-CN" altLang="en-US" dirty="0"/>
              <a:t>订单微服务：提供用户下单和查看订单的功能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66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7CF08-D5B1-480C-AE13-CDCB928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2DCDA9-2DF2-4F4A-9352-F765DCA9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264555"/>
            <a:ext cx="6349659" cy="5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CD3E9DF-B15B-4A91-BC3E-CDFB9776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71" y="1490193"/>
            <a:ext cx="3028950" cy="1438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E5251C-802C-4ACC-90C9-E3BD331A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父项目</a:t>
            </a:r>
            <a:r>
              <a:rPr lang="en-US" altLang="zh-CN" dirty="0"/>
              <a:t>——shop-demo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79229-8CBA-4EA2-92D1-D556C07B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项目类型：</a:t>
            </a:r>
            <a:r>
              <a:rPr lang="en-US" altLang="zh-CN" dirty="0"/>
              <a:t>pom</a:t>
            </a:r>
          </a:p>
          <a:p>
            <a:r>
              <a:rPr lang="en-US" altLang="zh-CN" dirty="0"/>
              <a:t>GAV</a:t>
            </a:r>
          </a:p>
          <a:p>
            <a:r>
              <a:rPr lang="zh-CN" altLang="en-US" dirty="0"/>
              <a:t>版本约定</a:t>
            </a:r>
            <a:endParaRPr lang="en-US" altLang="zh-CN" dirty="0"/>
          </a:p>
          <a:p>
            <a:pPr lvl="1"/>
            <a:r>
              <a:rPr lang="en-US" altLang="zh-CN" dirty="0"/>
              <a:t>spring-boot</a:t>
            </a:r>
            <a:r>
              <a:rPr lang="zh-CN" altLang="en-US" dirty="0"/>
              <a:t>版本</a:t>
            </a:r>
            <a:r>
              <a:rPr lang="en-US" altLang="zh-CN" dirty="0"/>
              <a:t>:2.3.12.RELEASE</a:t>
            </a:r>
          </a:p>
          <a:p>
            <a:pPr lvl="1"/>
            <a:r>
              <a:rPr lang="en-US" altLang="zh-CN" dirty="0"/>
              <a:t>spring-cloud:Hoxton.SR12</a:t>
            </a:r>
          </a:p>
          <a:p>
            <a:pPr lvl="1"/>
            <a:r>
              <a:rPr lang="en-US" altLang="zh-CN" dirty="0"/>
              <a:t>spring-cloud alibaba:2.2.7.RELEASE</a:t>
            </a:r>
          </a:p>
          <a:p>
            <a:r>
              <a:rPr lang="zh-CN" altLang="en-US" dirty="0"/>
              <a:t>根包约定</a:t>
            </a:r>
            <a:endParaRPr lang="en-US" altLang="zh-CN" dirty="0"/>
          </a:p>
          <a:p>
            <a:pPr lvl="1"/>
            <a:r>
              <a:rPr lang="en-US" altLang="zh-CN" dirty="0" err="1"/>
              <a:t>cn.edu.zust.se.shop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Nacos</a:t>
            </a:r>
            <a:r>
              <a:rPr lang="zh-CN" altLang="en-US" dirty="0"/>
              <a:t>版本：</a:t>
            </a:r>
            <a:r>
              <a:rPr lang="en-US" altLang="zh-CN" dirty="0"/>
              <a:t>2.0.3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9549C4-7058-4F50-B630-91518989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960447"/>
            <a:ext cx="4333875" cy="1276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7A7375-D033-4D22-9771-F270BBE6B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3295826"/>
            <a:ext cx="5111720" cy="34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C3EE8-EAD1-4D45-968B-3DC4F03F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公共模块</a:t>
            </a:r>
            <a:r>
              <a:rPr lang="en-US" altLang="zh-CN" dirty="0"/>
              <a:t>——shop-common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AA250-45BD-40E0-AC00-652F7626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统一管理</a:t>
            </a:r>
            <a:r>
              <a:rPr lang="en-US" altLang="zh-CN" dirty="0"/>
              <a:t>JPA</a:t>
            </a:r>
            <a:r>
              <a:rPr lang="zh-CN" altLang="en-US" dirty="0"/>
              <a:t>实体类映射</a:t>
            </a:r>
            <a:endParaRPr lang="en-US" altLang="zh-CN" dirty="0"/>
          </a:p>
          <a:p>
            <a:r>
              <a:rPr lang="en-US" altLang="zh-CN" dirty="0"/>
              <a:t>pom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：</a:t>
            </a:r>
            <a:r>
              <a:rPr lang="en-US" altLang="zh-CN" dirty="0"/>
              <a:t>shop-demo</a:t>
            </a:r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2"/>
            <a:r>
              <a:rPr lang="en-US" altLang="zh-CN" dirty="0" err="1"/>
              <a:t>jpa</a:t>
            </a:r>
            <a:r>
              <a:rPr lang="en-US" altLang="zh-CN" dirty="0"/>
              <a:t> starter</a:t>
            </a:r>
          </a:p>
          <a:p>
            <a:pPr lvl="2"/>
            <a:r>
              <a:rPr lang="en-US" altLang="zh-CN" dirty="0" err="1"/>
              <a:t>lombok</a:t>
            </a:r>
            <a:endParaRPr lang="en-US" altLang="zh-CN" dirty="0"/>
          </a:p>
          <a:p>
            <a:pPr lvl="2"/>
            <a:r>
              <a:rPr lang="en-US" altLang="zh-CN" dirty="0" err="1"/>
              <a:t>fastjson</a:t>
            </a:r>
            <a:endParaRPr lang="en-US" altLang="zh-CN" dirty="0"/>
          </a:p>
          <a:p>
            <a:pPr lvl="2"/>
            <a:r>
              <a:rPr lang="en-US" altLang="zh-CN" dirty="0" err="1"/>
              <a:t>Mysql</a:t>
            </a:r>
            <a:r>
              <a:rPr lang="en-US" altLang="zh-CN" dirty="0"/>
              <a:t>-connector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4223D-EC74-4CCA-899C-478286E5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89" y="2619375"/>
            <a:ext cx="4800600" cy="4238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076A0D-C9C0-4B7F-B354-2796BD26D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4" y="1264555"/>
            <a:ext cx="3038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DB4E-AACF-404C-8EF6-70B9E405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公共模块</a:t>
            </a:r>
            <a:r>
              <a:rPr lang="en-US" altLang="zh-CN" dirty="0"/>
              <a:t>——shop-common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54C14-7FB3-439B-8EB0-D25E200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jpa</a:t>
            </a:r>
            <a:r>
              <a:rPr lang="zh-CN" altLang="en-US" dirty="0"/>
              <a:t>实体类配置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domain</a:t>
            </a:r>
            <a:r>
              <a:rPr lang="zh-CN" altLang="en-US" dirty="0"/>
              <a:t>子包，添加对应实体类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E4E695-7070-4D07-B8F7-FF67F18B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74" y="1351851"/>
            <a:ext cx="5200650" cy="255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63343-09D4-44D6-BA42-D4F351DD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96" y="4064071"/>
            <a:ext cx="4324350" cy="262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12AD2F-E9FE-4564-9372-E3563D44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087" y="1264555"/>
            <a:ext cx="4371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837E-AB94-4A3D-A0E1-E77FB0EC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用户微服务</a:t>
            </a:r>
            <a:r>
              <a:rPr lang="en-US" altLang="zh-CN" dirty="0"/>
              <a:t>——shop-user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AE14-50A3-4A87-8C72-5B96B10A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为用户管理提供功能支持</a:t>
            </a:r>
            <a:endParaRPr lang="en-US" altLang="zh-CN" dirty="0"/>
          </a:p>
          <a:p>
            <a:r>
              <a:rPr lang="en-US" altLang="zh-CN" dirty="0"/>
              <a:t>pom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：</a:t>
            </a:r>
            <a:r>
              <a:rPr lang="en-US" altLang="zh-CN" dirty="0"/>
              <a:t>shop-demo</a:t>
            </a:r>
          </a:p>
          <a:p>
            <a:pPr lvl="1"/>
            <a:r>
              <a:rPr lang="zh-CN" altLang="en-US" dirty="0"/>
              <a:t>依赖：</a:t>
            </a:r>
            <a:endParaRPr lang="en-US" altLang="zh-CN" dirty="0"/>
          </a:p>
          <a:p>
            <a:pPr lvl="2"/>
            <a:r>
              <a:rPr lang="en-US" altLang="zh-CN" dirty="0"/>
              <a:t>web starter</a:t>
            </a:r>
          </a:p>
          <a:p>
            <a:pPr lvl="2"/>
            <a:r>
              <a:rPr lang="en-US" altLang="zh-CN" dirty="0"/>
              <a:t>shop-common</a:t>
            </a:r>
          </a:p>
          <a:p>
            <a:pPr lvl="2"/>
            <a:r>
              <a:rPr lang="en-US" altLang="zh-CN" dirty="0" err="1"/>
              <a:t>nacos</a:t>
            </a:r>
            <a:r>
              <a:rPr lang="en-US" altLang="zh-CN" dirty="0"/>
              <a:t> starter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02501E-D96A-4B70-A2C5-254FF430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9" y="1905000"/>
            <a:ext cx="3086100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695561-D1A8-4F77-B81B-83EB80DE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79" y="3328988"/>
            <a:ext cx="6076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3313</TotalTime>
  <Words>517</Words>
  <Application>Microsoft Office PowerPoint</Application>
  <PresentationFormat>宽屏</PresentationFormat>
  <Paragraphs>102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Century Gothic</vt:lpstr>
      <vt:lpstr>Wingdings 3</vt:lpstr>
      <vt:lpstr>丝状</vt:lpstr>
      <vt:lpstr>SpringCloud Alibaba 微服务开发</vt:lpstr>
      <vt:lpstr>内容</vt:lpstr>
      <vt:lpstr>功能需求</vt:lpstr>
      <vt:lpstr>微服务拆分</vt:lpstr>
      <vt:lpstr>项目结构设计</vt:lpstr>
      <vt:lpstr>父项目——shop-demo</vt:lpstr>
      <vt:lpstr>公共模块——shop-common</vt:lpstr>
      <vt:lpstr>公共模块——shop-common</vt:lpstr>
      <vt:lpstr>用户微服务——shop-user</vt:lpstr>
      <vt:lpstr>用户微服务——shop-user</vt:lpstr>
      <vt:lpstr>商品微服务——shop-product</vt:lpstr>
      <vt:lpstr>订单微服务——shop-order</vt:lpstr>
      <vt:lpstr>网关——gateway</vt:lpstr>
      <vt:lpstr>网关——gateway</vt:lpstr>
      <vt:lpstr>配置中心——Nacos config</vt:lpstr>
      <vt:lpstr>配置中心——Nacos config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志刚</dc:creator>
  <cp:lastModifiedBy>程 志刚</cp:lastModifiedBy>
  <cp:revision>130</cp:revision>
  <dcterms:created xsi:type="dcterms:W3CDTF">2020-04-26T15:28:48Z</dcterms:created>
  <dcterms:modified xsi:type="dcterms:W3CDTF">2022-04-11T08:10:26Z</dcterms:modified>
</cp:coreProperties>
</file>