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8417F-D225-4A07-AE30-5499DE9ADD22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7DDB0-1AFB-46A1-B360-45BBC78B9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9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7DDB0-1AFB-46A1-B360-45BBC78B9E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0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8992-DC81-40EA-ACD6-3681D0FBB2CF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1078-D998-469D-9925-C1F746FA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94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8992-DC81-40EA-ACD6-3681D0FBB2CF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1078-D998-469D-9925-C1F746FA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06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8992-DC81-40EA-ACD6-3681D0FBB2CF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1078-D998-469D-9925-C1F746FA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53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8992-DC81-40EA-ACD6-3681D0FBB2CF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1078-D998-469D-9925-C1F746FA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26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8992-DC81-40EA-ACD6-3681D0FBB2CF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1078-D998-469D-9925-C1F746FA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29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8992-DC81-40EA-ACD6-3681D0FBB2CF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1078-D998-469D-9925-C1F746FA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90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8992-DC81-40EA-ACD6-3681D0FBB2CF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1078-D998-469D-9925-C1F746FA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13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8992-DC81-40EA-ACD6-3681D0FBB2CF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1078-D998-469D-9925-C1F746FA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23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8992-DC81-40EA-ACD6-3681D0FBB2CF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1078-D998-469D-9925-C1F746FA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87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8992-DC81-40EA-ACD6-3681D0FBB2CF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1078-D998-469D-9925-C1F746FA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55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8992-DC81-40EA-ACD6-3681D0FBB2CF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1078-D998-469D-9925-C1F746FA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28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8992-DC81-40EA-ACD6-3681D0FBB2CF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1078-D998-469D-9925-C1F746FA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42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8992-DC81-40EA-ACD6-3681D0FBB2CF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1078-D998-469D-9925-C1F746FA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35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8992-DC81-40EA-ACD6-3681D0FBB2CF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1078-D998-469D-9925-C1F746FA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01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8992-DC81-40EA-ACD6-3681D0FBB2CF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1078-D998-469D-9925-C1F746FA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12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8992-DC81-40EA-ACD6-3681D0FBB2CF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1078-D998-469D-9925-C1F746FA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38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79A98992-DC81-40EA-ACD6-3681D0FBB2CF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4871078-D998-469D-9925-C1F746FA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06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9A98992-DC81-40EA-ACD6-3681D0FBB2CF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4871078-D998-469D-9925-C1F746FA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234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7A842-300B-43BA-8350-6634BF0CA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2319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Graphic Designing Thinking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7744C-5501-4E14-AF46-4615B35BA2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598269" cy="4000500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dirty="0"/>
              <a:t>Empathize (Define problem)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Audience (Empathy) [stage group, financial class, education class]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Create Idea (Ideate) [brainstorming]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Prototype [model][final shape]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Feedback [Present and get reviews]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Improvements based on feedback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25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51D62-BD6F-409F-919F-C23F63CBE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0854"/>
            <a:ext cx="9905998" cy="5773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Photography and finding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45C2B-F2D5-4BB5-8A14-7D1C6D45A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037493"/>
            <a:ext cx="9905998" cy="4753708"/>
          </a:xfrm>
        </p:spPr>
        <p:txBody>
          <a:bodyPr>
            <a:normAutofit/>
          </a:bodyPr>
          <a:lstStyle/>
          <a:p>
            <a:r>
              <a:rPr lang="en-US" dirty="0"/>
              <a:t>Always use high quality images.</a:t>
            </a:r>
          </a:p>
          <a:p>
            <a:r>
              <a:rPr lang="en-US" dirty="0"/>
              <a:t>Use relevant images to your topic.</a:t>
            </a:r>
          </a:p>
          <a:p>
            <a:r>
              <a:rPr lang="en-US" dirty="0"/>
              <a:t>Use human element in your design.</a:t>
            </a:r>
          </a:p>
          <a:p>
            <a:r>
              <a:rPr lang="en-US" dirty="0"/>
              <a:t>Use human feelings and emotions and memories</a:t>
            </a:r>
          </a:p>
          <a:p>
            <a:r>
              <a:rPr lang="en-US" dirty="0"/>
              <a:t>Photo stock websites for photos or Own photos.</a:t>
            </a:r>
          </a:p>
          <a:p>
            <a:r>
              <a:rPr lang="en-US" dirty="0"/>
              <a:t>Known webs: ShutterStock.com, unsplash.com, pexels.com</a:t>
            </a:r>
          </a:p>
          <a:p>
            <a:r>
              <a:rPr lang="en-US" dirty="0"/>
              <a:t>Search on google with:</a:t>
            </a:r>
          </a:p>
          <a:p>
            <a:pPr lvl="1"/>
            <a:r>
              <a:rPr lang="en-US" dirty="0"/>
              <a:t>Labelled for reuse.</a:t>
            </a:r>
          </a:p>
          <a:p>
            <a:pPr lvl="1"/>
            <a:r>
              <a:rPr lang="en-US" dirty="0"/>
              <a:t>Large images, etc.</a:t>
            </a:r>
          </a:p>
          <a:p>
            <a:pPr lvl="1"/>
            <a:r>
              <a:rPr lang="en-US" dirty="0"/>
              <a:t>Keywords</a:t>
            </a:r>
          </a:p>
        </p:txBody>
      </p:sp>
    </p:spTree>
    <p:extLst>
      <p:ext uri="{BB962C8B-B14F-4D97-AF65-F5344CB8AC3E}">
        <p14:creationId xmlns:p14="http://schemas.microsoft.com/office/powerpoint/2010/main" val="1333023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A1E8A-03CC-485D-A652-B4385105A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74077"/>
          </a:xfrm>
        </p:spPr>
        <p:txBody>
          <a:bodyPr/>
          <a:lstStyle/>
          <a:p>
            <a:pPr algn="ctr"/>
            <a:r>
              <a:rPr lang="en-US" dirty="0"/>
              <a:t>Graphic Resources/links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CFEC5-778F-4BEC-9048-F38BDAF93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89185"/>
            <a:ext cx="9905998" cy="4402015"/>
          </a:xfrm>
        </p:spPr>
        <p:txBody>
          <a:bodyPr/>
          <a:lstStyle/>
          <a:p>
            <a:r>
              <a:rPr lang="en-US" dirty="0"/>
              <a:t>Fonts: </a:t>
            </a:r>
            <a:r>
              <a:rPr lang="en-US" dirty="0" err="1"/>
              <a:t>fontsquirrel</a:t>
            </a:r>
            <a:r>
              <a:rPr lang="en-US" dirty="0"/>
              <a:t>, </a:t>
            </a:r>
            <a:r>
              <a:rPr lang="en-US" dirty="0" err="1"/>
              <a:t>Dafont</a:t>
            </a:r>
            <a:r>
              <a:rPr lang="en-US" dirty="0"/>
              <a:t>, </a:t>
            </a:r>
            <a:r>
              <a:rPr lang="en-US" dirty="0" err="1"/>
              <a:t>abstractfonts</a:t>
            </a:r>
            <a:r>
              <a:rPr lang="en-US" dirty="0"/>
              <a:t> </a:t>
            </a:r>
          </a:p>
          <a:p>
            <a:r>
              <a:rPr lang="en-US" dirty="0"/>
              <a:t>Vectors/icons: </a:t>
            </a:r>
            <a:r>
              <a:rPr lang="en-US" dirty="0" err="1"/>
              <a:t>freepik</a:t>
            </a:r>
            <a:r>
              <a:rPr lang="en-US" dirty="0"/>
              <a:t>, </a:t>
            </a:r>
            <a:r>
              <a:rPr lang="en-US" dirty="0" err="1"/>
              <a:t>vecteezy</a:t>
            </a:r>
            <a:r>
              <a:rPr lang="en-US" dirty="0"/>
              <a:t>, </a:t>
            </a:r>
            <a:r>
              <a:rPr lang="en-US" dirty="0" err="1"/>
              <a:t>dryicons</a:t>
            </a:r>
            <a:endParaRPr lang="en-US" dirty="0"/>
          </a:p>
          <a:p>
            <a:r>
              <a:rPr lang="en-US" dirty="0"/>
              <a:t>Brushes: </a:t>
            </a:r>
            <a:r>
              <a:rPr lang="en-US" dirty="0" err="1"/>
              <a:t>brusheezy</a:t>
            </a:r>
            <a:r>
              <a:rPr lang="en-US" dirty="0"/>
              <a:t>, brushking.eu</a:t>
            </a:r>
          </a:p>
          <a:p>
            <a:r>
              <a:rPr lang="en-US" dirty="0"/>
              <a:t>Actions: </a:t>
            </a:r>
            <a:r>
              <a:rPr lang="en-US" dirty="0" err="1"/>
              <a:t>brusheezy</a:t>
            </a:r>
            <a:r>
              <a:rPr lang="en-US" dirty="0"/>
              <a:t>/actions.</a:t>
            </a:r>
          </a:p>
        </p:txBody>
      </p:sp>
    </p:spTree>
    <p:extLst>
      <p:ext uri="{BB962C8B-B14F-4D97-AF65-F5344CB8AC3E}">
        <p14:creationId xmlns:p14="http://schemas.microsoft.com/office/powerpoint/2010/main" val="1866072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33FCC-E2D1-4A18-B24E-26FDE2906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73269"/>
            <a:ext cx="9905998" cy="753208"/>
          </a:xfrm>
        </p:spPr>
        <p:txBody>
          <a:bodyPr/>
          <a:lstStyle/>
          <a:p>
            <a:pPr algn="ctr"/>
            <a:r>
              <a:rPr lang="en-US" dirty="0"/>
              <a:t>Freelance Websites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802D3-3420-4242-9E59-043CE6C3A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41939"/>
            <a:ext cx="9905998" cy="4349262"/>
          </a:xfrm>
        </p:spPr>
        <p:txBody>
          <a:bodyPr/>
          <a:lstStyle/>
          <a:p>
            <a:r>
              <a:rPr lang="en-US" dirty="0"/>
              <a:t>Freelancer(Less company fee) &amp; Upwork : Bids</a:t>
            </a:r>
          </a:p>
          <a:p>
            <a:r>
              <a:rPr lang="en-US" dirty="0"/>
              <a:t>Fiverr : Gigs</a:t>
            </a:r>
          </a:p>
          <a:p>
            <a:r>
              <a:rPr lang="en-US" dirty="0" err="1"/>
              <a:t>Toptal</a:t>
            </a:r>
            <a:r>
              <a:rPr lang="en-US" dirty="0"/>
              <a:t> – top 3 only.</a:t>
            </a:r>
          </a:p>
          <a:p>
            <a:r>
              <a:rPr lang="en-US" dirty="0"/>
              <a:t>99designs – contest</a:t>
            </a:r>
          </a:p>
          <a:p>
            <a:r>
              <a:rPr lang="en-US" dirty="0"/>
              <a:t>Guru (Less Pricing)</a:t>
            </a:r>
          </a:p>
          <a:p>
            <a:r>
              <a:rPr lang="en-US" dirty="0" err="1"/>
              <a:t>Peopleperhour</a:t>
            </a:r>
            <a:r>
              <a:rPr lang="en-US" dirty="0"/>
              <a:t> : Bids and gigs</a:t>
            </a:r>
          </a:p>
        </p:txBody>
      </p:sp>
    </p:spTree>
    <p:extLst>
      <p:ext uri="{BB962C8B-B14F-4D97-AF65-F5344CB8AC3E}">
        <p14:creationId xmlns:p14="http://schemas.microsoft.com/office/powerpoint/2010/main" val="1929764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A412B-3B11-4549-A460-821F18ACD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1193"/>
            <a:ext cx="9905998" cy="700454"/>
          </a:xfrm>
        </p:spPr>
        <p:txBody>
          <a:bodyPr/>
          <a:lstStyle/>
          <a:p>
            <a:pPr algn="ctr"/>
            <a:r>
              <a:rPr lang="en-US" dirty="0"/>
              <a:t>Portfolio websites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B1ED-59AD-42A0-8433-CD9F2E73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92469"/>
            <a:ext cx="9905998" cy="4498731"/>
          </a:xfrm>
        </p:spPr>
        <p:txBody>
          <a:bodyPr/>
          <a:lstStyle/>
          <a:p>
            <a:r>
              <a:rPr lang="en-US" dirty="0"/>
              <a:t>Behance.net</a:t>
            </a:r>
          </a:p>
          <a:p>
            <a:r>
              <a:rPr lang="en-US" dirty="0"/>
              <a:t>Deviant art</a:t>
            </a:r>
          </a:p>
          <a:p>
            <a:r>
              <a:rPr lang="en-US" dirty="0" err="1"/>
              <a:t>Dribbble</a:t>
            </a:r>
            <a:endParaRPr lang="en-US" dirty="0"/>
          </a:p>
          <a:p>
            <a:r>
              <a:rPr lang="en-US" dirty="0" err="1"/>
              <a:t>coroflot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972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98EA1-92A5-400E-820B-FCC9177B9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Tips for clients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F44BE-26F1-45DA-847D-9CD81ECBF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present in mockups</a:t>
            </a:r>
          </a:p>
          <a:p>
            <a:r>
              <a:rPr lang="en-US" dirty="0"/>
              <a:t>Strong portfolio</a:t>
            </a:r>
          </a:p>
          <a:p>
            <a:r>
              <a:rPr lang="en-US" dirty="0"/>
              <a:t>Suggest more designs</a:t>
            </a:r>
          </a:p>
          <a:p>
            <a:r>
              <a:rPr lang="en-US" dirty="0"/>
              <a:t>Complete on time</a:t>
            </a:r>
          </a:p>
          <a:p>
            <a:r>
              <a:rPr lang="en-US" dirty="0"/>
              <a:t>Communicate timely</a:t>
            </a:r>
          </a:p>
          <a:p>
            <a:r>
              <a:rPr lang="en-US" dirty="0"/>
              <a:t>Reviews matter most</a:t>
            </a:r>
          </a:p>
          <a:p>
            <a:r>
              <a:rPr lang="en-US" dirty="0"/>
              <a:t>High quality</a:t>
            </a:r>
          </a:p>
          <a:p>
            <a:r>
              <a:rPr lang="en-US" dirty="0"/>
              <a:t>No copying – Every client is sensible.</a:t>
            </a:r>
          </a:p>
        </p:txBody>
      </p:sp>
    </p:spTree>
    <p:extLst>
      <p:ext uri="{BB962C8B-B14F-4D97-AF65-F5344CB8AC3E}">
        <p14:creationId xmlns:p14="http://schemas.microsoft.com/office/powerpoint/2010/main" val="2042549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651FF-B24E-40A6-BD0D-86CA5BDB9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489" y="0"/>
            <a:ext cx="9905998" cy="937846"/>
          </a:xfrm>
        </p:spPr>
        <p:txBody>
          <a:bodyPr/>
          <a:lstStyle/>
          <a:p>
            <a:pPr algn="ctr"/>
            <a:r>
              <a:rPr lang="en-US" dirty="0"/>
              <a:t>Elements of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E4A05-F200-48A4-BC4A-318CEF2C7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455984"/>
            <a:ext cx="9905998" cy="3124201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Dot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Line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Shape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Size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Space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Color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Value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Texture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167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609E0-FFF6-4EE1-9D83-9E57E1104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22738"/>
            <a:ext cx="9905998" cy="990600"/>
          </a:xfrm>
        </p:spPr>
        <p:txBody>
          <a:bodyPr/>
          <a:lstStyle/>
          <a:p>
            <a:pPr algn="ctr"/>
            <a:r>
              <a:rPr lang="en-US" dirty="0"/>
              <a:t>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9A5E5-3525-4C56-B669-831CFB0D6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713" y="1752599"/>
            <a:ext cx="9905998" cy="3124201"/>
          </a:xfrm>
        </p:spPr>
        <p:txBody>
          <a:bodyPr/>
          <a:lstStyle/>
          <a:p>
            <a:r>
              <a:rPr lang="en-US" dirty="0"/>
              <a:t>Horizontal line (To show comfort)</a:t>
            </a:r>
          </a:p>
          <a:p>
            <a:r>
              <a:rPr lang="en-US" dirty="0"/>
              <a:t>Vertical line (to show power)</a:t>
            </a:r>
          </a:p>
          <a:p>
            <a:r>
              <a:rPr lang="en-US" dirty="0"/>
              <a:t>Diagonal line (to show direction)</a:t>
            </a:r>
          </a:p>
          <a:p>
            <a:pPr marL="0" indent="0">
              <a:buNone/>
            </a:pPr>
            <a:r>
              <a:rPr lang="en-US" dirty="0"/>
              <a:t>Lines can be dotted, curved, irregular </a:t>
            </a:r>
            <a:r>
              <a:rPr lang="en-US" dirty="0" err="1"/>
              <a:t>etc</a:t>
            </a:r>
            <a:r>
              <a:rPr lang="en-US" dirty="0"/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371123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E08E4-7D2F-4BB0-A3CA-883691D57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06" y="43962"/>
            <a:ext cx="9905998" cy="638908"/>
          </a:xfrm>
        </p:spPr>
        <p:txBody>
          <a:bodyPr/>
          <a:lstStyle/>
          <a:p>
            <a:pPr algn="ctr"/>
            <a:r>
              <a:rPr lang="en-US" dirty="0"/>
              <a:t>Shape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E2028-43EB-48E6-A4DC-5E8F173D3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306" y="1269022"/>
            <a:ext cx="9905998" cy="3124201"/>
          </a:xfrm>
        </p:spPr>
        <p:txBody>
          <a:bodyPr/>
          <a:lstStyle/>
          <a:p>
            <a:r>
              <a:rPr lang="en-US" dirty="0"/>
              <a:t>Geometrical Shapes (Square[Shows weight], rectangle[shows direction or length], triangle[shows direction], circle,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Organic Shapes (Tree, humans,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Abstract Shapes (Mixture of above two, toilet labels)</a:t>
            </a:r>
          </a:p>
        </p:txBody>
      </p:sp>
    </p:spTree>
    <p:extLst>
      <p:ext uri="{BB962C8B-B14F-4D97-AF65-F5344CB8AC3E}">
        <p14:creationId xmlns:p14="http://schemas.microsoft.com/office/powerpoint/2010/main" val="352109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CFF1A-EAC1-4FF9-B770-C41DE399C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8D2AC-7F4D-4A9A-8941-010C63B21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Positive space (Filled </a:t>
            </a:r>
            <a:r>
              <a:rPr lang="en-US" dirty="0" err="1"/>
              <a:t>aread</a:t>
            </a:r>
            <a:r>
              <a:rPr lang="en-US" dirty="0"/>
              <a:t>)</a:t>
            </a:r>
          </a:p>
          <a:p>
            <a:r>
              <a:rPr lang="en-US" dirty="0"/>
              <a:t>Negative space (Area which is left untouched)</a:t>
            </a:r>
          </a:p>
          <a:p>
            <a:r>
              <a:rPr lang="en-US" dirty="0"/>
              <a:t>In graphic design, both can be used to create amazing images.</a:t>
            </a:r>
          </a:p>
        </p:txBody>
      </p:sp>
    </p:spTree>
    <p:extLst>
      <p:ext uri="{BB962C8B-B14F-4D97-AF65-F5344CB8AC3E}">
        <p14:creationId xmlns:p14="http://schemas.microsoft.com/office/powerpoint/2010/main" val="3894056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9B3F5-6499-4CBC-BB5D-A8A0D974D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96008"/>
            <a:ext cx="9905998" cy="770792"/>
          </a:xfrm>
        </p:spPr>
        <p:txBody>
          <a:bodyPr/>
          <a:lstStyle/>
          <a:p>
            <a:pPr algn="ctr"/>
            <a:r>
              <a:rPr lang="en-US" dirty="0"/>
              <a:t>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DFEB7-C2E5-4C69-BCD8-6A220D4D2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Purple (Loyalty, Business) – cool color</a:t>
            </a:r>
          </a:p>
          <a:p>
            <a:r>
              <a:rPr lang="en-US" dirty="0"/>
              <a:t>Orange (Energy, youth) – warm color</a:t>
            </a:r>
          </a:p>
          <a:p>
            <a:r>
              <a:rPr lang="en-US" dirty="0"/>
              <a:t>Blue (Calm, cool, relaxation) – cool color</a:t>
            </a:r>
          </a:p>
          <a:p>
            <a:r>
              <a:rPr lang="en-US" dirty="0"/>
              <a:t>Green (Cool, calm, nature) – cool color</a:t>
            </a:r>
          </a:p>
          <a:p>
            <a:r>
              <a:rPr lang="en-US" dirty="0"/>
              <a:t>Red (Danger, love, anger, passion, excitement) – warm color</a:t>
            </a:r>
          </a:p>
          <a:p>
            <a:r>
              <a:rPr lang="en-US" dirty="0"/>
              <a:t>Yellow (Happiness, friendship) – warm color</a:t>
            </a:r>
          </a:p>
        </p:txBody>
      </p:sp>
    </p:spTree>
    <p:extLst>
      <p:ext uri="{BB962C8B-B14F-4D97-AF65-F5344CB8AC3E}">
        <p14:creationId xmlns:p14="http://schemas.microsoft.com/office/powerpoint/2010/main" val="811373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05AEF-4EA5-48A0-9D41-4FC6712F8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490" y="82062"/>
            <a:ext cx="9905998" cy="849923"/>
          </a:xfrm>
        </p:spPr>
        <p:txBody>
          <a:bodyPr/>
          <a:lstStyle/>
          <a:p>
            <a:pPr algn="ctr"/>
            <a:r>
              <a:rPr lang="en-US" dirty="0"/>
              <a:t>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933E7-C374-44A6-824C-47D8FFB2B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Highlights – </a:t>
            </a:r>
            <a:r>
              <a:rPr lang="en-US" dirty="0" err="1"/>
              <a:t>midtones</a:t>
            </a:r>
            <a:r>
              <a:rPr lang="en-US" dirty="0"/>
              <a:t> – shadows</a:t>
            </a:r>
          </a:p>
          <a:p>
            <a:r>
              <a:rPr lang="en-US" dirty="0"/>
              <a:t>Highlights + shadows = contrast</a:t>
            </a:r>
          </a:p>
          <a:p>
            <a:r>
              <a:rPr lang="en-US" dirty="0"/>
              <a:t>Value and contrast play a great roll in design</a:t>
            </a:r>
          </a:p>
          <a:p>
            <a:r>
              <a:rPr lang="en-US" dirty="0"/>
              <a:t>Depth and dimensions can be shows using value and contrast.</a:t>
            </a:r>
          </a:p>
        </p:txBody>
      </p:sp>
    </p:spTree>
    <p:extLst>
      <p:ext uri="{BB962C8B-B14F-4D97-AF65-F5344CB8AC3E}">
        <p14:creationId xmlns:p14="http://schemas.microsoft.com/office/powerpoint/2010/main" val="873528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64344-E740-4442-BC1E-8F272149E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22739"/>
            <a:ext cx="9905998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Principles of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FA1D6-A482-4950-AA72-152EE9DF0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59523"/>
            <a:ext cx="9905998" cy="4331677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Balance (Symmetrical, </a:t>
            </a:r>
            <a:r>
              <a:rPr lang="en-US" dirty="0" err="1"/>
              <a:t>Assymetrical</a:t>
            </a:r>
            <a:r>
              <a:rPr lang="en-US" dirty="0"/>
              <a:t>, Radial)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Proximity (Unity)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Alignment (Centre and Edge)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Repetition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Contrast (Arranging opposite elements together)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Emphasis (area or object that draws attention in design)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Unity(Sperate elements give feeling of a whole)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Movement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Rhythm (Repetition with pattern)(4 types)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Pattern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Rule of thirds (3x3 grid, intersecting points make better focus)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793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8B898-4AD0-4C72-92CF-73F303E9E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82062"/>
            <a:ext cx="9905998" cy="55098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FONTS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E6449-6520-4C46-94B6-936B9634E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633047"/>
            <a:ext cx="9905998" cy="5158153"/>
          </a:xfrm>
        </p:spPr>
        <p:txBody>
          <a:bodyPr/>
          <a:lstStyle/>
          <a:p>
            <a:r>
              <a:rPr lang="en-US" dirty="0"/>
              <a:t>Typeface = family ; font = family member</a:t>
            </a:r>
          </a:p>
          <a:p>
            <a:r>
              <a:rPr lang="en-US" dirty="0"/>
              <a:t>Two categories, serif and sans serif.</a:t>
            </a:r>
          </a:p>
          <a:p>
            <a:r>
              <a:rPr lang="en-US" dirty="0"/>
              <a:t>Serif = line ; sans = without</a:t>
            </a:r>
          </a:p>
          <a:p>
            <a:r>
              <a:rPr lang="en-US" dirty="0"/>
              <a:t>Helvetica [Sans Serif] – Most liked coz of readability. </a:t>
            </a:r>
          </a:p>
          <a:p>
            <a:pPr marL="0" indent="0">
              <a:buNone/>
            </a:pPr>
            <a:r>
              <a:rPr lang="en-US" dirty="0"/>
              <a:t>Types of Fonts and used for different products and services:</a:t>
            </a:r>
          </a:p>
          <a:p>
            <a:pPr lvl="1"/>
            <a:r>
              <a:rPr lang="en-US" dirty="0"/>
              <a:t>Beauty products (Sleek and glamorous)</a:t>
            </a:r>
          </a:p>
          <a:p>
            <a:pPr lvl="1"/>
            <a:r>
              <a:rPr lang="en-US" dirty="0"/>
              <a:t>Construction (BOLD and Heavy)</a:t>
            </a:r>
          </a:p>
          <a:p>
            <a:pPr lvl="1"/>
            <a:r>
              <a:rPr lang="en-US" dirty="0"/>
              <a:t>Event (Decorative)</a:t>
            </a:r>
          </a:p>
          <a:p>
            <a:pPr lvl="1"/>
            <a:r>
              <a:rPr lang="en-US" dirty="0"/>
              <a:t>Technology (Modern and contemporary fonts)</a:t>
            </a:r>
          </a:p>
          <a:p>
            <a:pPr lvl="1"/>
            <a:r>
              <a:rPr lang="en-US" dirty="0"/>
              <a:t>sports (BOLD Energetic)</a:t>
            </a:r>
          </a:p>
          <a:p>
            <a:pPr lvl="1"/>
            <a:r>
              <a:rPr lang="en-US" dirty="0"/>
              <a:t>Research on fonts when needed.</a:t>
            </a:r>
          </a:p>
        </p:txBody>
      </p:sp>
    </p:spTree>
    <p:extLst>
      <p:ext uri="{BB962C8B-B14F-4D97-AF65-F5344CB8AC3E}">
        <p14:creationId xmlns:p14="http://schemas.microsoft.com/office/powerpoint/2010/main" val="4159802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2069</TotalTime>
  <Words>594</Words>
  <Application>Microsoft Office PowerPoint</Application>
  <PresentationFormat>Widescreen</PresentationFormat>
  <Paragraphs>106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Century Gothic</vt:lpstr>
      <vt:lpstr>Mesh</vt:lpstr>
      <vt:lpstr>Graphic Designing Thinking Process</vt:lpstr>
      <vt:lpstr>Elements of design</vt:lpstr>
      <vt:lpstr>line</vt:lpstr>
      <vt:lpstr>Shape</vt:lpstr>
      <vt:lpstr>Space</vt:lpstr>
      <vt:lpstr>Colors</vt:lpstr>
      <vt:lpstr>Value</vt:lpstr>
      <vt:lpstr>Principles of design</vt:lpstr>
      <vt:lpstr>FONTS</vt:lpstr>
      <vt:lpstr>Photography and finding images</vt:lpstr>
      <vt:lpstr>Graphic Resources/links</vt:lpstr>
      <vt:lpstr>Freelance Websites</vt:lpstr>
      <vt:lpstr>Portfolio websites</vt:lpstr>
      <vt:lpstr>Tips for clients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 Designing Thinking Process</dc:title>
  <dc:creator>Muhammad Haroon</dc:creator>
  <cp:lastModifiedBy>Muhammad Haroon</cp:lastModifiedBy>
  <cp:revision>31</cp:revision>
  <dcterms:created xsi:type="dcterms:W3CDTF">2019-07-15T16:14:28Z</dcterms:created>
  <dcterms:modified xsi:type="dcterms:W3CDTF">2019-07-19T21:24:33Z</dcterms:modified>
</cp:coreProperties>
</file>