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8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9319FC-3B99-49AD-81CA-FE67D43B35D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«Робот-логист»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проекта была создать робота-логиста, который может передвигаться между назначенными точками и принимать заказы от приложения.</a:t>
            </a:r>
            <a:endParaRPr lang="en-US" dirty="0" smtClean="0"/>
          </a:p>
          <a:p>
            <a:r>
              <a:rPr lang="ru-RU" dirty="0" smtClean="0"/>
              <a:t>Задачи Проекта:</a:t>
            </a:r>
          </a:p>
          <a:p>
            <a:r>
              <a:rPr lang="ru-RU" dirty="0"/>
              <a:t>С</a:t>
            </a:r>
            <a:r>
              <a:rPr lang="ru-RU" dirty="0" smtClean="0"/>
              <a:t>оздать приложение</a:t>
            </a:r>
          </a:p>
          <a:p>
            <a:r>
              <a:rPr lang="ru-RU" dirty="0" smtClean="0"/>
              <a:t>Создать программное обеспечение для робота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04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было написано на языке </a:t>
            </a:r>
            <a:r>
              <a:rPr lang="en-US" dirty="0" smtClean="0"/>
              <a:t>C++</a:t>
            </a:r>
            <a:r>
              <a:rPr lang="ru-RU" dirty="0" smtClean="0"/>
              <a:t>, с помощью библиотеки </a:t>
            </a:r>
            <a:r>
              <a:rPr lang="en-US" dirty="0" err="1" smtClean="0"/>
              <a:t>RayLib</a:t>
            </a:r>
            <a:r>
              <a:rPr lang="en-US" dirty="0" smtClean="0"/>
              <a:t>. </a:t>
            </a:r>
            <a:r>
              <a:rPr lang="ru-RU" dirty="0" smtClean="0"/>
              <a:t>Основное меню позволяет оформить и отправить заказ роботу. Заказы представляют из себя две точки «откуда» и «куда», между которыми робот должен проехать. В приложении также можно отследить очередь заказов и состояние робота. Как только заказ достигает первого места в очереди, и робот в готовом состоянии, заказ отправляется.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848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105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Проект «Робот-логист»</vt:lpstr>
      <vt:lpstr>Цель проекта</vt:lpstr>
      <vt:lpstr>Приложение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creator>Пользователь Windows</dc:creator>
  <cp:lastModifiedBy>Пользователь Windows</cp:lastModifiedBy>
  <cp:revision>7</cp:revision>
  <dcterms:created xsi:type="dcterms:W3CDTF">2024-04-09T16:15:18Z</dcterms:created>
  <dcterms:modified xsi:type="dcterms:W3CDTF">2024-04-09T17:35:22Z</dcterms:modified>
</cp:coreProperties>
</file>