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9FC-3B99-49AD-81CA-FE67D43B35DB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DB4-CDBA-464A-B46E-E265EF20157F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4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9FC-3B99-49AD-81CA-FE67D43B35DB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DB4-CDBA-464A-B46E-E265EF201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88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9FC-3B99-49AD-81CA-FE67D43B35DB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DB4-CDBA-464A-B46E-E265EF201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315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9FC-3B99-49AD-81CA-FE67D43B35DB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DB4-CDBA-464A-B46E-E265EF20157F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0849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9FC-3B99-49AD-81CA-FE67D43B35DB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DB4-CDBA-464A-B46E-E265EF201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654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9FC-3B99-49AD-81CA-FE67D43B35DB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DB4-CDBA-464A-B46E-E265EF20157F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7574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9FC-3B99-49AD-81CA-FE67D43B35DB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DB4-CDBA-464A-B46E-E265EF201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4529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9FC-3B99-49AD-81CA-FE67D43B35DB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DB4-CDBA-464A-B46E-E265EF201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03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9FC-3B99-49AD-81CA-FE67D43B35DB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DB4-CDBA-464A-B46E-E265EF201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943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9FC-3B99-49AD-81CA-FE67D43B35DB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DB4-CDBA-464A-B46E-E265EF201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97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9FC-3B99-49AD-81CA-FE67D43B35DB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DB4-CDBA-464A-B46E-E265EF201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940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9FC-3B99-49AD-81CA-FE67D43B35DB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DB4-CDBA-464A-B46E-E265EF201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845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9FC-3B99-49AD-81CA-FE67D43B35DB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DB4-CDBA-464A-B46E-E265EF201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8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9FC-3B99-49AD-81CA-FE67D43B35DB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DB4-CDBA-464A-B46E-E265EF201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558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9FC-3B99-49AD-81CA-FE67D43B35DB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DB4-CDBA-464A-B46E-E265EF201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897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9FC-3B99-49AD-81CA-FE67D43B35DB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DB4-CDBA-464A-B46E-E265EF201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165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9FC-3B99-49AD-81CA-FE67D43B35DB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DB4-CDBA-464A-B46E-E265EF201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297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89319FC-3B99-49AD-81CA-FE67D43B35DB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28F7DB4-CDBA-464A-B46E-E265EF201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39510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«Робот-логист»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5848865"/>
            <a:ext cx="6400800" cy="1009135"/>
          </a:xfrm>
        </p:spPr>
        <p:txBody>
          <a:bodyPr/>
          <a:lstStyle/>
          <a:p>
            <a:r>
              <a:rPr lang="ru-RU" dirty="0"/>
              <a:t>Выполнили: Селин Андрей Сергеевич</a:t>
            </a:r>
            <a:br>
              <a:rPr lang="ru-RU" dirty="0"/>
            </a:br>
            <a:r>
              <a:rPr lang="ru-RU"/>
              <a:t>                      Матухова</a:t>
            </a:r>
            <a:r>
              <a:rPr lang="ru-RU" dirty="0"/>
              <a:t> Тамара Романовна</a:t>
            </a:r>
          </a:p>
        </p:txBody>
      </p:sp>
    </p:spTree>
    <p:extLst>
      <p:ext uri="{BB962C8B-B14F-4D97-AF65-F5344CB8AC3E}">
        <p14:creationId xmlns:p14="http://schemas.microsoft.com/office/powerpoint/2010/main" val="1800726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2133602"/>
            <a:ext cx="8534400" cy="163932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Создать робота-логиста, который может передвигаться между назначенными точками</a:t>
            </a:r>
            <a:r>
              <a:rPr lang="en-US" dirty="0"/>
              <a:t> </a:t>
            </a:r>
            <a:r>
              <a:rPr lang="ru-RU" dirty="0"/>
              <a:t>и приложение, которое будет осуществлять связь между потребителем и роботом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040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ru-RU" dirty="0"/>
              <a:t>Задачи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2133601"/>
            <a:ext cx="8534400" cy="4324863"/>
          </a:xfrm>
        </p:spPr>
        <p:txBody>
          <a:bodyPr/>
          <a:lstStyle/>
          <a:p>
            <a:r>
              <a:rPr lang="ru-RU" dirty="0"/>
              <a:t>Написать рабочую программу к роботу</a:t>
            </a:r>
            <a:r>
              <a:rPr lang="en-US" dirty="0"/>
              <a:t> </a:t>
            </a:r>
            <a:r>
              <a:rPr lang="ru-RU" dirty="0"/>
              <a:t>для движения по полигону в виде графа</a:t>
            </a:r>
          </a:p>
          <a:p>
            <a:r>
              <a:rPr lang="ru-RU" dirty="0"/>
              <a:t>Написать приложение с понятным оформлением </a:t>
            </a:r>
            <a:endParaRPr lang="en-US" dirty="0"/>
          </a:p>
          <a:p>
            <a:r>
              <a:rPr lang="ru-RU" dirty="0"/>
              <a:t>Организовать связь между приложением на компьютере и роботом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50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ru-RU" dirty="0"/>
              <a:t>РОБОТ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2133601"/>
            <a:ext cx="8534400" cy="432486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Робот собран на фанерной основе, оснащён 2-мя цифровыми датчиками освещённости, 2 моторами для езды. Управление осуществляется через плату </a:t>
            </a:r>
            <a:r>
              <a:rPr lang="en-US" dirty="0"/>
              <a:t>Arduino Mega</a:t>
            </a:r>
            <a:r>
              <a:rPr lang="ru-RU" dirty="0"/>
              <a:t> и расширитель для платы с драйверами моторов.</a:t>
            </a:r>
          </a:p>
        </p:txBody>
      </p:sp>
    </p:spTree>
    <p:extLst>
      <p:ext uri="{BB962C8B-B14F-4D97-AF65-F5344CB8AC3E}">
        <p14:creationId xmlns:p14="http://schemas.microsoft.com/office/powerpoint/2010/main" val="2309966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ru-RU" dirty="0"/>
              <a:t>ПРИЛОЖЕНИЕ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2133601"/>
            <a:ext cx="8534400" cy="4324863"/>
          </a:xfrm>
        </p:spPr>
        <p:txBody>
          <a:bodyPr/>
          <a:lstStyle/>
          <a:p>
            <a:r>
              <a:rPr lang="ru-RU" dirty="0"/>
              <a:t>Приложение было написано на языке </a:t>
            </a:r>
            <a:r>
              <a:rPr lang="en-US" dirty="0"/>
              <a:t>C++</a:t>
            </a:r>
            <a:r>
              <a:rPr lang="ru-RU" dirty="0"/>
              <a:t>, с помощью библиотеки </a:t>
            </a:r>
            <a:r>
              <a:rPr lang="en-US" dirty="0" err="1"/>
              <a:t>RayLib</a:t>
            </a:r>
            <a:r>
              <a:rPr lang="en-US" dirty="0"/>
              <a:t>. </a:t>
            </a:r>
            <a:endParaRPr lang="ru-RU" dirty="0"/>
          </a:p>
          <a:p>
            <a:r>
              <a:rPr lang="ru-RU" dirty="0"/>
              <a:t>Основное меню позволяет оформить и отправить заказ роботу. </a:t>
            </a:r>
          </a:p>
          <a:p>
            <a:r>
              <a:rPr lang="ru-RU" dirty="0"/>
              <a:t>Как только заказ достигает первого места в очереди, и робот в готовом состоянии, заказ отправляется. 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93" b="-1"/>
          <a:stretch/>
        </p:blipFill>
        <p:spPr>
          <a:xfrm>
            <a:off x="9080176" y="148281"/>
            <a:ext cx="2642266" cy="642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596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ru-RU" dirty="0"/>
              <a:t>СВЯЗЬ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2133601"/>
            <a:ext cx="8534400" cy="4324863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93" b="-1"/>
          <a:stretch/>
        </p:blipFill>
        <p:spPr>
          <a:xfrm>
            <a:off x="9080176" y="148281"/>
            <a:ext cx="2642266" cy="642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913407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123</TotalTime>
  <Words>137</Words>
  <Application>Microsoft Office PowerPoint</Application>
  <PresentationFormat>Широкоэкранный</PresentationFormat>
  <Paragraphs>15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Сектор</vt:lpstr>
      <vt:lpstr>Проект «Робот-логист»</vt:lpstr>
      <vt:lpstr>Цель проекта</vt:lpstr>
      <vt:lpstr>Задачи ПРОЕКТА</vt:lpstr>
      <vt:lpstr>РОБОТ</vt:lpstr>
      <vt:lpstr>ПРИЛОЖЕНИЕ</vt:lpstr>
      <vt:lpstr>СВЯЗЬ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«Робот-логист»</dc:title>
  <dc:creator>Пользователь Windows</dc:creator>
  <cp:lastModifiedBy>Тома Матухова</cp:lastModifiedBy>
  <cp:revision>15</cp:revision>
  <dcterms:created xsi:type="dcterms:W3CDTF">2024-04-09T16:15:18Z</dcterms:created>
  <dcterms:modified xsi:type="dcterms:W3CDTF">2024-04-19T10:13:43Z</dcterms:modified>
</cp:coreProperties>
</file>