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8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9319FC-3B99-49AD-81CA-FE67D43B35D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«Робот-логист»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48865"/>
            <a:ext cx="6400800" cy="1009135"/>
          </a:xfrm>
        </p:spPr>
        <p:txBody>
          <a:bodyPr/>
          <a:lstStyle/>
          <a:p>
            <a:r>
              <a:rPr lang="ru-RU" dirty="0" smtClean="0"/>
              <a:t>Выполнили: Селин Андрей Сергеевич</a:t>
            </a:r>
            <a:br>
              <a:rPr lang="ru-RU" dirty="0" smtClean="0"/>
            </a:br>
            <a:r>
              <a:rPr lang="ru-RU" dirty="0" smtClean="0"/>
              <a:t>                     _______ Тамара __________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текущем состоянии наш робот способен выполнять главную задачу, он в состоянии ездить по графу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2"/>
            <a:ext cx="8534400" cy="1639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оздать робота-логиста, который может передвигаться между назначенными </a:t>
            </a:r>
            <a:r>
              <a:rPr lang="ru-RU" dirty="0" smtClean="0"/>
              <a:t>точкам</a:t>
            </a:r>
            <a:r>
              <a:rPr lang="ru-RU" dirty="0" smtClean="0"/>
              <a:t>и,</a:t>
            </a:r>
            <a:r>
              <a:rPr lang="en-US" dirty="0" smtClean="0"/>
              <a:t> </a:t>
            </a:r>
            <a:r>
              <a:rPr lang="ru-RU" dirty="0" smtClean="0"/>
              <a:t>и приложение, которое будет осуществлять связь между потребителем и роботом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Написать рабочую программу к роботу</a:t>
            </a:r>
            <a:r>
              <a:rPr lang="en-US" dirty="0" smtClean="0"/>
              <a:t> </a:t>
            </a:r>
            <a:r>
              <a:rPr lang="ru-RU" dirty="0" smtClean="0"/>
              <a:t>для движения по полигону в виде графа</a:t>
            </a:r>
          </a:p>
          <a:p>
            <a:r>
              <a:rPr lang="ru-RU" dirty="0" smtClean="0"/>
              <a:t>Написать приложение с понятным оформлением </a:t>
            </a:r>
            <a:endParaRPr lang="en-US" dirty="0" smtClean="0"/>
          </a:p>
          <a:p>
            <a:r>
              <a:rPr lang="ru-RU" dirty="0" smtClean="0"/>
              <a:t>Организовать связь между приложением на компьютере и роботом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Робот собран на фанерной </a:t>
            </a:r>
            <a:r>
              <a:rPr lang="ru-RU" dirty="0" smtClean="0"/>
              <a:t>основе</a:t>
            </a:r>
          </a:p>
          <a:p>
            <a:r>
              <a:rPr lang="ru-RU" dirty="0"/>
              <a:t>О</a:t>
            </a:r>
            <a:r>
              <a:rPr lang="ru-RU" dirty="0" smtClean="0"/>
              <a:t>снащён </a:t>
            </a:r>
            <a:r>
              <a:rPr lang="ru-RU" dirty="0" smtClean="0"/>
              <a:t>2-мя цифровыми датчиками </a:t>
            </a:r>
            <a:r>
              <a:rPr lang="ru-RU" dirty="0" smtClean="0"/>
              <a:t>освещённости</a:t>
            </a:r>
          </a:p>
          <a:p>
            <a:r>
              <a:rPr lang="ru-RU" dirty="0" smtClean="0"/>
              <a:t>Имеет 2 мотора </a:t>
            </a:r>
            <a:r>
              <a:rPr lang="ru-RU" dirty="0" smtClean="0"/>
              <a:t>для </a:t>
            </a:r>
            <a:r>
              <a:rPr lang="ru-RU" dirty="0" smtClean="0"/>
              <a:t>езды </a:t>
            </a:r>
          </a:p>
          <a:p>
            <a:r>
              <a:rPr lang="ru-RU" dirty="0" smtClean="0"/>
              <a:t>Управление </a:t>
            </a:r>
            <a:r>
              <a:rPr lang="ru-RU" dirty="0" smtClean="0"/>
              <a:t>осуществляется через плату </a:t>
            </a:r>
            <a:r>
              <a:rPr lang="en-US" dirty="0" smtClean="0"/>
              <a:t>Arduino Mega</a:t>
            </a:r>
            <a:r>
              <a:rPr lang="ru-RU" dirty="0" smtClean="0"/>
              <a:t> и расширитель для платы с драйверами моторов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9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Программа написана на </a:t>
            </a:r>
            <a:r>
              <a:rPr lang="en-US" dirty="0" smtClean="0"/>
              <a:t>C++</a:t>
            </a:r>
            <a:r>
              <a:rPr lang="ru-RU" dirty="0"/>
              <a:t> </a:t>
            </a:r>
            <a:r>
              <a:rPr lang="ru-RU" dirty="0" smtClean="0"/>
              <a:t>и представляет собой конечный автомат</a:t>
            </a:r>
          </a:p>
          <a:p>
            <a:r>
              <a:rPr lang="ru-RU" dirty="0" smtClean="0"/>
              <a:t>Робот постоянно отправляет на компьютер свой статус, который отображается в приложении</a:t>
            </a:r>
          </a:p>
          <a:p>
            <a:r>
              <a:rPr lang="ru-RU" dirty="0" smtClean="0"/>
              <a:t>Движение по линии работает через пропорциональный регулятор (смысла в более продвинутых регуляторах нет из-за достаточно примитивной конструкции)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6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Приложение было написано на языке </a:t>
            </a:r>
            <a:r>
              <a:rPr lang="en-US" dirty="0" smtClean="0"/>
              <a:t>C++</a:t>
            </a:r>
            <a:r>
              <a:rPr lang="ru-RU" dirty="0" smtClean="0"/>
              <a:t>, с помощью библиотеки </a:t>
            </a:r>
            <a:r>
              <a:rPr lang="en-US" dirty="0" err="1" smtClean="0"/>
              <a:t>RayLib</a:t>
            </a:r>
            <a:r>
              <a:rPr lang="en-US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Основное меню позволяет оформить и отправить заказ роботу.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 только заказ достигает первого места в очереди, и робот </a:t>
            </a:r>
            <a:r>
              <a:rPr lang="ru-RU" dirty="0" smtClean="0"/>
              <a:t>состоянии</a:t>
            </a:r>
            <a:r>
              <a:rPr lang="en-US" dirty="0"/>
              <a:t> </a:t>
            </a:r>
            <a:r>
              <a:rPr lang="ru-RU" dirty="0" smtClean="0"/>
              <a:t>его принять</a:t>
            </a:r>
            <a:r>
              <a:rPr lang="ru-RU" dirty="0" smtClean="0"/>
              <a:t>, </a:t>
            </a:r>
            <a:r>
              <a:rPr lang="ru-RU" dirty="0" smtClean="0"/>
              <a:t>заказ отправляется.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724"/>
            <a:ext cx="8534400" cy="1507067"/>
          </a:xfrm>
        </p:spPr>
        <p:txBody>
          <a:bodyPr/>
          <a:lstStyle/>
          <a:p>
            <a:r>
              <a:rPr lang="ru-RU" dirty="0" smtClean="0"/>
              <a:t>Разделение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74574"/>
            <a:ext cx="11178274" cy="47285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SRC</a:t>
            </a:r>
            <a:r>
              <a:rPr lang="ru-RU" dirty="0" smtClean="0"/>
              <a:t> (ядро программы)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Main (</a:t>
            </a:r>
            <a:r>
              <a:rPr lang="ru-RU" dirty="0" smtClean="0"/>
              <a:t>основной файл)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</a:t>
            </a:r>
            <a:r>
              <a:rPr lang="ru-RU" dirty="0" smtClean="0"/>
              <a:t> (логика и </a:t>
            </a:r>
            <a:r>
              <a:rPr lang="ru-RU" dirty="0" err="1" smtClean="0"/>
              <a:t>отрисовка</a:t>
            </a:r>
            <a:r>
              <a:rPr lang="ru-RU" dirty="0" smtClean="0"/>
              <a:t> приложения)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Classes</a:t>
            </a:r>
            <a:r>
              <a:rPr lang="ru-RU" dirty="0" smtClean="0"/>
              <a:t> (классы)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Button</a:t>
            </a:r>
            <a:r>
              <a:rPr lang="ru-RU" dirty="0" smtClean="0"/>
              <a:t> (одиночная кнопка без текстур)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Graf</a:t>
            </a:r>
            <a:r>
              <a:rPr lang="ru-RU" dirty="0" smtClean="0"/>
              <a:t> (описание графа, по которому ездит робот)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Queue</a:t>
            </a:r>
            <a:r>
              <a:rPr lang="ru-RU" dirty="0" smtClean="0"/>
              <a:t> (очередь, отправка запроса)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RadioButton</a:t>
            </a:r>
            <a:r>
              <a:rPr lang="ru-RU" dirty="0" smtClean="0"/>
              <a:t> (кнопка в составе группы, которая может быть активна)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RadioButtonControl</a:t>
            </a:r>
            <a:r>
              <a:rPr lang="ru-RU" dirty="0" smtClean="0"/>
              <a:t> (управление группой радиокнопок)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Request</a:t>
            </a:r>
            <a:r>
              <a:rPr lang="ru-RU" dirty="0" smtClean="0"/>
              <a:t> (заявка, определение пути и создание алгоритма)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Texturebutton</a:t>
            </a:r>
            <a:r>
              <a:rPr lang="ru-RU" dirty="0" smtClean="0"/>
              <a:t> (кнопка с текстурой)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7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724"/>
            <a:ext cx="8534400" cy="1507067"/>
          </a:xfrm>
        </p:spPr>
        <p:txBody>
          <a:bodyPr/>
          <a:lstStyle/>
          <a:p>
            <a:r>
              <a:rPr lang="ru-RU" dirty="0" smtClean="0"/>
              <a:t>Заявка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74574"/>
            <a:ext cx="11178274" cy="47285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Заявка формируется на основе двух входных данных, «откуда» и «куда»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Поиск кратчайшего пути осуществляется по алгоритму </a:t>
            </a:r>
            <a:r>
              <a:rPr lang="ru-RU" dirty="0" err="1"/>
              <a:t>Д</a:t>
            </a:r>
            <a:r>
              <a:rPr lang="ru-RU" dirty="0" err="1" smtClean="0"/>
              <a:t>ейкстры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Конвертация из пути в алгоритм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05233"/>
            <a:ext cx="8534400" cy="47532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Связь осуществляется череп </a:t>
            </a:r>
            <a:r>
              <a:rPr lang="ru-RU" dirty="0" err="1" smtClean="0"/>
              <a:t>радиомодуль</a:t>
            </a:r>
            <a:r>
              <a:rPr lang="ru-RU" dirty="0" smtClean="0"/>
              <a:t>, подключённый к компьютеру и роботу. Данные о заказе преобразуются в готовый алгоритм, который приходит на робота.</a:t>
            </a:r>
          </a:p>
          <a:p>
            <a:pPr marL="0" indent="0">
              <a:buNone/>
            </a:pPr>
            <a:r>
              <a:rPr lang="ru-RU" dirty="0" smtClean="0"/>
              <a:t>Все действия робота это всего лишь проезд до следующей клетки, поворот до следующей линии направо и налево, поэтому приложение шифрует весь алгоритм до последовательности цифр, пример: «13142133».</a:t>
            </a:r>
          </a:p>
          <a:p>
            <a:pPr marL="0" indent="0">
              <a:buNone/>
            </a:pPr>
            <a:r>
              <a:rPr lang="ru-RU" dirty="0" smtClean="0"/>
              <a:t>«1» – проезд до следующей клетки</a:t>
            </a:r>
          </a:p>
          <a:p>
            <a:pPr marL="0" indent="0">
              <a:buNone/>
            </a:pPr>
            <a:r>
              <a:rPr lang="ru-RU" dirty="0" smtClean="0"/>
              <a:t>«2» - поворот до линии направо</a:t>
            </a:r>
          </a:p>
          <a:p>
            <a:pPr marL="0" indent="0">
              <a:buNone/>
            </a:pPr>
            <a:r>
              <a:rPr lang="ru-RU" dirty="0" smtClean="0"/>
              <a:t>«3» – поворот до линии налево</a:t>
            </a:r>
          </a:p>
          <a:p>
            <a:pPr marL="0" indent="0">
              <a:buNone/>
            </a:pPr>
            <a:r>
              <a:rPr lang="ru-RU" dirty="0" smtClean="0"/>
              <a:t>«4» - разделитель алгоритма на до начальной клетки и после</a:t>
            </a:r>
          </a:p>
        </p:txBody>
      </p:sp>
    </p:spTree>
    <p:extLst>
      <p:ext uri="{BB962C8B-B14F-4D97-AF65-F5344CB8AC3E}">
        <p14:creationId xmlns:p14="http://schemas.microsoft.com/office/powerpoint/2010/main" val="26199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398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Проект «Робот-логист»</vt:lpstr>
      <vt:lpstr>Цель проекта</vt:lpstr>
      <vt:lpstr>Задачи ПРОЕКТА</vt:lpstr>
      <vt:lpstr>РОБОТ</vt:lpstr>
      <vt:lpstr>РОБОТ</vt:lpstr>
      <vt:lpstr>ПРИЛОЖЕНИЕ</vt:lpstr>
      <vt:lpstr>Разделение приложения</vt:lpstr>
      <vt:lpstr>Заявка</vt:lpstr>
      <vt:lpstr>СВЯЗЬ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creator>Пользователь Windows</dc:creator>
  <cp:lastModifiedBy>Пользователь Windows</cp:lastModifiedBy>
  <cp:revision>16</cp:revision>
  <dcterms:created xsi:type="dcterms:W3CDTF">2024-04-09T16:15:18Z</dcterms:created>
  <dcterms:modified xsi:type="dcterms:W3CDTF">2024-04-16T17:39:51Z</dcterms:modified>
</cp:coreProperties>
</file>