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0" r:id="rId5"/>
    <p:sldId id="266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8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315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0849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65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574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529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0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94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97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94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84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8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55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89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16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29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89319FC-3B99-49AD-81CA-FE67D43B35DB}" type="datetimeFigureOut">
              <a:rPr lang="ru-RU" smtClean="0"/>
              <a:t>19.04.2024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8F7DB4-CDBA-464A-B46E-E265EF201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951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«Робот-логист»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848865"/>
            <a:ext cx="6400800" cy="1009135"/>
          </a:xfrm>
        </p:spPr>
        <p:txBody>
          <a:bodyPr/>
          <a:lstStyle/>
          <a:p>
            <a:r>
              <a:rPr lang="ru-RU" dirty="0" smtClean="0"/>
              <a:t>Выполнили: Селин Андрей Сергеевич</a:t>
            </a:r>
            <a:br>
              <a:rPr lang="ru-RU" dirty="0" smtClean="0"/>
            </a:br>
            <a:r>
              <a:rPr lang="ru-RU" dirty="0" smtClean="0"/>
              <a:t>                     </a:t>
            </a:r>
            <a:r>
              <a:rPr lang="ru-RU" dirty="0" err="1"/>
              <a:t>Матухова</a:t>
            </a:r>
            <a:r>
              <a:rPr lang="ru-RU" dirty="0"/>
              <a:t> Тамара Романовна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7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1"/>
            <a:ext cx="8534400" cy="43248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текущем состоянии наш робот способен выполнять главную задачу, он в состоянии ездить по графу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2"/>
            <a:ext cx="8534400" cy="16393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</a:t>
            </a:r>
            <a:r>
              <a:rPr lang="ru-RU" dirty="0" smtClean="0"/>
              <a:t>оздать робота-логиста, который может передвигаться между назначенными точками,</a:t>
            </a:r>
            <a:r>
              <a:rPr lang="en-US" dirty="0" smtClean="0"/>
              <a:t> </a:t>
            </a:r>
            <a:r>
              <a:rPr lang="ru-RU" dirty="0" smtClean="0"/>
              <a:t>и приложение, которое будет осуществлять связь между потребителем и роботом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20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1"/>
            <a:ext cx="8534400" cy="4324863"/>
          </a:xfrm>
        </p:spPr>
        <p:txBody>
          <a:bodyPr/>
          <a:lstStyle/>
          <a:p>
            <a:r>
              <a:rPr lang="ru-RU" dirty="0" smtClean="0"/>
              <a:t>Написать рабочую программу к роботу</a:t>
            </a:r>
            <a:r>
              <a:rPr lang="en-US" dirty="0" smtClean="0"/>
              <a:t> </a:t>
            </a:r>
            <a:r>
              <a:rPr lang="ru-RU" dirty="0" smtClean="0"/>
              <a:t>для движения по полигону в виде графа</a:t>
            </a:r>
          </a:p>
          <a:p>
            <a:r>
              <a:rPr lang="ru-RU" dirty="0" smtClean="0"/>
              <a:t>Написать приложение с понятным оформлением </a:t>
            </a:r>
            <a:endParaRPr lang="en-US" dirty="0" smtClean="0"/>
          </a:p>
          <a:p>
            <a:r>
              <a:rPr lang="ru-RU" dirty="0" smtClean="0"/>
              <a:t>Организовать связь между приложением на компьютере и роботом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5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РОБОТ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1"/>
            <a:ext cx="8534400" cy="4324863"/>
          </a:xfrm>
        </p:spPr>
        <p:txBody>
          <a:bodyPr/>
          <a:lstStyle/>
          <a:p>
            <a:r>
              <a:rPr lang="ru-RU" dirty="0" smtClean="0"/>
              <a:t>Робот собран на фанерной основе</a:t>
            </a:r>
          </a:p>
          <a:p>
            <a:r>
              <a:rPr lang="ru-RU" dirty="0"/>
              <a:t>О</a:t>
            </a:r>
            <a:r>
              <a:rPr lang="ru-RU" dirty="0" smtClean="0"/>
              <a:t>снащён 2-мя цифровыми датчиками освещённости</a:t>
            </a:r>
          </a:p>
          <a:p>
            <a:r>
              <a:rPr lang="ru-RU" dirty="0" smtClean="0"/>
              <a:t>Имеет 2 мотора для езды </a:t>
            </a:r>
          </a:p>
          <a:p>
            <a:r>
              <a:rPr lang="ru-RU" dirty="0" smtClean="0"/>
              <a:t>Управление осуществляется через плату </a:t>
            </a:r>
            <a:r>
              <a:rPr lang="en-US" dirty="0" smtClean="0"/>
              <a:t>Arduino Mega</a:t>
            </a:r>
            <a:r>
              <a:rPr lang="ru-RU" dirty="0" smtClean="0"/>
              <a:t> и расширитель для платы с драйверами моторов.</a:t>
            </a:r>
          </a:p>
        </p:txBody>
      </p:sp>
    </p:spTree>
    <p:extLst>
      <p:ext uri="{BB962C8B-B14F-4D97-AF65-F5344CB8AC3E}">
        <p14:creationId xmlns:p14="http://schemas.microsoft.com/office/powerpoint/2010/main" val="23099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РОБОТ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1"/>
            <a:ext cx="8534400" cy="4324863"/>
          </a:xfrm>
        </p:spPr>
        <p:txBody>
          <a:bodyPr/>
          <a:lstStyle/>
          <a:p>
            <a:r>
              <a:rPr lang="ru-RU" dirty="0" smtClean="0"/>
              <a:t>Программа написана на </a:t>
            </a:r>
            <a:r>
              <a:rPr lang="en-US" dirty="0" smtClean="0"/>
              <a:t>C++</a:t>
            </a:r>
            <a:r>
              <a:rPr lang="ru-RU" dirty="0"/>
              <a:t> </a:t>
            </a:r>
            <a:r>
              <a:rPr lang="ru-RU" dirty="0" smtClean="0"/>
              <a:t>и представляет собой конечный автомат</a:t>
            </a:r>
          </a:p>
          <a:p>
            <a:r>
              <a:rPr lang="ru-RU" dirty="0" smtClean="0"/>
              <a:t>Робот постоянно отправляет на компьютер свой статус, который отображается в приложении</a:t>
            </a:r>
          </a:p>
          <a:p>
            <a:r>
              <a:rPr lang="ru-RU" dirty="0" smtClean="0"/>
              <a:t>Движение по линии работает через пропорциональный регулятор (смысла в более продвинутых регуляторах нет из-за достаточно примитивной конструкции)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26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33601"/>
            <a:ext cx="8534400" cy="4324863"/>
          </a:xfrm>
        </p:spPr>
        <p:txBody>
          <a:bodyPr/>
          <a:lstStyle/>
          <a:p>
            <a:r>
              <a:rPr lang="ru-RU" dirty="0" smtClean="0"/>
              <a:t>Приложение было написано на языке </a:t>
            </a:r>
            <a:r>
              <a:rPr lang="en-US" dirty="0" smtClean="0"/>
              <a:t>C++</a:t>
            </a:r>
            <a:r>
              <a:rPr lang="ru-RU" dirty="0" smtClean="0"/>
              <a:t>, с помощью библиотеки </a:t>
            </a:r>
            <a:r>
              <a:rPr lang="en-US" dirty="0" err="1" smtClean="0"/>
              <a:t>RayLib</a:t>
            </a:r>
            <a:r>
              <a:rPr lang="en-US" dirty="0" smtClean="0"/>
              <a:t>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Основное меню позволяет оформить и отправить заказ роботу. </a:t>
            </a:r>
          </a:p>
          <a:p>
            <a:endParaRPr lang="ru-RU" dirty="0" smtClean="0"/>
          </a:p>
          <a:p>
            <a:r>
              <a:rPr lang="ru-RU" dirty="0" smtClean="0"/>
              <a:t>Как только заказ достигает первого места в очереди, и робот состоянии</a:t>
            </a:r>
            <a:r>
              <a:rPr lang="en-US" dirty="0"/>
              <a:t> </a:t>
            </a:r>
            <a:r>
              <a:rPr lang="ru-RU" dirty="0" smtClean="0"/>
              <a:t>его принять, заказ отправляется. 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93" b="-1"/>
          <a:stretch/>
        </p:blipFill>
        <p:spPr>
          <a:xfrm>
            <a:off x="9080176" y="148281"/>
            <a:ext cx="2642266" cy="642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59724"/>
            <a:ext cx="8534400" cy="1507067"/>
          </a:xfrm>
        </p:spPr>
        <p:txBody>
          <a:bodyPr/>
          <a:lstStyle/>
          <a:p>
            <a:r>
              <a:rPr lang="ru-RU" dirty="0" smtClean="0"/>
              <a:t>Разделение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474574"/>
            <a:ext cx="11178274" cy="472851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SRC</a:t>
            </a:r>
            <a:r>
              <a:rPr lang="ru-RU" dirty="0" smtClean="0"/>
              <a:t> (ядро программы)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Main (</a:t>
            </a:r>
            <a:r>
              <a:rPr lang="ru-RU" dirty="0" smtClean="0"/>
              <a:t>основной файл)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</a:t>
            </a:r>
            <a:r>
              <a:rPr lang="ru-RU" dirty="0" smtClean="0"/>
              <a:t> (логика и </a:t>
            </a:r>
            <a:r>
              <a:rPr lang="ru-RU" dirty="0" err="1" smtClean="0"/>
              <a:t>отрисовка</a:t>
            </a:r>
            <a:r>
              <a:rPr lang="ru-RU" dirty="0" smtClean="0"/>
              <a:t> приложения)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Classes</a:t>
            </a:r>
            <a:r>
              <a:rPr lang="ru-RU" dirty="0" smtClean="0"/>
              <a:t> (классы)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Button</a:t>
            </a:r>
            <a:r>
              <a:rPr lang="ru-RU" dirty="0" smtClean="0"/>
              <a:t> (одиночная кнопка без текстур)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Graf</a:t>
            </a:r>
            <a:r>
              <a:rPr lang="ru-RU" dirty="0" smtClean="0"/>
              <a:t> (описание графа, по которому ездит робот)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Queue</a:t>
            </a:r>
            <a:r>
              <a:rPr lang="ru-RU" dirty="0" smtClean="0"/>
              <a:t> (очередь, отправка запроса)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RadioButton</a:t>
            </a:r>
            <a:r>
              <a:rPr lang="ru-RU" dirty="0" smtClean="0"/>
              <a:t> (кнопка в составе группы, которая может быть активна)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RadioButtonControl</a:t>
            </a:r>
            <a:r>
              <a:rPr lang="ru-RU" dirty="0" smtClean="0"/>
              <a:t> (управление группой радиокнопок)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Request</a:t>
            </a:r>
            <a:r>
              <a:rPr lang="ru-RU" dirty="0" smtClean="0"/>
              <a:t> (заявка, определение пути и создание алгоритма)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Texturebutton</a:t>
            </a:r>
            <a:r>
              <a:rPr lang="ru-RU" dirty="0" smtClean="0"/>
              <a:t> (кнопка с текстурой)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7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59724"/>
            <a:ext cx="8534400" cy="1507067"/>
          </a:xfrm>
        </p:spPr>
        <p:txBody>
          <a:bodyPr/>
          <a:lstStyle/>
          <a:p>
            <a:r>
              <a:rPr lang="ru-RU" dirty="0" smtClean="0"/>
              <a:t>Заявка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474574"/>
            <a:ext cx="11178274" cy="472851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Заявка формируется на основе двух входных данных, «откуда» и «куда»</a:t>
            </a:r>
          </a:p>
          <a:p>
            <a:pPr marL="457200" indent="-457200">
              <a:buFont typeface="+mj-lt"/>
              <a:buAutoNum type="arabicPeriod"/>
            </a:pP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Поиск кратчайшего пути осуществляется по алгоритму </a:t>
            </a:r>
            <a:r>
              <a:rPr lang="ru-RU" dirty="0" err="1"/>
              <a:t>Д</a:t>
            </a:r>
            <a:r>
              <a:rPr lang="ru-RU" dirty="0" err="1" smtClean="0"/>
              <a:t>ейкстры</a:t>
            </a:r>
            <a:r>
              <a:rPr lang="ru-RU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Конвертация из пути в алгоритм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05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СВЯЗЬ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705233"/>
            <a:ext cx="8534400" cy="475323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Связь осуществляется череп </a:t>
            </a:r>
            <a:r>
              <a:rPr lang="ru-RU" dirty="0" err="1" smtClean="0"/>
              <a:t>радиомодуль</a:t>
            </a:r>
            <a:r>
              <a:rPr lang="ru-RU" dirty="0" smtClean="0"/>
              <a:t>, подключённый к компьютеру и роботу. Данные о заказе преобразуются в готовый алгоритм, который приходит на робота.</a:t>
            </a:r>
          </a:p>
          <a:p>
            <a:pPr marL="0" indent="0">
              <a:buNone/>
            </a:pPr>
            <a:r>
              <a:rPr lang="ru-RU" dirty="0" smtClean="0"/>
              <a:t>Все действия робота это всего лишь проезд до следующей клетки, поворот до следующей линии направо и налево, поэтому приложение шифрует весь алгоритм до последовательности цифр, пример: «13142133».</a:t>
            </a:r>
          </a:p>
          <a:p>
            <a:pPr marL="0" indent="0">
              <a:buNone/>
            </a:pPr>
            <a:r>
              <a:rPr lang="ru-RU" dirty="0" smtClean="0"/>
              <a:t>«1» – проезд до следующей клетки</a:t>
            </a:r>
          </a:p>
          <a:p>
            <a:pPr marL="0" indent="0">
              <a:buNone/>
            </a:pPr>
            <a:r>
              <a:rPr lang="ru-RU" dirty="0" smtClean="0"/>
              <a:t>«2» - поворот до линии направо</a:t>
            </a:r>
          </a:p>
          <a:p>
            <a:pPr marL="0" indent="0">
              <a:buNone/>
            </a:pPr>
            <a:r>
              <a:rPr lang="ru-RU" dirty="0" smtClean="0"/>
              <a:t>«3» – поворот до линии налево</a:t>
            </a:r>
          </a:p>
          <a:p>
            <a:pPr marL="0" indent="0">
              <a:buNone/>
            </a:pPr>
            <a:r>
              <a:rPr lang="ru-RU" dirty="0" smtClean="0"/>
              <a:t>«4» - разделитель алгоритма на до начальной клетки и после</a:t>
            </a:r>
          </a:p>
        </p:txBody>
      </p:sp>
    </p:spTree>
    <p:extLst>
      <p:ext uri="{BB962C8B-B14F-4D97-AF65-F5344CB8AC3E}">
        <p14:creationId xmlns:p14="http://schemas.microsoft.com/office/powerpoint/2010/main" val="26199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218</TotalTime>
  <Words>398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Сектор</vt:lpstr>
      <vt:lpstr>Проект «Робот-логист»</vt:lpstr>
      <vt:lpstr>Цель проекта</vt:lpstr>
      <vt:lpstr>Задачи ПРОЕКТА</vt:lpstr>
      <vt:lpstr>РОБОТ</vt:lpstr>
      <vt:lpstr>РОБОТ</vt:lpstr>
      <vt:lpstr>ПРИЛОЖЕНИЕ</vt:lpstr>
      <vt:lpstr>Разделение приложения</vt:lpstr>
      <vt:lpstr>Заявка</vt:lpstr>
      <vt:lpstr>СВЯЗЬ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«Робот-логист»</dc:title>
  <dc:creator>Пользователь Windows</dc:creator>
  <cp:lastModifiedBy>Пользователь Windows</cp:lastModifiedBy>
  <cp:revision>17</cp:revision>
  <dcterms:created xsi:type="dcterms:W3CDTF">2024-04-09T16:15:18Z</dcterms:created>
  <dcterms:modified xsi:type="dcterms:W3CDTF">2024-04-19T16:15:16Z</dcterms:modified>
</cp:coreProperties>
</file>