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1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33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4431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6084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86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7757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452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1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49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19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794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08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37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25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5489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41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52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9319FC-3B99-49AD-81CA-FE67D43B35DB}" type="datetimeFigureOut">
              <a:rPr lang="ru-RU" smtClean="0"/>
              <a:pPr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8F7DB4-CDBA-464A-B46E-E265EF2015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6395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«Робот-логист»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848865"/>
            <a:ext cx="6400800" cy="1009135"/>
          </a:xfrm>
        </p:spPr>
        <p:txBody>
          <a:bodyPr/>
          <a:lstStyle/>
          <a:p>
            <a:r>
              <a:rPr lang="ru-RU" dirty="0" smtClean="0"/>
              <a:t>Выполнили: Селин Андрей Сергеевич</a:t>
            </a:r>
            <a:br>
              <a:rPr lang="ru-RU" dirty="0" smtClean="0"/>
            </a:br>
            <a:r>
              <a:rPr lang="ru-RU" dirty="0" smtClean="0"/>
              <a:t>                     </a:t>
            </a:r>
            <a:r>
              <a:rPr lang="ru-RU" dirty="0" err="1"/>
              <a:t>Матухова</a:t>
            </a:r>
            <a:r>
              <a:rPr lang="ru-RU" dirty="0"/>
              <a:t> Тамара Романовна</a:t>
            </a:r>
          </a:p>
        </p:txBody>
      </p:sp>
    </p:spTree>
    <p:extLst>
      <p:ext uri="{BB962C8B-B14F-4D97-AF65-F5344CB8AC3E}">
        <p14:creationId xmlns:p14="http://schemas.microsoft.com/office/powerpoint/2010/main" xmlns="" val="18007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текущем состоянии наш робот способен выполнять главную задачу, </a:t>
            </a:r>
            <a:r>
              <a:rPr lang="ru-RU" dirty="0" smtClean="0"/>
              <a:t>но </a:t>
            </a:r>
            <a:r>
              <a:rPr lang="ru-RU" dirty="0" smtClean="0"/>
              <a:t>у него есть огромные потенциал для 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3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2"/>
            <a:ext cx="8534400" cy="16393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оздать робота-логиста, который может передвигаться между назначенными точками,</a:t>
            </a:r>
            <a:r>
              <a:rPr lang="en-US" dirty="0" smtClean="0"/>
              <a:t> </a:t>
            </a:r>
            <a:r>
              <a:rPr lang="ru-RU" dirty="0" smtClean="0"/>
              <a:t>и приложение, которое будет осуществлять связь между потребителем и роботом</a:t>
            </a:r>
            <a:endParaRPr lang="en-US" dirty="0" smtClean="0"/>
          </a:p>
        </p:txBody>
      </p:sp>
      <p:pic>
        <p:nvPicPr>
          <p:cNvPr id="1028" name="Picture 4" descr="C:\Users\Сергей\Downloads\pixil-frame-0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8165" y="3723715"/>
            <a:ext cx="73152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20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Написать рабочую программу к роботу</a:t>
            </a:r>
            <a:r>
              <a:rPr lang="en-US" dirty="0" smtClean="0"/>
              <a:t> </a:t>
            </a:r>
            <a:r>
              <a:rPr lang="ru-RU" dirty="0" smtClean="0"/>
              <a:t>для движения по полигону в виде графа</a:t>
            </a:r>
          </a:p>
          <a:p>
            <a:r>
              <a:rPr lang="ru-RU" dirty="0" smtClean="0"/>
              <a:t>Написать приложение с понятным оформлением </a:t>
            </a:r>
            <a:endParaRPr lang="en-US" dirty="0" smtClean="0"/>
          </a:p>
          <a:p>
            <a:r>
              <a:rPr lang="ru-RU" dirty="0" smtClean="0"/>
              <a:t>Организовать связь между приложением на компьютере и роботом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95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РОБОТ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Робот собран на фанерной основе</a:t>
            </a:r>
          </a:p>
          <a:p>
            <a:r>
              <a:rPr lang="ru-RU" dirty="0"/>
              <a:t>О</a:t>
            </a:r>
            <a:r>
              <a:rPr lang="ru-RU" dirty="0" smtClean="0"/>
              <a:t>снащён 2-мя цифровыми датчиками освещённости</a:t>
            </a:r>
          </a:p>
          <a:p>
            <a:r>
              <a:rPr lang="ru-RU" dirty="0" smtClean="0"/>
              <a:t>Имеет 2 мотора для езды </a:t>
            </a:r>
          </a:p>
          <a:p>
            <a:r>
              <a:rPr lang="ru-RU" dirty="0" smtClean="0"/>
              <a:t>Управление осуществляется через плату </a:t>
            </a:r>
            <a:r>
              <a:rPr lang="en-US" dirty="0" smtClean="0"/>
              <a:t>Arduino Mega</a:t>
            </a:r>
            <a:r>
              <a:rPr lang="ru-RU" dirty="0" smtClean="0"/>
              <a:t> и расширитель для платы с драйверами моторов.</a:t>
            </a:r>
          </a:p>
        </p:txBody>
      </p:sp>
    </p:spTree>
    <p:extLst>
      <p:ext uri="{BB962C8B-B14F-4D97-AF65-F5344CB8AC3E}">
        <p14:creationId xmlns:p14="http://schemas.microsoft.com/office/powerpoint/2010/main" xmlns="" val="23099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РОБОТ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Программа написана на </a:t>
            </a:r>
            <a:r>
              <a:rPr lang="en-US" dirty="0" smtClean="0"/>
              <a:t>C++</a:t>
            </a:r>
            <a:r>
              <a:rPr lang="ru-RU" dirty="0"/>
              <a:t> </a:t>
            </a:r>
            <a:r>
              <a:rPr lang="ru-RU" dirty="0" smtClean="0"/>
              <a:t>и представляет собой конечный автомат</a:t>
            </a:r>
          </a:p>
          <a:p>
            <a:r>
              <a:rPr lang="ru-RU" dirty="0" smtClean="0"/>
              <a:t>Робот постоянно отправляет на компьютер свой статус, который отображается в приложении</a:t>
            </a:r>
          </a:p>
          <a:p>
            <a:r>
              <a:rPr lang="ru-RU" dirty="0" smtClean="0"/>
              <a:t>Движение по линии работает через пропорциональный регулятор (смысла в более продвинутых регуляторах нет из-за достаточно примитивной конструкции)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926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Приложение было написано на языке </a:t>
            </a:r>
            <a:r>
              <a:rPr lang="en-US" dirty="0" smtClean="0"/>
              <a:t>C++</a:t>
            </a:r>
            <a:r>
              <a:rPr lang="ru-RU" dirty="0" smtClean="0"/>
              <a:t>, с помощью библиотеки </a:t>
            </a:r>
            <a:r>
              <a:rPr lang="en-US" dirty="0" err="1" smtClean="0"/>
              <a:t>RayLib</a:t>
            </a:r>
            <a:r>
              <a:rPr lang="en-US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Основное меню позволяет оформить и отправить заказ роботу. </a:t>
            </a:r>
          </a:p>
          <a:p>
            <a:endParaRPr lang="ru-RU" dirty="0" smtClean="0"/>
          </a:p>
          <a:p>
            <a:r>
              <a:rPr lang="ru-RU" dirty="0" smtClean="0"/>
              <a:t>Как только заказ достигает первого места в очереди, и робот состоянии</a:t>
            </a:r>
            <a:r>
              <a:rPr lang="en-US" dirty="0"/>
              <a:t> </a:t>
            </a:r>
            <a:r>
              <a:rPr lang="ru-RU" dirty="0" smtClean="0"/>
              <a:t>его принять, заказ отправляется. 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0993" b="-1"/>
          <a:stretch/>
        </p:blipFill>
        <p:spPr>
          <a:xfrm>
            <a:off x="9080176" y="148281"/>
            <a:ext cx="2642266" cy="6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5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9724"/>
            <a:ext cx="8534400" cy="1507067"/>
          </a:xfrm>
        </p:spPr>
        <p:txBody>
          <a:bodyPr/>
          <a:lstStyle/>
          <a:p>
            <a:r>
              <a:rPr lang="ru-RU" dirty="0" smtClean="0"/>
              <a:t>Разделение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474574"/>
            <a:ext cx="11178274" cy="47285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SRC</a:t>
            </a:r>
            <a:r>
              <a:rPr lang="ru-RU" dirty="0" smtClean="0"/>
              <a:t> (ядро программы)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Main (</a:t>
            </a:r>
            <a:r>
              <a:rPr lang="ru-RU" dirty="0" smtClean="0"/>
              <a:t>основной файл)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</a:t>
            </a:r>
            <a:r>
              <a:rPr lang="ru-RU" dirty="0" smtClean="0"/>
              <a:t> (логика и </a:t>
            </a:r>
            <a:r>
              <a:rPr lang="ru-RU" dirty="0" err="1" smtClean="0"/>
              <a:t>отрисовка</a:t>
            </a:r>
            <a:r>
              <a:rPr lang="ru-RU" dirty="0" smtClean="0"/>
              <a:t> приложения)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Classes</a:t>
            </a:r>
            <a:r>
              <a:rPr lang="ru-RU" dirty="0" smtClean="0"/>
              <a:t> (классы)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Button</a:t>
            </a:r>
            <a:r>
              <a:rPr lang="ru-RU" dirty="0" smtClean="0"/>
              <a:t> (одиночная кнопка без текстур)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Graf</a:t>
            </a:r>
            <a:r>
              <a:rPr lang="ru-RU" dirty="0" smtClean="0"/>
              <a:t> (описание графа, по которому ездит робот)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Queue</a:t>
            </a:r>
            <a:r>
              <a:rPr lang="ru-RU" dirty="0" smtClean="0"/>
              <a:t> (очередь, отправка запроса)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RadioButton</a:t>
            </a:r>
            <a:r>
              <a:rPr lang="ru-RU" dirty="0" smtClean="0"/>
              <a:t> (кнопка в составе группы, которая может быть активна)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RadioButtonControl</a:t>
            </a:r>
            <a:r>
              <a:rPr lang="ru-RU" dirty="0" smtClean="0"/>
              <a:t> (управление группой радиокнопок)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Request</a:t>
            </a:r>
            <a:r>
              <a:rPr lang="ru-RU" dirty="0" smtClean="0"/>
              <a:t> (заявка, определение пути и создание алгоритма)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Texturebutton</a:t>
            </a:r>
            <a:r>
              <a:rPr lang="ru-RU" dirty="0" smtClean="0"/>
              <a:t> (кнопка с текстурой)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377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279" y="178257"/>
            <a:ext cx="1965855" cy="1507067"/>
          </a:xfrm>
        </p:spPr>
        <p:txBody>
          <a:bodyPr/>
          <a:lstStyle/>
          <a:p>
            <a:r>
              <a:rPr lang="ru-RU" dirty="0" smtClean="0"/>
              <a:t>Заявка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1312" y="1888066"/>
            <a:ext cx="9210688" cy="49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980267" y="0"/>
            <a:ext cx="9211733" cy="187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Заявка формируется на основе двух входных данных, «откуда» и «куда»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Поиск кратчайшего пути осуществляется по алгоритму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Дейкстры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Конвертация из пути в алгоритм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05233"/>
            <a:ext cx="8534400" cy="47532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Связь осуществляется череп </a:t>
            </a:r>
            <a:r>
              <a:rPr lang="ru-RU" dirty="0" smtClean="0"/>
              <a:t>пару </a:t>
            </a:r>
            <a:r>
              <a:rPr lang="ru-RU" dirty="0" err="1" smtClean="0"/>
              <a:t>радиомодулей</a:t>
            </a:r>
            <a:r>
              <a:rPr lang="ru-RU" dirty="0" smtClean="0"/>
              <a:t>. </a:t>
            </a:r>
            <a:r>
              <a:rPr lang="ru-RU" dirty="0" smtClean="0"/>
              <a:t>Данные о заказе преобразуются в готовый алгоритм, который приходит на робота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 smtClean="0"/>
              <a:t>1» – проезд до следующей клетки</a:t>
            </a:r>
          </a:p>
          <a:p>
            <a:pPr marL="0" indent="0">
              <a:buNone/>
            </a:pPr>
            <a:r>
              <a:rPr lang="ru-RU" dirty="0" smtClean="0"/>
              <a:t>«2» - поворот до линии направо</a:t>
            </a:r>
          </a:p>
          <a:p>
            <a:pPr marL="0" indent="0">
              <a:buNone/>
            </a:pPr>
            <a:r>
              <a:rPr lang="ru-RU" dirty="0" smtClean="0"/>
              <a:t>«3» – поворот до линии налево</a:t>
            </a:r>
          </a:p>
          <a:p>
            <a:pPr marL="0" indent="0">
              <a:buNone/>
            </a:pPr>
            <a:r>
              <a:rPr lang="ru-RU" dirty="0" smtClean="0"/>
              <a:t>«4» - разделитель алгоритма на до начальной клетки и после</a:t>
            </a:r>
          </a:p>
        </p:txBody>
      </p:sp>
    </p:spTree>
    <p:extLst>
      <p:ext uri="{BB962C8B-B14F-4D97-AF65-F5344CB8AC3E}">
        <p14:creationId xmlns:p14="http://schemas.microsoft.com/office/powerpoint/2010/main" xmlns="" val="26199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</TotalTime>
  <Words>357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Сектор</vt:lpstr>
      <vt:lpstr>Проект «Робот-логист»</vt:lpstr>
      <vt:lpstr>Цель проекта</vt:lpstr>
      <vt:lpstr>Задачи ПРОЕКТА</vt:lpstr>
      <vt:lpstr>РОБОТ</vt:lpstr>
      <vt:lpstr>РОБОТ</vt:lpstr>
      <vt:lpstr>ПРИЛОЖЕНИЕ</vt:lpstr>
      <vt:lpstr>Разделение приложения</vt:lpstr>
      <vt:lpstr>Заявка</vt:lpstr>
      <vt:lpstr>СВЯЗЬ</vt:lpstr>
      <vt:lpstr>Заключение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«Робот-логист»</dc:title>
  <dc:creator>Пользователь Windows</dc:creator>
  <cp:lastModifiedBy>Сергей</cp:lastModifiedBy>
  <cp:revision>20</cp:revision>
  <dcterms:created xsi:type="dcterms:W3CDTF">2024-04-09T16:15:18Z</dcterms:created>
  <dcterms:modified xsi:type="dcterms:W3CDTF">2024-04-20T19:55:50Z</dcterms:modified>
</cp:coreProperties>
</file>