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4608513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07" userDrawn="1">
          <p15:clr>
            <a:srgbClr val="A4A3A4"/>
          </p15:clr>
        </p15:guide>
        <p15:guide id="2" pos="14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 showGuides="1">
      <p:cViewPr varScale="1">
        <p:scale>
          <a:sx n="270" d="100"/>
          <a:sy n="270" d="100"/>
        </p:scale>
        <p:origin x="168" y="248"/>
      </p:cViewPr>
      <p:guideLst>
        <p:guide orient="horz" pos="907"/>
        <p:guide pos="14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064" y="471289"/>
            <a:ext cx="3456385" cy="1002571"/>
          </a:xfrm>
        </p:spPr>
        <p:txBody>
          <a:bodyPr anchor="b"/>
          <a:lstStyle>
            <a:lvl1pPr algn="ctr">
              <a:defRPr sz="226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64" y="1512522"/>
            <a:ext cx="3456385" cy="695267"/>
          </a:xfrm>
        </p:spPr>
        <p:txBody>
          <a:bodyPr/>
          <a:lstStyle>
            <a:lvl1pPr marL="0" indent="0" algn="ctr">
              <a:buNone/>
              <a:defRPr sz="907"/>
            </a:lvl1pPr>
            <a:lvl2pPr marL="172822" indent="0" algn="ctr">
              <a:buNone/>
              <a:defRPr sz="756"/>
            </a:lvl2pPr>
            <a:lvl3pPr marL="345643" indent="0" algn="ctr">
              <a:buNone/>
              <a:defRPr sz="680"/>
            </a:lvl3pPr>
            <a:lvl4pPr marL="518465" indent="0" algn="ctr">
              <a:buNone/>
              <a:defRPr sz="605"/>
            </a:lvl4pPr>
            <a:lvl5pPr marL="691286" indent="0" algn="ctr">
              <a:buNone/>
              <a:defRPr sz="605"/>
            </a:lvl5pPr>
            <a:lvl6pPr marL="864108" indent="0" algn="ctr">
              <a:buNone/>
              <a:defRPr sz="605"/>
            </a:lvl6pPr>
            <a:lvl7pPr marL="1036930" indent="0" algn="ctr">
              <a:buNone/>
              <a:defRPr sz="605"/>
            </a:lvl7pPr>
            <a:lvl8pPr marL="1209751" indent="0" algn="ctr">
              <a:buNone/>
              <a:defRPr sz="605"/>
            </a:lvl8pPr>
            <a:lvl9pPr marL="1382573" indent="0" algn="ctr">
              <a:buNone/>
              <a:defRPr sz="605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1B74-C803-1A40-B075-3EC5034A4B5D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8660-602F-2F4E-8D6A-42A38C04061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775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1B74-C803-1A40-B075-3EC5034A4B5D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8660-602F-2F4E-8D6A-42A38C04061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879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97967" y="153319"/>
            <a:ext cx="993711" cy="244043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6835" y="153319"/>
            <a:ext cx="2923525" cy="244043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1B74-C803-1A40-B075-3EC5034A4B5D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8660-602F-2F4E-8D6A-42A38C04061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563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1B74-C803-1A40-B075-3EC5034A4B5D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8660-602F-2F4E-8D6A-42A38C04061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53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435" y="717932"/>
            <a:ext cx="3974842" cy="1197885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435" y="1927150"/>
            <a:ext cx="3974842" cy="629940"/>
          </a:xfrm>
        </p:spPr>
        <p:txBody>
          <a:bodyPr/>
          <a:lstStyle>
            <a:lvl1pPr marL="0" indent="0">
              <a:buNone/>
              <a:defRPr sz="907">
                <a:solidFill>
                  <a:schemeClr val="tx1">
                    <a:tint val="75000"/>
                  </a:schemeClr>
                </a:solidFill>
              </a:defRPr>
            </a:lvl1pPr>
            <a:lvl2pPr marL="172822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2pPr>
            <a:lvl3pPr marL="345643" indent="0">
              <a:buNone/>
              <a:defRPr sz="680">
                <a:solidFill>
                  <a:schemeClr val="tx1">
                    <a:tint val="75000"/>
                  </a:schemeClr>
                </a:solidFill>
              </a:defRPr>
            </a:lvl3pPr>
            <a:lvl4pPr marL="518465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4pPr>
            <a:lvl5pPr marL="691286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5pPr>
            <a:lvl6pPr marL="864108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6pPr>
            <a:lvl7pPr marL="1036930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7pPr>
            <a:lvl8pPr marL="1209751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8pPr>
            <a:lvl9pPr marL="1382573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1B74-C803-1A40-B075-3EC5034A4B5D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8660-602F-2F4E-8D6A-42A38C04061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302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6835" y="766593"/>
            <a:ext cx="1958618" cy="18271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33060" y="766593"/>
            <a:ext cx="1958618" cy="182715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1B74-C803-1A40-B075-3EC5034A4B5D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8660-602F-2F4E-8D6A-42A38C04061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724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436" y="153319"/>
            <a:ext cx="3974842" cy="55661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436" y="705933"/>
            <a:ext cx="1949617" cy="345967"/>
          </a:xfrm>
        </p:spPr>
        <p:txBody>
          <a:bodyPr anchor="b"/>
          <a:lstStyle>
            <a:lvl1pPr marL="0" indent="0">
              <a:buNone/>
              <a:defRPr sz="907" b="1"/>
            </a:lvl1pPr>
            <a:lvl2pPr marL="172822" indent="0">
              <a:buNone/>
              <a:defRPr sz="756" b="1"/>
            </a:lvl2pPr>
            <a:lvl3pPr marL="345643" indent="0">
              <a:buNone/>
              <a:defRPr sz="680" b="1"/>
            </a:lvl3pPr>
            <a:lvl4pPr marL="518465" indent="0">
              <a:buNone/>
              <a:defRPr sz="605" b="1"/>
            </a:lvl4pPr>
            <a:lvl5pPr marL="691286" indent="0">
              <a:buNone/>
              <a:defRPr sz="605" b="1"/>
            </a:lvl5pPr>
            <a:lvl6pPr marL="864108" indent="0">
              <a:buNone/>
              <a:defRPr sz="605" b="1"/>
            </a:lvl6pPr>
            <a:lvl7pPr marL="1036930" indent="0">
              <a:buNone/>
              <a:defRPr sz="605" b="1"/>
            </a:lvl7pPr>
            <a:lvl8pPr marL="1209751" indent="0">
              <a:buNone/>
              <a:defRPr sz="605" b="1"/>
            </a:lvl8pPr>
            <a:lvl9pPr marL="1382573" indent="0">
              <a:buNone/>
              <a:defRPr sz="605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7436" y="1051899"/>
            <a:ext cx="1949617" cy="154718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33060" y="705933"/>
            <a:ext cx="1959218" cy="345967"/>
          </a:xfrm>
        </p:spPr>
        <p:txBody>
          <a:bodyPr anchor="b"/>
          <a:lstStyle>
            <a:lvl1pPr marL="0" indent="0">
              <a:buNone/>
              <a:defRPr sz="907" b="1"/>
            </a:lvl1pPr>
            <a:lvl2pPr marL="172822" indent="0">
              <a:buNone/>
              <a:defRPr sz="756" b="1"/>
            </a:lvl2pPr>
            <a:lvl3pPr marL="345643" indent="0">
              <a:buNone/>
              <a:defRPr sz="680" b="1"/>
            </a:lvl3pPr>
            <a:lvl4pPr marL="518465" indent="0">
              <a:buNone/>
              <a:defRPr sz="605" b="1"/>
            </a:lvl4pPr>
            <a:lvl5pPr marL="691286" indent="0">
              <a:buNone/>
              <a:defRPr sz="605" b="1"/>
            </a:lvl5pPr>
            <a:lvl6pPr marL="864108" indent="0">
              <a:buNone/>
              <a:defRPr sz="605" b="1"/>
            </a:lvl6pPr>
            <a:lvl7pPr marL="1036930" indent="0">
              <a:buNone/>
              <a:defRPr sz="605" b="1"/>
            </a:lvl7pPr>
            <a:lvl8pPr marL="1209751" indent="0">
              <a:buNone/>
              <a:defRPr sz="605" b="1"/>
            </a:lvl8pPr>
            <a:lvl9pPr marL="1382573" indent="0">
              <a:buNone/>
              <a:defRPr sz="605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33060" y="1051899"/>
            <a:ext cx="1959218" cy="154718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1B74-C803-1A40-B075-3EC5034A4B5D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8660-602F-2F4E-8D6A-42A38C04061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380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1B74-C803-1A40-B075-3EC5034A4B5D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8660-602F-2F4E-8D6A-42A38C04061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300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1B74-C803-1A40-B075-3EC5034A4B5D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8660-602F-2F4E-8D6A-42A38C04061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77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436" y="191982"/>
            <a:ext cx="1486365" cy="671936"/>
          </a:xfrm>
        </p:spPr>
        <p:txBody>
          <a:bodyPr anchor="b"/>
          <a:lstStyle>
            <a:lvl1pPr>
              <a:defRPr sz="121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218" y="414627"/>
            <a:ext cx="2333060" cy="2046471"/>
          </a:xfrm>
        </p:spPr>
        <p:txBody>
          <a:bodyPr/>
          <a:lstStyle>
            <a:lvl1pPr>
              <a:defRPr sz="1210"/>
            </a:lvl1pPr>
            <a:lvl2pPr>
              <a:defRPr sz="1058"/>
            </a:lvl2pPr>
            <a:lvl3pPr>
              <a:defRPr sz="907"/>
            </a:lvl3pPr>
            <a:lvl4pPr>
              <a:defRPr sz="756"/>
            </a:lvl4pPr>
            <a:lvl5pPr>
              <a:defRPr sz="756"/>
            </a:lvl5pPr>
            <a:lvl6pPr>
              <a:defRPr sz="756"/>
            </a:lvl6pPr>
            <a:lvl7pPr>
              <a:defRPr sz="756"/>
            </a:lvl7pPr>
            <a:lvl8pPr>
              <a:defRPr sz="756"/>
            </a:lvl8pPr>
            <a:lvl9pPr>
              <a:defRPr sz="756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7436" y="863918"/>
            <a:ext cx="1486365" cy="1600514"/>
          </a:xfrm>
        </p:spPr>
        <p:txBody>
          <a:bodyPr/>
          <a:lstStyle>
            <a:lvl1pPr marL="0" indent="0">
              <a:buNone/>
              <a:defRPr sz="605"/>
            </a:lvl1pPr>
            <a:lvl2pPr marL="172822" indent="0">
              <a:buNone/>
              <a:defRPr sz="529"/>
            </a:lvl2pPr>
            <a:lvl3pPr marL="345643" indent="0">
              <a:buNone/>
              <a:defRPr sz="454"/>
            </a:lvl3pPr>
            <a:lvl4pPr marL="518465" indent="0">
              <a:buNone/>
              <a:defRPr sz="378"/>
            </a:lvl4pPr>
            <a:lvl5pPr marL="691286" indent="0">
              <a:buNone/>
              <a:defRPr sz="378"/>
            </a:lvl5pPr>
            <a:lvl6pPr marL="864108" indent="0">
              <a:buNone/>
              <a:defRPr sz="378"/>
            </a:lvl6pPr>
            <a:lvl7pPr marL="1036930" indent="0">
              <a:buNone/>
              <a:defRPr sz="378"/>
            </a:lvl7pPr>
            <a:lvl8pPr marL="1209751" indent="0">
              <a:buNone/>
              <a:defRPr sz="378"/>
            </a:lvl8pPr>
            <a:lvl9pPr marL="1382573" indent="0">
              <a:buNone/>
              <a:defRPr sz="37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1B74-C803-1A40-B075-3EC5034A4B5D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8660-602F-2F4E-8D6A-42A38C04061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48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436" y="191982"/>
            <a:ext cx="1486365" cy="671936"/>
          </a:xfrm>
        </p:spPr>
        <p:txBody>
          <a:bodyPr anchor="b"/>
          <a:lstStyle>
            <a:lvl1pPr>
              <a:defRPr sz="121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59218" y="414627"/>
            <a:ext cx="2333060" cy="2046471"/>
          </a:xfrm>
        </p:spPr>
        <p:txBody>
          <a:bodyPr anchor="t"/>
          <a:lstStyle>
            <a:lvl1pPr marL="0" indent="0">
              <a:buNone/>
              <a:defRPr sz="1210"/>
            </a:lvl1pPr>
            <a:lvl2pPr marL="172822" indent="0">
              <a:buNone/>
              <a:defRPr sz="1058"/>
            </a:lvl2pPr>
            <a:lvl3pPr marL="345643" indent="0">
              <a:buNone/>
              <a:defRPr sz="907"/>
            </a:lvl3pPr>
            <a:lvl4pPr marL="518465" indent="0">
              <a:buNone/>
              <a:defRPr sz="756"/>
            </a:lvl4pPr>
            <a:lvl5pPr marL="691286" indent="0">
              <a:buNone/>
              <a:defRPr sz="756"/>
            </a:lvl5pPr>
            <a:lvl6pPr marL="864108" indent="0">
              <a:buNone/>
              <a:defRPr sz="756"/>
            </a:lvl6pPr>
            <a:lvl7pPr marL="1036930" indent="0">
              <a:buNone/>
              <a:defRPr sz="756"/>
            </a:lvl7pPr>
            <a:lvl8pPr marL="1209751" indent="0">
              <a:buNone/>
              <a:defRPr sz="756"/>
            </a:lvl8pPr>
            <a:lvl9pPr marL="1382573" indent="0">
              <a:buNone/>
              <a:defRPr sz="756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7436" y="863918"/>
            <a:ext cx="1486365" cy="1600514"/>
          </a:xfrm>
        </p:spPr>
        <p:txBody>
          <a:bodyPr/>
          <a:lstStyle>
            <a:lvl1pPr marL="0" indent="0">
              <a:buNone/>
              <a:defRPr sz="605"/>
            </a:lvl1pPr>
            <a:lvl2pPr marL="172822" indent="0">
              <a:buNone/>
              <a:defRPr sz="529"/>
            </a:lvl2pPr>
            <a:lvl3pPr marL="345643" indent="0">
              <a:buNone/>
              <a:defRPr sz="454"/>
            </a:lvl3pPr>
            <a:lvl4pPr marL="518465" indent="0">
              <a:buNone/>
              <a:defRPr sz="378"/>
            </a:lvl4pPr>
            <a:lvl5pPr marL="691286" indent="0">
              <a:buNone/>
              <a:defRPr sz="378"/>
            </a:lvl5pPr>
            <a:lvl6pPr marL="864108" indent="0">
              <a:buNone/>
              <a:defRPr sz="378"/>
            </a:lvl6pPr>
            <a:lvl7pPr marL="1036930" indent="0">
              <a:buNone/>
              <a:defRPr sz="378"/>
            </a:lvl7pPr>
            <a:lvl8pPr marL="1209751" indent="0">
              <a:buNone/>
              <a:defRPr sz="378"/>
            </a:lvl8pPr>
            <a:lvl9pPr marL="1382573" indent="0">
              <a:buNone/>
              <a:defRPr sz="37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01B74-C803-1A40-B075-3EC5034A4B5D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8660-602F-2F4E-8D6A-42A38C04061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68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6836" y="153319"/>
            <a:ext cx="3974842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6836" y="766593"/>
            <a:ext cx="3974842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6835" y="2669079"/>
            <a:ext cx="1036915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01B74-C803-1A40-B075-3EC5034A4B5D}" type="datetimeFigureOut">
              <a:rPr lang="en-GB" smtClean="0"/>
              <a:t>05/09/2020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6570" y="2669079"/>
            <a:ext cx="1555373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54763" y="2669079"/>
            <a:ext cx="1036915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D8660-602F-2F4E-8D6A-42A38C04061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40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45643" rtl="0" eaLnBrk="1" latinLnBrk="0" hangingPunct="1">
        <a:lnSpc>
          <a:spcPct val="90000"/>
        </a:lnSpc>
        <a:spcBef>
          <a:spcPct val="0"/>
        </a:spcBef>
        <a:buNone/>
        <a:defRPr sz="16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6411" indent="-86411" algn="l" defTabSz="345643" rtl="0" eaLnBrk="1" latinLnBrk="0" hangingPunct="1">
        <a:lnSpc>
          <a:spcPct val="90000"/>
        </a:lnSpc>
        <a:spcBef>
          <a:spcPts val="378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1pPr>
      <a:lvl2pPr marL="259232" indent="-86411" algn="l" defTabSz="345643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907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" indent="-86411" algn="l" defTabSz="345643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604876" indent="-86411" algn="l" defTabSz="345643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4pPr>
      <a:lvl5pPr marL="777697" indent="-86411" algn="l" defTabSz="345643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5pPr>
      <a:lvl6pPr marL="950519" indent="-86411" algn="l" defTabSz="345643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6pPr>
      <a:lvl7pPr marL="1123340" indent="-86411" algn="l" defTabSz="345643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7pPr>
      <a:lvl8pPr marL="1296162" indent="-86411" algn="l" defTabSz="345643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8pPr>
      <a:lvl9pPr marL="1468984" indent="-86411" algn="l" defTabSz="345643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5643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1pPr>
      <a:lvl2pPr marL="172822" algn="l" defTabSz="345643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2pPr>
      <a:lvl3pPr marL="345643" algn="l" defTabSz="345643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3pPr>
      <a:lvl4pPr marL="518465" algn="l" defTabSz="345643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4pPr>
      <a:lvl5pPr marL="691286" algn="l" defTabSz="345643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5pPr>
      <a:lvl6pPr marL="864108" algn="l" defTabSz="345643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6pPr>
      <a:lvl7pPr marL="1036930" algn="l" defTabSz="345643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7pPr>
      <a:lvl8pPr marL="1209751" algn="l" defTabSz="345643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8pPr>
      <a:lvl9pPr marL="1382573" algn="l" defTabSz="345643" rtl="0" eaLnBrk="1" latinLnBrk="0" hangingPunct="1">
        <a:defRPr sz="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112362C9-1EE2-E842-BEC0-3A6CB4A34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74" y="0"/>
            <a:ext cx="3843788" cy="287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04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2F241CC2-8379-374D-ADBE-67A2AD6A76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3116"/>
          <a:stretch/>
        </p:blipFill>
        <p:spPr>
          <a:xfrm>
            <a:off x="2364012" y="508859"/>
            <a:ext cx="2244501" cy="1640452"/>
          </a:xfrm>
          <a:prstGeom prst="rect">
            <a:avLst/>
          </a:prstGeom>
        </p:spPr>
      </p:pic>
      <p:sp>
        <p:nvSpPr>
          <p:cNvPr id="11" name="Doppelte Welle 10">
            <a:extLst>
              <a:ext uri="{FF2B5EF4-FFF2-40B4-BE49-F238E27FC236}">
                <a16:creationId xmlns:a16="http://schemas.microsoft.com/office/drawing/2014/main" id="{5DBB1E2D-A1EF-8444-BE9A-E1EAF1209175}"/>
              </a:ext>
            </a:extLst>
          </p:cNvPr>
          <p:cNvSpPr/>
          <p:nvPr/>
        </p:nvSpPr>
        <p:spPr>
          <a:xfrm>
            <a:off x="2364011" y="236942"/>
            <a:ext cx="2244501" cy="301657"/>
          </a:xfrm>
          <a:prstGeom prst="doubleWav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3E87174-6F9D-C443-9CE6-9B0DC9D85B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5689" r="1063"/>
          <a:stretch/>
        </p:blipFill>
        <p:spPr>
          <a:xfrm>
            <a:off x="0" y="383058"/>
            <a:ext cx="2547079" cy="1819021"/>
          </a:xfrm>
          <a:prstGeom prst="rect">
            <a:avLst/>
          </a:prstGeom>
        </p:spPr>
      </p:pic>
      <p:sp>
        <p:nvSpPr>
          <p:cNvPr id="12" name="Doppelte Welle 11">
            <a:extLst>
              <a:ext uri="{FF2B5EF4-FFF2-40B4-BE49-F238E27FC236}">
                <a16:creationId xmlns:a16="http://schemas.microsoft.com/office/drawing/2014/main" id="{42A8EFFC-9FF3-D744-AAED-50AD89B2E560}"/>
              </a:ext>
            </a:extLst>
          </p:cNvPr>
          <p:cNvSpPr/>
          <p:nvPr/>
        </p:nvSpPr>
        <p:spPr>
          <a:xfrm>
            <a:off x="2305050" y="2114858"/>
            <a:ext cx="2303462" cy="301657"/>
          </a:xfrm>
          <a:prstGeom prst="doubleWav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578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Macintosh PowerPoint</Application>
  <PresentationFormat>Benutzerdefiniert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TU-Pseudonym 0365862984923327</dc:creator>
  <cp:lastModifiedBy>TU-Pseudonym 0365862984923327</cp:lastModifiedBy>
  <cp:revision>3</cp:revision>
  <dcterms:created xsi:type="dcterms:W3CDTF">2020-08-17T21:48:09Z</dcterms:created>
  <dcterms:modified xsi:type="dcterms:W3CDTF">2020-09-05T14:37:25Z</dcterms:modified>
</cp:coreProperties>
</file>