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085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>
        <p:scale>
          <a:sx n="202" d="100"/>
          <a:sy n="202" d="100"/>
        </p:scale>
        <p:origin x="2368" y="864"/>
      </p:cViewPr>
      <p:guideLst>
        <p:guide orient="horz" pos="907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471289"/>
            <a:ext cx="3456385" cy="1002571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512522"/>
            <a:ext cx="3456385" cy="69526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53319"/>
            <a:ext cx="993711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53319"/>
            <a:ext cx="2923525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717932"/>
            <a:ext cx="3974842" cy="1197885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927150"/>
            <a:ext cx="3974842" cy="629940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766593"/>
            <a:ext cx="1958618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66593"/>
            <a:ext cx="1958618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319"/>
            <a:ext cx="3974842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05933"/>
            <a:ext cx="1949617" cy="345967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51899"/>
            <a:ext cx="1949617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05933"/>
            <a:ext cx="1959218" cy="345967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51899"/>
            <a:ext cx="1959218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8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1982"/>
            <a:ext cx="1486365" cy="671936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14627"/>
            <a:ext cx="2333060" cy="2046471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63918"/>
            <a:ext cx="1486365" cy="160051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1982"/>
            <a:ext cx="1486365" cy="671936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14627"/>
            <a:ext cx="2333060" cy="2046471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63918"/>
            <a:ext cx="1486365" cy="160051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53319"/>
            <a:ext cx="397484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766593"/>
            <a:ext cx="397484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669079"/>
            <a:ext cx="10369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1B74-C803-1A40-B075-3EC5034A4B5D}" type="datetimeFigureOut">
              <a:rPr lang="en-GB" smtClean="0"/>
              <a:t>17/08/2020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669079"/>
            <a:ext cx="155537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669079"/>
            <a:ext cx="10369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2362C9-1EE2-E842-BEC0-3A6CB4A3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4" y="0"/>
            <a:ext cx="3843788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0365862984923327</dc:creator>
  <cp:lastModifiedBy>TU-Pseudonym 0365862984923327</cp:lastModifiedBy>
  <cp:revision>1</cp:revision>
  <dcterms:created xsi:type="dcterms:W3CDTF">2020-08-17T21:48:09Z</dcterms:created>
  <dcterms:modified xsi:type="dcterms:W3CDTF">2020-08-17T21:51:15Z</dcterms:modified>
</cp:coreProperties>
</file>