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2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95"/>
  </p:normalViewPr>
  <p:slideViewPr>
    <p:cSldViewPr snapToObjects="1" showGuides="1">
      <p:cViewPr varScale="1">
        <p:scale>
          <a:sx n="114" d="100"/>
          <a:sy n="114" d="100"/>
        </p:scale>
        <p:origin x="15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71" d="100"/>
          <a:sy n="171" d="100"/>
        </p:scale>
        <p:origin x="53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164D2-5C6D-49EC-9381-72EB56874D3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03EE5-06E8-466F-BA7E-B5CFDE89CCD9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File Import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(optional)</a:t>
          </a:r>
        </a:p>
      </dgm:t>
    </dgm:pt>
    <dgm:pt modelId="{F2731EB3-8CFF-4286-81A7-93E5B701CD6A}" type="parTrans" cxnId="{47A78CE5-B22E-4185-A3BB-C4F2F6EBB9C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4DF186-CFF7-4005-84C7-7E75CE847BC6}" type="sibTrans" cxnId="{47A78CE5-B22E-4185-A3BB-C4F2F6EBB9C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30005-CD23-4837-96C2-3947D69A8F9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Project Details</a:t>
          </a:r>
        </a:p>
      </dgm:t>
    </dgm:pt>
    <dgm:pt modelId="{BA17A316-44B0-4385-8F4E-83782E4C9221}" type="parTrans" cxnId="{C59EA5F4-6863-488C-8BBE-1854B34EC2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D2532-85B5-4651-BD10-7653E8194621}" type="sibTrans" cxnId="{C59EA5F4-6863-488C-8BBE-1854B34EC2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3DB80C-E544-4DE6-B1D1-D09B6770148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Define Options</a:t>
          </a:r>
        </a:p>
      </dgm:t>
    </dgm:pt>
    <dgm:pt modelId="{9D255C9D-9C6A-4C80-BA71-BA17241C77F7}" type="parTrans" cxnId="{1BC6F01D-5302-44AE-9D7F-638BCC7BDE7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00C521-9BAE-44A8-97C2-124F012CE42F}" type="sibTrans" cxnId="{1BC6F01D-5302-44AE-9D7F-638BCC7BDE7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FA339-3A44-4614-84E1-AA2E0D90515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Define Criteria</a:t>
          </a:r>
        </a:p>
      </dgm:t>
    </dgm:pt>
    <dgm:pt modelId="{FF2133C8-92D3-4158-BA98-B384DC839D2C}" type="parTrans" cxnId="{D029F962-C5A0-4494-8CF0-B5539DE026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64E950-8248-48A4-839B-E75071DD1182}" type="sibTrans" cxnId="{D029F962-C5A0-4494-8CF0-B5539DE026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93A75C-6832-4E6D-B804-9A21873A7678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Criteria Ranking and Option Scoring</a:t>
          </a:r>
        </a:p>
      </dgm:t>
    </dgm:pt>
    <dgm:pt modelId="{21764A9B-56BE-4ECB-B496-7594BC6BDB73}" type="parTrans" cxnId="{EB8F6FCF-8557-42E8-91FB-AD29E81CF24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D11E4-7B96-4BBC-85E4-1556EC68AEFE}" type="sibTrans" cxnId="{EB8F6FCF-8557-42E8-91FB-AD29E81CF24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5F9EB8-01FA-4C8E-9EE6-DA1413ABF35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</a:p>
      </dgm:t>
    </dgm:pt>
    <dgm:pt modelId="{6AE28A65-8DBF-4E34-9B64-F3E831A7F7EF}" type="parTrans" cxnId="{AB646383-38AF-419F-BF67-74E08436564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B6E67-55F7-4CD7-B2C3-5ED125A539E2}" type="sibTrans" cxnId="{AB646383-38AF-419F-BF67-74E08436564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3CD49-FD7E-4A90-AA89-33C8B3859C6B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Sensitivity Analysis</a:t>
          </a:r>
        </a:p>
      </dgm:t>
    </dgm:pt>
    <dgm:pt modelId="{D759B0AB-6F6B-474B-A9A9-FD300E247571}" type="parTrans" cxnId="{C2DA4E8E-0991-41E8-ABAC-F85BD31793F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2CEB3C-A9C9-4529-91D5-17288BBB0EE1}" type="sibTrans" cxnId="{C2DA4E8E-0991-41E8-ABAC-F85BD31793F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AF004E-D93E-4D00-9BB0-C5F2F01EEE5C}" type="pres">
      <dgm:prSet presAssocID="{ED3164D2-5C6D-49EC-9381-72EB56874D3C}" presName="Name0" presStyleCnt="0">
        <dgm:presLayoutVars>
          <dgm:chMax val="7"/>
          <dgm:chPref val="7"/>
          <dgm:dir/>
        </dgm:presLayoutVars>
      </dgm:prSet>
      <dgm:spPr/>
    </dgm:pt>
    <dgm:pt modelId="{F059E77B-9E3F-450B-A99D-8B0E96546A3A}" type="pres">
      <dgm:prSet presAssocID="{ED3164D2-5C6D-49EC-9381-72EB56874D3C}" presName="Name1" presStyleCnt="0"/>
      <dgm:spPr/>
    </dgm:pt>
    <dgm:pt modelId="{E6079914-B4B2-4C0F-8F20-3258D6E998DB}" type="pres">
      <dgm:prSet presAssocID="{ED3164D2-5C6D-49EC-9381-72EB56874D3C}" presName="cycle" presStyleCnt="0"/>
      <dgm:spPr/>
    </dgm:pt>
    <dgm:pt modelId="{056E3BDC-3BB6-48A8-8381-22693DEFB3CA}" type="pres">
      <dgm:prSet presAssocID="{ED3164D2-5C6D-49EC-9381-72EB56874D3C}" presName="srcNode" presStyleLbl="node1" presStyleIdx="0" presStyleCnt="7"/>
      <dgm:spPr/>
    </dgm:pt>
    <dgm:pt modelId="{E40D7980-429C-490B-BA3B-88F29AC395DF}" type="pres">
      <dgm:prSet presAssocID="{ED3164D2-5C6D-49EC-9381-72EB56874D3C}" presName="conn" presStyleLbl="parChTrans1D2" presStyleIdx="0" presStyleCnt="1"/>
      <dgm:spPr/>
    </dgm:pt>
    <dgm:pt modelId="{E742F384-0ACC-4645-B471-12BC238D0A03}" type="pres">
      <dgm:prSet presAssocID="{ED3164D2-5C6D-49EC-9381-72EB56874D3C}" presName="extraNode" presStyleLbl="node1" presStyleIdx="0" presStyleCnt="7"/>
      <dgm:spPr/>
    </dgm:pt>
    <dgm:pt modelId="{53FF97B1-F132-4229-BBED-B0F883A83DC1}" type="pres">
      <dgm:prSet presAssocID="{ED3164D2-5C6D-49EC-9381-72EB56874D3C}" presName="dstNode" presStyleLbl="node1" presStyleIdx="0" presStyleCnt="7"/>
      <dgm:spPr/>
    </dgm:pt>
    <dgm:pt modelId="{8E04060F-921D-4727-84B9-B9A2BA974BAA}" type="pres">
      <dgm:prSet presAssocID="{59E03EE5-06E8-466F-BA7E-B5CFDE89CCD9}" presName="text_1" presStyleLbl="node1" presStyleIdx="0" presStyleCnt="7">
        <dgm:presLayoutVars>
          <dgm:bulletEnabled val="1"/>
        </dgm:presLayoutVars>
      </dgm:prSet>
      <dgm:spPr/>
    </dgm:pt>
    <dgm:pt modelId="{6B0FC50D-B15D-44F5-A512-1DD54FE211BC}" type="pres">
      <dgm:prSet presAssocID="{59E03EE5-06E8-466F-BA7E-B5CFDE89CCD9}" presName="accent_1" presStyleCnt="0"/>
      <dgm:spPr/>
    </dgm:pt>
    <dgm:pt modelId="{D7BFDE03-614F-453C-8DF7-392158F16217}" type="pres">
      <dgm:prSet presAssocID="{59E03EE5-06E8-466F-BA7E-B5CFDE89CCD9}" presName="accentRepeatNode" presStyleLbl="solidFgAcc1" presStyleIdx="0" presStyleCnt="7"/>
      <dgm:spPr/>
    </dgm:pt>
    <dgm:pt modelId="{EA801532-4479-42D8-B86D-3A2355F5BD7B}" type="pres">
      <dgm:prSet presAssocID="{ADE30005-CD23-4837-96C2-3947D69A8F93}" presName="text_2" presStyleLbl="node1" presStyleIdx="1" presStyleCnt="7">
        <dgm:presLayoutVars>
          <dgm:bulletEnabled val="1"/>
        </dgm:presLayoutVars>
      </dgm:prSet>
      <dgm:spPr/>
    </dgm:pt>
    <dgm:pt modelId="{7BC58637-06ED-4D5D-8BD6-CA9282C856E9}" type="pres">
      <dgm:prSet presAssocID="{ADE30005-CD23-4837-96C2-3947D69A8F93}" presName="accent_2" presStyleCnt="0"/>
      <dgm:spPr/>
    </dgm:pt>
    <dgm:pt modelId="{EC501A63-1FD0-412A-82C6-9EAC3084F410}" type="pres">
      <dgm:prSet presAssocID="{ADE30005-CD23-4837-96C2-3947D69A8F93}" presName="accentRepeatNode" presStyleLbl="solidFgAcc1" presStyleIdx="1" presStyleCnt="7"/>
      <dgm:spPr/>
    </dgm:pt>
    <dgm:pt modelId="{2D2089AF-3D7E-42FD-8FCB-5B56A67A49D4}" type="pres">
      <dgm:prSet presAssocID="{753DB80C-E544-4DE6-B1D1-D09B67701483}" presName="text_3" presStyleLbl="node1" presStyleIdx="2" presStyleCnt="7">
        <dgm:presLayoutVars>
          <dgm:bulletEnabled val="1"/>
        </dgm:presLayoutVars>
      </dgm:prSet>
      <dgm:spPr/>
    </dgm:pt>
    <dgm:pt modelId="{D1D800A3-35FF-488C-8533-612642B5B971}" type="pres">
      <dgm:prSet presAssocID="{753DB80C-E544-4DE6-B1D1-D09B67701483}" presName="accent_3" presStyleCnt="0"/>
      <dgm:spPr/>
    </dgm:pt>
    <dgm:pt modelId="{B800F12B-10C6-4B58-BB35-A27CFD23C9A9}" type="pres">
      <dgm:prSet presAssocID="{753DB80C-E544-4DE6-B1D1-D09B67701483}" presName="accentRepeatNode" presStyleLbl="solidFgAcc1" presStyleIdx="2" presStyleCnt="7"/>
      <dgm:spPr/>
    </dgm:pt>
    <dgm:pt modelId="{24D4CA64-82B5-4671-9F5E-92C494D47CE2}" type="pres">
      <dgm:prSet presAssocID="{F55FA339-3A44-4614-84E1-AA2E0D905156}" presName="text_4" presStyleLbl="node1" presStyleIdx="3" presStyleCnt="7">
        <dgm:presLayoutVars>
          <dgm:bulletEnabled val="1"/>
        </dgm:presLayoutVars>
      </dgm:prSet>
      <dgm:spPr/>
    </dgm:pt>
    <dgm:pt modelId="{62538E99-4E0C-40F2-A55A-6C7CA20A97AB}" type="pres">
      <dgm:prSet presAssocID="{F55FA339-3A44-4614-84E1-AA2E0D905156}" presName="accent_4" presStyleCnt="0"/>
      <dgm:spPr/>
    </dgm:pt>
    <dgm:pt modelId="{3EBF457B-4FE4-4201-9E10-5E6EC5B7D0F0}" type="pres">
      <dgm:prSet presAssocID="{F55FA339-3A44-4614-84E1-AA2E0D905156}" presName="accentRepeatNode" presStyleLbl="solidFgAcc1" presStyleIdx="3" presStyleCnt="7"/>
      <dgm:spPr/>
    </dgm:pt>
    <dgm:pt modelId="{3684776E-83EA-434A-B188-DCC1292EE357}" type="pres">
      <dgm:prSet presAssocID="{A193A75C-6832-4E6D-B804-9A21873A7678}" presName="text_5" presStyleLbl="node1" presStyleIdx="4" presStyleCnt="7">
        <dgm:presLayoutVars>
          <dgm:bulletEnabled val="1"/>
        </dgm:presLayoutVars>
      </dgm:prSet>
      <dgm:spPr/>
    </dgm:pt>
    <dgm:pt modelId="{079EEACD-3BA0-4E9B-BAD4-2BF1738500A0}" type="pres">
      <dgm:prSet presAssocID="{A193A75C-6832-4E6D-B804-9A21873A7678}" presName="accent_5" presStyleCnt="0"/>
      <dgm:spPr/>
    </dgm:pt>
    <dgm:pt modelId="{B7005D2A-4145-4415-9E03-C7C03D9350A4}" type="pres">
      <dgm:prSet presAssocID="{A193A75C-6832-4E6D-B804-9A21873A7678}" presName="accentRepeatNode" presStyleLbl="solidFgAcc1" presStyleIdx="4" presStyleCnt="7"/>
      <dgm:spPr/>
    </dgm:pt>
    <dgm:pt modelId="{8DDD9529-8EFA-4AC5-8C16-549E69A721D9}" type="pres">
      <dgm:prSet presAssocID="{B45F9EB8-01FA-4C8E-9EE6-DA1413ABF353}" presName="text_6" presStyleLbl="node1" presStyleIdx="5" presStyleCnt="7">
        <dgm:presLayoutVars>
          <dgm:bulletEnabled val="1"/>
        </dgm:presLayoutVars>
      </dgm:prSet>
      <dgm:spPr/>
    </dgm:pt>
    <dgm:pt modelId="{276A2BD3-95F9-4A27-9658-EE04695A1532}" type="pres">
      <dgm:prSet presAssocID="{B45F9EB8-01FA-4C8E-9EE6-DA1413ABF353}" presName="accent_6" presStyleCnt="0"/>
      <dgm:spPr/>
    </dgm:pt>
    <dgm:pt modelId="{E64C92FF-DEC4-4721-906A-472CCF0459A4}" type="pres">
      <dgm:prSet presAssocID="{B45F9EB8-01FA-4C8E-9EE6-DA1413ABF353}" presName="accentRepeatNode" presStyleLbl="solidFgAcc1" presStyleIdx="5" presStyleCnt="7"/>
      <dgm:spPr/>
    </dgm:pt>
    <dgm:pt modelId="{D9CC483F-F8EE-4D71-B8B9-19AC013F0B02}" type="pres">
      <dgm:prSet presAssocID="{F2D3CD49-FD7E-4A90-AA89-33C8B3859C6B}" presName="text_7" presStyleLbl="node1" presStyleIdx="6" presStyleCnt="7">
        <dgm:presLayoutVars>
          <dgm:bulletEnabled val="1"/>
        </dgm:presLayoutVars>
      </dgm:prSet>
      <dgm:spPr/>
    </dgm:pt>
    <dgm:pt modelId="{ED667A08-4CC8-404B-95ED-54E74B09515D}" type="pres">
      <dgm:prSet presAssocID="{F2D3CD49-FD7E-4A90-AA89-33C8B3859C6B}" presName="accent_7" presStyleCnt="0"/>
      <dgm:spPr/>
    </dgm:pt>
    <dgm:pt modelId="{898230B5-CF8F-409C-B40C-BA695D96E403}" type="pres">
      <dgm:prSet presAssocID="{F2D3CD49-FD7E-4A90-AA89-33C8B3859C6B}" presName="accentRepeatNode" presStyleLbl="solidFgAcc1" presStyleIdx="6" presStyleCnt="7"/>
      <dgm:spPr/>
    </dgm:pt>
  </dgm:ptLst>
  <dgm:cxnLst>
    <dgm:cxn modelId="{1BC6F01D-5302-44AE-9D7F-638BCC7BDE7B}" srcId="{ED3164D2-5C6D-49EC-9381-72EB56874D3C}" destId="{753DB80C-E544-4DE6-B1D1-D09B67701483}" srcOrd="2" destOrd="0" parTransId="{9D255C9D-9C6A-4C80-BA71-BA17241C77F7}" sibTransId="{5500C521-9BAE-44A8-97C2-124F012CE42F}"/>
    <dgm:cxn modelId="{5E25C240-4034-499E-9646-D04DA4DEEF6B}" type="presOf" srcId="{F55FA339-3A44-4614-84E1-AA2E0D905156}" destId="{24D4CA64-82B5-4671-9F5E-92C494D47CE2}" srcOrd="0" destOrd="0" presId="urn:microsoft.com/office/officeart/2008/layout/VerticalCurvedList"/>
    <dgm:cxn modelId="{D029F962-C5A0-4494-8CF0-B5539DE02655}" srcId="{ED3164D2-5C6D-49EC-9381-72EB56874D3C}" destId="{F55FA339-3A44-4614-84E1-AA2E0D905156}" srcOrd="3" destOrd="0" parTransId="{FF2133C8-92D3-4158-BA98-B384DC839D2C}" sibTransId="{3464E950-8248-48A4-839B-E75071DD1182}"/>
    <dgm:cxn modelId="{F080BD4F-3FB8-4558-AE95-4D6DC001C03A}" type="presOf" srcId="{ADE30005-CD23-4837-96C2-3947D69A8F93}" destId="{EA801532-4479-42D8-B86D-3A2355F5BD7B}" srcOrd="0" destOrd="0" presId="urn:microsoft.com/office/officeart/2008/layout/VerticalCurvedList"/>
    <dgm:cxn modelId="{CA9A0670-019D-425A-A975-9003CC885C46}" type="presOf" srcId="{B45F9EB8-01FA-4C8E-9EE6-DA1413ABF353}" destId="{8DDD9529-8EFA-4AC5-8C16-549E69A721D9}" srcOrd="0" destOrd="0" presId="urn:microsoft.com/office/officeart/2008/layout/VerticalCurvedList"/>
    <dgm:cxn modelId="{AB646383-38AF-419F-BF67-74E084365642}" srcId="{ED3164D2-5C6D-49EC-9381-72EB56874D3C}" destId="{B45F9EB8-01FA-4C8E-9EE6-DA1413ABF353}" srcOrd="5" destOrd="0" parTransId="{6AE28A65-8DBF-4E34-9B64-F3E831A7F7EF}" sibTransId="{69FB6E67-55F7-4CD7-B2C3-5ED125A539E2}"/>
    <dgm:cxn modelId="{E65ACD8C-00DA-421F-A1E0-5039405A7944}" type="presOf" srcId="{753DB80C-E544-4DE6-B1D1-D09B67701483}" destId="{2D2089AF-3D7E-42FD-8FCB-5B56A67A49D4}" srcOrd="0" destOrd="0" presId="urn:microsoft.com/office/officeart/2008/layout/VerticalCurvedList"/>
    <dgm:cxn modelId="{C2DA4E8E-0991-41E8-ABAC-F85BD31793F2}" srcId="{ED3164D2-5C6D-49EC-9381-72EB56874D3C}" destId="{F2D3CD49-FD7E-4A90-AA89-33C8B3859C6B}" srcOrd="6" destOrd="0" parTransId="{D759B0AB-6F6B-474B-A9A9-FD300E247571}" sibTransId="{3A2CEB3C-A9C9-4529-91D5-17288BBB0EE1}"/>
    <dgm:cxn modelId="{0A4B09A3-D5DC-4049-B9AF-E94CB7CB8C1B}" type="presOf" srcId="{364DF186-CFF7-4005-84C7-7E75CE847BC6}" destId="{E40D7980-429C-490B-BA3B-88F29AC395DF}" srcOrd="0" destOrd="0" presId="urn:microsoft.com/office/officeart/2008/layout/VerticalCurvedList"/>
    <dgm:cxn modelId="{CBF8E5A8-A5D9-4DB7-A242-73D8038B1722}" type="presOf" srcId="{59E03EE5-06E8-466F-BA7E-B5CFDE89CCD9}" destId="{8E04060F-921D-4727-84B9-B9A2BA974BAA}" srcOrd="0" destOrd="0" presId="urn:microsoft.com/office/officeart/2008/layout/VerticalCurvedList"/>
    <dgm:cxn modelId="{82AAEFCA-B4FA-411F-B6E5-368E3920CCD9}" type="presOf" srcId="{ED3164D2-5C6D-49EC-9381-72EB56874D3C}" destId="{A0AF004E-D93E-4D00-9BB0-C5F2F01EEE5C}" srcOrd="0" destOrd="0" presId="urn:microsoft.com/office/officeart/2008/layout/VerticalCurvedList"/>
    <dgm:cxn modelId="{96F0D2CB-E9AE-439B-AE34-81C2B5097CB0}" type="presOf" srcId="{F2D3CD49-FD7E-4A90-AA89-33C8B3859C6B}" destId="{D9CC483F-F8EE-4D71-B8B9-19AC013F0B02}" srcOrd="0" destOrd="0" presId="urn:microsoft.com/office/officeart/2008/layout/VerticalCurvedList"/>
    <dgm:cxn modelId="{EB8F6FCF-8557-42E8-91FB-AD29E81CF24C}" srcId="{ED3164D2-5C6D-49EC-9381-72EB56874D3C}" destId="{A193A75C-6832-4E6D-B804-9A21873A7678}" srcOrd="4" destOrd="0" parTransId="{21764A9B-56BE-4ECB-B496-7594BC6BDB73}" sibTransId="{FDCD11E4-7B96-4BBC-85E4-1556EC68AEFE}"/>
    <dgm:cxn modelId="{DBACA8D0-DEAF-4D38-ADF8-45F2F487BDB2}" type="presOf" srcId="{A193A75C-6832-4E6D-B804-9A21873A7678}" destId="{3684776E-83EA-434A-B188-DCC1292EE357}" srcOrd="0" destOrd="0" presId="urn:microsoft.com/office/officeart/2008/layout/VerticalCurvedList"/>
    <dgm:cxn modelId="{47A78CE5-B22E-4185-A3BB-C4F2F6EBB9CE}" srcId="{ED3164D2-5C6D-49EC-9381-72EB56874D3C}" destId="{59E03EE5-06E8-466F-BA7E-B5CFDE89CCD9}" srcOrd="0" destOrd="0" parTransId="{F2731EB3-8CFF-4286-81A7-93E5B701CD6A}" sibTransId="{364DF186-CFF7-4005-84C7-7E75CE847BC6}"/>
    <dgm:cxn modelId="{C59EA5F4-6863-488C-8BBE-1854B34EC22C}" srcId="{ED3164D2-5C6D-49EC-9381-72EB56874D3C}" destId="{ADE30005-CD23-4837-96C2-3947D69A8F93}" srcOrd="1" destOrd="0" parTransId="{BA17A316-44B0-4385-8F4E-83782E4C9221}" sibTransId="{01ED2532-85B5-4651-BD10-7653E8194621}"/>
    <dgm:cxn modelId="{8B1CB360-5AE4-46B0-8941-5C6E8A0D250B}" type="presParOf" srcId="{A0AF004E-D93E-4D00-9BB0-C5F2F01EEE5C}" destId="{F059E77B-9E3F-450B-A99D-8B0E96546A3A}" srcOrd="0" destOrd="0" presId="urn:microsoft.com/office/officeart/2008/layout/VerticalCurvedList"/>
    <dgm:cxn modelId="{7AC7E007-99FC-4DEC-9CDD-FEC36BCA8A98}" type="presParOf" srcId="{F059E77B-9E3F-450B-A99D-8B0E96546A3A}" destId="{E6079914-B4B2-4C0F-8F20-3258D6E998DB}" srcOrd="0" destOrd="0" presId="urn:microsoft.com/office/officeart/2008/layout/VerticalCurvedList"/>
    <dgm:cxn modelId="{5D90DF54-6B52-4AF6-BC10-0A80F622A1E8}" type="presParOf" srcId="{E6079914-B4B2-4C0F-8F20-3258D6E998DB}" destId="{056E3BDC-3BB6-48A8-8381-22693DEFB3CA}" srcOrd="0" destOrd="0" presId="urn:microsoft.com/office/officeart/2008/layout/VerticalCurvedList"/>
    <dgm:cxn modelId="{9F81EA0F-3B13-44F9-9D67-7C98E48C2E8D}" type="presParOf" srcId="{E6079914-B4B2-4C0F-8F20-3258D6E998DB}" destId="{E40D7980-429C-490B-BA3B-88F29AC395DF}" srcOrd="1" destOrd="0" presId="urn:microsoft.com/office/officeart/2008/layout/VerticalCurvedList"/>
    <dgm:cxn modelId="{C1318CBF-D937-46F5-961B-77467821DDC2}" type="presParOf" srcId="{E6079914-B4B2-4C0F-8F20-3258D6E998DB}" destId="{E742F384-0ACC-4645-B471-12BC238D0A03}" srcOrd="2" destOrd="0" presId="urn:microsoft.com/office/officeart/2008/layout/VerticalCurvedList"/>
    <dgm:cxn modelId="{98036FDA-DAA1-4230-A73D-F2595350E605}" type="presParOf" srcId="{E6079914-B4B2-4C0F-8F20-3258D6E998DB}" destId="{53FF97B1-F132-4229-BBED-B0F883A83DC1}" srcOrd="3" destOrd="0" presId="urn:microsoft.com/office/officeart/2008/layout/VerticalCurvedList"/>
    <dgm:cxn modelId="{5FBDA402-29B2-40D9-AF98-9E56E0E9E04B}" type="presParOf" srcId="{F059E77B-9E3F-450B-A99D-8B0E96546A3A}" destId="{8E04060F-921D-4727-84B9-B9A2BA974BAA}" srcOrd="1" destOrd="0" presId="urn:microsoft.com/office/officeart/2008/layout/VerticalCurvedList"/>
    <dgm:cxn modelId="{ACC64D65-8A94-4EDA-BA3D-23232EBA7E33}" type="presParOf" srcId="{F059E77B-9E3F-450B-A99D-8B0E96546A3A}" destId="{6B0FC50D-B15D-44F5-A512-1DD54FE211BC}" srcOrd="2" destOrd="0" presId="urn:microsoft.com/office/officeart/2008/layout/VerticalCurvedList"/>
    <dgm:cxn modelId="{11F17006-1429-4BF4-953B-A1CB37ABEFAA}" type="presParOf" srcId="{6B0FC50D-B15D-44F5-A512-1DD54FE211BC}" destId="{D7BFDE03-614F-453C-8DF7-392158F16217}" srcOrd="0" destOrd="0" presId="urn:microsoft.com/office/officeart/2008/layout/VerticalCurvedList"/>
    <dgm:cxn modelId="{E9C96F00-6C56-43E4-B752-88361D1004F1}" type="presParOf" srcId="{F059E77B-9E3F-450B-A99D-8B0E96546A3A}" destId="{EA801532-4479-42D8-B86D-3A2355F5BD7B}" srcOrd="3" destOrd="0" presId="urn:microsoft.com/office/officeart/2008/layout/VerticalCurvedList"/>
    <dgm:cxn modelId="{1E2281B1-91D7-4318-A39D-5C44023C12BF}" type="presParOf" srcId="{F059E77B-9E3F-450B-A99D-8B0E96546A3A}" destId="{7BC58637-06ED-4D5D-8BD6-CA9282C856E9}" srcOrd="4" destOrd="0" presId="urn:microsoft.com/office/officeart/2008/layout/VerticalCurvedList"/>
    <dgm:cxn modelId="{DE77C513-2A07-47A3-8A6B-E50B8B293DA5}" type="presParOf" srcId="{7BC58637-06ED-4D5D-8BD6-CA9282C856E9}" destId="{EC501A63-1FD0-412A-82C6-9EAC3084F410}" srcOrd="0" destOrd="0" presId="urn:microsoft.com/office/officeart/2008/layout/VerticalCurvedList"/>
    <dgm:cxn modelId="{F65E633E-AB17-470B-A24A-F9243005CD04}" type="presParOf" srcId="{F059E77B-9E3F-450B-A99D-8B0E96546A3A}" destId="{2D2089AF-3D7E-42FD-8FCB-5B56A67A49D4}" srcOrd="5" destOrd="0" presId="urn:microsoft.com/office/officeart/2008/layout/VerticalCurvedList"/>
    <dgm:cxn modelId="{B845A22F-DEF0-48DA-8AD9-D0C4944D2025}" type="presParOf" srcId="{F059E77B-9E3F-450B-A99D-8B0E96546A3A}" destId="{D1D800A3-35FF-488C-8533-612642B5B971}" srcOrd="6" destOrd="0" presId="urn:microsoft.com/office/officeart/2008/layout/VerticalCurvedList"/>
    <dgm:cxn modelId="{6B4EF15F-3BDC-48AD-9FC5-DB8EAC94FAB0}" type="presParOf" srcId="{D1D800A3-35FF-488C-8533-612642B5B971}" destId="{B800F12B-10C6-4B58-BB35-A27CFD23C9A9}" srcOrd="0" destOrd="0" presId="urn:microsoft.com/office/officeart/2008/layout/VerticalCurvedList"/>
    <dgm:cxn modelId="{3A76AAE3-C2C5-428B-BCE1-F5818014F966}" type="presParOf" srcId="{F059E77B-9E3F-450B-A99D-8B0E96546A3A}" destId="{24D4CA64-82B5-4671-9F5E-92C494D47CE2}" srcOrd="7" destOrd="0" presId="urn:microsoft.com/office/officeart/2008/layout/VerticalCurvedList"/>
    <dgm:cxn modelId="{757F2414-F308-4832-A905-D833C74D8CBB}" type="presParOf" srcId="{F059E77B-9E3F-450B-A99D-8B0E96546A3A}" destId="{62538E99-4E0C-40F2-A55A-6C7CA20A97AB}" srcOrd="8" destOrd="0" presId="urn:microsoft.com/office/officeart/2008/layout/VerticalCurvedList"/>
    <dgm:cxn modelId="{D586CFC1-297C-4FEE-BD70-3519C26F26D4}" type="presParOf" srcId="{62538E99-4E0C-40F2-A55A-6C7CA20A97AB}" destId="{3EBF457B-4FE4-4201-9E10-5E6EC5B7D0F0}" srcOrd="0" destOrd="0" presId="urn:microsoft.com/office/officeart/2008/layout/VerticalCurvedList"/>
    <dgm:cxn modelId="{42EA0CF2-D7E1-4D7A-B14D-D37823898600}" type="presParOf" srcId="{F059E77B-9E3F-450B-A99D-8B0E96546A3A}" destId="{3684776E-83EA-434A-B188-DCC1292EE357}" srcOrd="9" destOrd="0" presId="urn:microsoft.com/office/officeart/2008/layout/VerticalCurvedList"/>
    <dgm:cxn modelId="{D4B37779-4D7A-4891-AAF4-ED1D224BD068}" type="presParOf" srcId="{F059E77B-9E3F-450B-A99D-8B0E96546A3A}" destId="{079EEACD-3BA0-4E9B-BAD4-2BF1738500A0}" srcOrd="10" destOrd="0" presId="urn:microsoft.com/office/officeart/2008/layout/VerticalCurvedList"/>
    <dgm:cxn modelId="{D9665BE6-2641-498C-B1D9-E78D6DA96E48}" type="presParOf" srcId="{079EEACD-3BA0-4E9B-BAD4-2BF1738500A0}" destId="{B7005D2A-4145-4415-9E03-C7C03D9350A4}" srcOrd="0" destOrd="0" presId="urn:microsoft.com/office/officeart/2008/layout/VerticalCurvedList"/>
    <dgm:cxn modelId="{B415D879-218D-4315-A4CC-726DDAD864F0}" type="presParOf" srcId="{F059E77B-9E3F-450B-A99D-8B0E96546A3A}" destId="{8DDD9529-8EFA-4AC5-8C16-549E69A721D9}" srcOrd="11" destOrd="0" presId="urn:microsoft.com/office/officeart/2008/layout/VerticalCurvedList"/>
    <dgm:cxn modelId="{142F66DD-B7AC-4139-8651-B3E9AC0BD970}" type="presParOf" srcId="{F059E77B-9E3F-450B-A99D-8B0E96546A3A}" destId="{276A2BD3-95F9-4A27-9658-EE04695A1532}" srcOrd="12" destOrd="0" presId="urn:microsoft.com/office/officeart/2008/layout/VerticalCurvedList"/>
    <dgm:cxn modelId="{337669DC-2697-4ABC-A54E-48E06EC13A94}" type="presParOf" srcId="{276A2BD3-95F9-4A27-9658-EE04695A1532}" destId="{E64C92FF-DEC4-4721-906A-472CCF0459A4}" srcOrd="0" destOrd="0" presId="urn:microsoft.com/office/officeart/2008/layout/VerticalCurvedList"/>
    <dgm:cxn modelId="{67D907B7-9C63-46DF-A60F-4EC944CA5A28}" type="presParOf" srcId="{F059E77B-9E3F-450B-A99D-8B0E96546A3A}" destId="{D9CC483F-F8EE-4D71-B8B9-19AC013F0B02}" srcOrd="13" destOrd="0" presId="urn:microsoft.com/office/officeart/2008/layout/VerticalCurvedList"/>
    <dgm:cxn modelId="{C32913EA-A6A4-4F44-926E-9B71E0E1084B}" type="presParOf" srcId="{F059E77B-9E3F-450B-A99D-8B0E96546A3A}" destId="{ED667A08-4CC8-404B-95ED-54E74B09515D}" srcOrd="14" destOrd="0" presId="urn:microsoft.com/office/officeart/2008/layout/VerticalCurvedList"/>
    <dgm:cxn modelId="{CE3CE15E-968A-4C4F-BCD0-5703B2AC2EA6}" type="presParOf" srcId="{ED667A08-4CC8-404B-95ED-54E74B09515D}" destId="{898230B5-CF8F-409C-B40C-BA695D96E4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D7980-429C-490B-BA3B-88F29AC395DF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60F-921D-4727-84B9-B9A2BA974BAA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File Import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(optional)</a:t>
          </a:r>
        </a:p>
      </dsp:txBody>
      <dsp:txXfrm>
        <a:off x="285089" y="184749"/>
        <a:ext cx="5756656" cy="369336"/>
      </dsp:txXfrm>
    </dsp:sp>
    <dsp:sp modelId="{D7BFDE03-614F-453C-8DF7-392158F16217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01532-4479-42D8-B86D-3A2355F5BD7B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Project Details</a:t>
          </a:r>
        </a:p>
      </dsp:txBody>
      <dsp:txXfrm>
        <a:off x="619556" y="739079"/>
        <a:ext cx="5422188" cy="369336"/>
      </dsp:txXfrm>
    </dsp:sp>
    <dsp:sp modelId="{EC501A63-1FD0-412A-82C6-9EAC3084F410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089AF-3D7E-42FD-8FCB-5B56A67A49D4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Define Options</a:t>
          </a:r>
        </a:p>
      </dsp:txBody>
      <dsp:txXfrm>
        <a:off x="802843" y="1293002"/>
        <a:ext cx="5238902" cy="369336"/>
      </dsp:txXfrm>
    </dsp:sp>
    <dsp:sp modelId="{B800F12B-10C6-4B58-BB35-A27CFD23C9A9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4CA64-82B5-4671-9F5E-92C494D47CE2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Define Criteria</a:t>
          </a:r>
        </a:p>
      </dsp:txBody>
      <dsp:txXfrm>
        <a:off x="861364" y="1847331"/>
        <a:ext cx="5180380" cy="369336"/>
      </dsp:txXfrm>
    </dsp:sp>
    <dsp:sp modelId="{3EBF457B-4FE4-4201-9E10-5E6EC5B7D0F0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776E-83EA-434A-B188-DCC1292EE357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Criteria Ranking and Option Scoring</a:t>
          </a:r>
        </a:p>
      </dsp:txBody>
      <dsp:txXfrm>
        <a:off x="802843" y="2401661"/>
        <a:ext cx="5238902" cy="369336"/>
      </dsp:txXfrm>
    </dsp:sp>
    <dsp:sp modelId="{B7005D2A-4145-4415-9E03-C7C03D9350A4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D9529-8EFA-4AC5-8C16-549E69A721D9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</a:p>
      </dsp:txBody>
      <dsp:txXfrm>
        <a:off x="619556" y="2955584"/>
        <a:ext cx="5422188" cy="369336"/>
      </dsp:txXfrm>
    </dsp:sp>
    <dsp:sp modelId="{E64C92FF-DEC4-4721-906A-472CCF0459A4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C483F-F8EE-4D71-B8B9-19AC013F0B02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Sensitivity Analysis</a:t>
          </a:r>
        </a:p>
      </dsp:txBody>
      <dsp:txXfrm>
        <a:off x="285089" y="3509914"/>
        <a:ext cx="5756656" cy="369336"/>
      </dsp:txXfrm>
    </dsp:sp>
    <dsp:sp modelId="{898230B5-CF8F-409C-B40C-BA695D96E403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5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7681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246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2500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-1" y="0"/>
            <a:ext cx="6126163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-1" y="3429000"/>
            <a:ext cx="6126163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6126163" y="0"/>
            <a:ext cx="3017837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57200" y="762000"/>
            <a:ext cx="5394325" cy="2209800"/>
          </a:xfr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[Presentation title]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C9C6A0-E585-3746-819C-6C91E3E793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749040"/>
            <a:ext cx="398026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[Presentation subtitle]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201168" y="5330952"/>
            <a:ext cx="1636776" cy="135118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98800"/>
            <a:ext cx="1440000" cy="162000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b="0" dirty="0"/>
              <a:t>URL, </a:t>
            </a:r>
            <a:r>
              <a:rPr lang="en-GB" sz="900" b="0" dirty="0" err="1"/>
              <a:t>eg</a:t>
            </a:r>
            <a:r>
              <a:rPr lang="en-GB" sz="900" b="0" dirty="0"/>
              <a:t>, www.pwc.com.au</a:t>
            </a:r>
          </a:p>
        </p:txBody>
      </p:sp>
    </p:spTree>
    <p:extLst>
      <p:ext uri="{BB962C8B-B14F-4D97-AF65-F5344CB8AC3E}">
        <p14:creationId xmlns:p14="http://schemas.microsoft.com/office/powerpoint/2010/main" val="254223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8229600" cy="4068762"/>
          </a:xfrm>
        </p:spPr>
        <p:txBody>
          <a:bodyPr/>
          <a:lstStyle>
            <a:lvl1pPr marL="547688" indent="-547688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+mj-lt"/>
              <a:buAutoNum type="arabicPeriod"/>
              <a:tabLst>
                <a:tab pos="8170863" algn="r"/>
              </a:tabLst>
              <a:defRPr sz="2000" b="0">
                <a:solidFill>
                  <a:schemeClr val="tx1"/>
                </a:solidFill>
              </a:defRPr>
            </a:lvl1pPr>
            <a:lvl2pPr marL="547688" indent="0">
              <a:buClr>
                <a:schemeClr val="accent4"/>
              </a:buClr>
              <a:buFont typeface="+mj-lt"/>
              <a:buNone/>
              <a:tabLst>
                <a:tab pos="8170863" algn="r"/>
              </a:tabLst>
              <a:defRPr sz="1400"/>
            </a:lvl2pPr>
            <a:lvl3pPr marL="730250" indent="-182563">
              <a:lnSpc>
                <a:spcPct val="100000"/>
              </a:lnSpc>
              <a:tabLst>
                <a:tab pos="8170863" algn="r"/>
              </a:tabLst>
              <a:defRPr sz="1400"/>
            </a:lvl3pPr>
            <a:lvl4pPr marL="914400" indent="-182563">
              <a:lnSpc>
                <a:spcPct val="100000"/>
              </a:lnSpc>
              <a:tabLst>
                <a:tab pos="8170863" algn="r"/>
              </a:tabLst>
              <a:defRPr sz="1400"/>
            </a:lvl4pPr>
            <a:lvl5pPr marL="1096963" indent="-182563">
              <a:lnSpc>
                <a:spcPct val="100000"/>
              </a:lnSpc>
              <a:tabLst>
                <a:tab pos="8170863" algn="r"/>
              </a:tabLst>
              <a:defRPr sz="1400"/>
            </a:lvl5pPr>
            <a:lvl6pPr marL="1279525" indent="-182563">
              <a:lnSpc>
                <a:spcPct val="100000"/>
              </a:lnSpc>
              <a:tabLst>
                <a:tab pos="8170863" algn="r"/>
              </a:tabLst>
              <a:defRPr sz="1400"/>
            </a:lvl6pPr>
            <a:lvl7pPr marL="1462088" indent="-182563">
              <a:lnSpc>
                <a:spcPct val="100000"/>
              </a:lnSpc>
              <a:tabLst>
                <a:tab pos="8170863" algn="r"/>
              </a:tabLst>
              <a:defRPr sz="1400"/>
            </a:lvl7pPr>
            <a:lvl8pPr marL="1644650" indent="-182563">
              <a:lnSpc>
                <a:spcPct val="100000"/>
              </a:lnSpc>
              <a:tabLst>
                <a:tab pos="8170863" algn="r"/>
              </a:tabLst>
              <a:defRPr sz="1400"/>
            </a:lvl8pPr>
            <a:lvl9pPr marL="1828800" indent="-182563">
              <a:lnSpc>
                <a:spcPct val="100000"/>
              </a:lnSpc>
              <a:tabLst>
                <a:tab pos="8170863" algn="r"/>
              </a:tabLs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CBB5EE8C-5641-7446-A666-D6661816F2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05FEE32E-1FF0-EC4F-8BCD-AD139AB299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tation Title">
            <a:extLst>
              <a:ext uri="{FF2B5EF4-FFF2-40B4-BE49-F238E27FC236}">
                <a16:creationId xmlns:a16="http://schemas.microsoft.com/office/drawing/2014/main" id="{CF8E56C0-A5B2-4652-817E-7B7A18A576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8229600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8BBDC168-C3D7-4C93-A84D-8B516572E5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F981BB8-6FB2-41C8-A711-6D68E80407A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B82902-BC33-4192-A74E-70A96AEB1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11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71B02119-933F-44E2-847C-5C750957F6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E226BB03-6EF6-F445-88B0-A7B24602567C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04510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2103438"/>
            <a:ext cx="8229601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B525FC4-DF69-478A-B704-A3BB663376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9330CD20-F3FA-4A9A-88D0-DC911D979A8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D0FF4B-9150-4781-A319-A226F3EA3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9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tation Title">
            <a:extLst>
              <a:ext uri="{FF2B5EF4-FFF2-40B4-BE49-F238E27FC236}">
                <a16:creationId xmlns:a16="http://schemas.microsoft.com/office/drawing/2014/main" id="{787E3870-90B2-47B7-88B8-F497C9B19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F73D3CCB-3CBC-4FF9-B222-74787F4BA4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64D836AA-9893-445B-AF0A-6CB61E0630D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F38AF12-87FA-46BB-A1A6-CCDEFD4DE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1B1FEA46-8C5A-4FCC-8BA7-059BB005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7D173843-D3AA-304B-814B-E1BD643D911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B5EC91D0-D619-4957-8321-12FD4E0194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40C84944-9748-420B-A757-73F234873F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11150DE-62B4-4280-8B36-3404D0CBD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90C41CB8-DB0F-4A11-951C-5ED9124E7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1371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4BFFD961-231C-4848-B8B3-63B7246118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3810B271-768F-4EF6-ACC1-F9192BF22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048BA80-4A3C-4DFB-9D78-24ACB827F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F307752C-1E8E-4083-AAFE-815050020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8"/>
            <a:ext cx="3979863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938" y="2103438"/>
            <a:ext cx="397986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100CBC2-8121-4325-B41B-91F1FBCE5C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87955E24-BD5C-4C12-A283-56A63742DC3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6019E2-4B34-4303-AE92-3A67E24F2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64658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F2617FD2-90C0-4748-9AD2-67EB19A4C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C0D8F9C-ECA5-5C48-BB03-D719ED371CE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9"/>
            <a:ext cx="3979863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938" y="2103438"/>
            <a:ext cx="3979862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0DF52B5-0DC5-42C6-A442-0B3945D131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FE1E0F99-C087-4514-B86E-D121D83EA0D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D09132-E2DC-4127-B3B9-7F67D8472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426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1C978FA1-EAC0-3045-9A47-86344B2E4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3979863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9"/>
            <a:ext cx="3979863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99FAA0BA-4777-D54A-A258-BF437202A9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3FA0B937-EBBB-2C4A-9879-98B17C1844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536595-57B2-5848-8E3C-E2D5B4D0F2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B43004BF-925A-4DF2-B8A0-5CC4336C3B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39798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25BEF2B-B778-F648-906D-FCF25EE82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3979863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8"/>
            <a:ext cx="3979863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13F959D8-0375-4A28-B094-A8B49FF17D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AB1F526A-9FF4-4FDA-89FC-4300168226A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6640" y="6355080"/>
            <a:ext cx="1280160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ED59492-0EA8-459E-A6DE-561BE2E2D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>
          <a:xfrm>
            <a:off x="7406640" y="6492240"/>
            <a:ext cx="1280160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111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5B7BB87D-456D-A14C-A13C-9C93F9C52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2475" y="2103438"/>
            <a:ext cx="255905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126163" y="2103438"/>
            <a:ext cx="256063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EF6AB711-279D-4F87-985D-D8A294182F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A939FF84-ED58-4D34-B323-5927407770B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3BE7B9-7930-4B69-98B5-DD5282D24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BB72BBAB-F964-4DC3-887D-87078A0AD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4BBA471B-8B6C-2C4D-A9FD-ABED805E2FE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9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2475" y="2103439"/>
            <a:ext cx="255905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126163" y="2103439"/>
            <a:ext cx="256063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2895F0BA-141F-400C-9282-9DE111F0CE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E0B49FC-5957-4C98-AFE0-EABA075D845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D4AED1-D0B9-45E2-8089-851194C58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56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612A531C-8DF1-4E19-9063-F941901B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4704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4712208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6839712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83B835F3-EA86-475B-94AE-686F9253AA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D098658-C9A0-4310-93B5-906C205BC6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883A0-7F48-4D00-94D8-65331FD75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CF9DEBEA-55DC-4347-964D-4964523D7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A86DADC-1E4D-0B4A-978D-A20076E27A6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4704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4712208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6839712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B37BDF84-127B-4B24-BB13-A1C299FD85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ACBC62FD-3994-4541-B8CE-69E42A3B8E9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E16132-E335-4D1F-B7B1-E1A134BBE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79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85E513ED-FE14-4FCC-BB60-83BDD360C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4884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384048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553212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 hasCustomPrompt="1"/>
          </p:nvPr>
        </p:nvSpPr>
        <p:spPr>
          <a:xfrm>
            <a:off x="722376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F9B2412-2B9A-4EBC-AC3B-2772F46B62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CF73E2AE-F314-4ADB-92F5-96A6A43101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7D31D65-5BE4-4EBE-8A6B-C18E30BE8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44BEB6D2-97C0-4391-A356-6E8DC19D52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BA33940-D382-444B-8FCE-5D192E55F2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4884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384048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553212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 hasCustomPrompt="1"/>
          </p:nvPr>
        </p:nvSpPr>
        <p:spPr>
          <a:xfrm>
            <a:off x="722376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87EC45C9-5FE2-4595-A40A-34250C162D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D1051C8-6B5F-4CF4-9132-1D05D749041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C519FD-AC01-49B1-8F41-248FE5F2C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81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DBDDB93D-DF46-4959-91DE-6FBCB0A67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292475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26162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Footer">
            <a:extLst>
              <a:ext uri="{FF2B5EF4-FFF2-40B4-BE49-F238E27FC236}">
                <a16:creationId xmlns:a16="http://schemas.microsoft.com/office/drawing/2014/main" id="{6141C892-01CC-4852-B92F-11B7A66F48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D436719D-B8A2-4390-99E0-DEEEBBEBAC1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B3FE293-CA0D-4891-9C63-361033191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6532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1381588E-977B-46D4-8969-E26E777B3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E56EB561-11D5-504E-9E61-994FBB00DDFD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82CF838-0943-41E6-945F-1F3E07EAC2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89B6743-B1BB-4A47-9271-50EF38B55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2475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0CDAAF7C-43B9-4F68-8216-E2E37E3D5E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6162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E1911BD8-89CC-48F3-AB7A-71705076B2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051ED5CF-A94C-4106-9569-EF877AEFAC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604C89A1-F850-4014-A909-33C44FAE1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7466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351D6DDE-03AD-456E-B7D1-35C6D0089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7F5C1396-FAA4-4349-B35E-FA30568DB0A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1EB689CD-028B-4D2D-BFFB-2C54D82A3C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5FFBA2E-E52C-4466-9A7E-C09F3B760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5848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124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8400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764FF162-BFFC-4646-99CF-A573C4A96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245F15E-AE15-FB42-8437-8AFF26EC5782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C360EA58-2616-400C-8B81-EC44A09BDB6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86C9576A-AAFE-4BEA-ADD2-32F7B54AD16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AA45EF2-328E-4109-B7D7-90305AB5D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5848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124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8400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726970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sentation Title">
            <a:extLst>
              <a:ext uri="{FF2B5EF4-FFF2-40B4-BE49-F238E27FC236}">
                <a16:creationId xmlns:a16="http://schemas.microsoft.com/office/drawing/2014/main" id="{D1FC0C54-91C1-4856-AF6C-1B0E52DF6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2584704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471220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6839712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A39531-41F0-4D59-A200-DAFC42986E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8D2100F-E25D-415F-9051-DB6F9E54116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584704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8C234DF-A396-49C0-A067-F9A35BEA88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712208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584FD4B-2272-46CE-8756-97A7A7812E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839712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8683F9B1-157F-42EF-B352-0BE7F32535F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3859678A-66ED-4BC4-AC05-B70A3BD32B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D212F4BB-A9F4-4442-BD5C-B6B41E4CC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sentation Title">
            <a:extLst>
              <a:ext uri="{FF2B5EF4-FFF2-40B4-BE49-F238E27FC236}">
                <a16:creationId xmlns:a16="http://schemas.microsoft.com/office/drawing/2014/main" id="{644E3E94-547F-440A-8080-A3D88A1517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427BC1F7-D69A-A447-85C4-1068CD752E04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19219E3-16BD-4D46-90EE-6E3B3F874A7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03E0BA6-C56D-46DC-9B49-252B02DEEB6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584704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FE76139-1C6D-407B-A2CA-7CDAB37E5BF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71220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3CA89620-DFF1-4F69-B2B1-DE6948802DF3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839712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7B0675C6-DEFD-4DD8-9CC6-AE6B998C273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31" name="Date">
            <a:extLst>
              <a:ext uri="{FF2B5EF4-FFF2-40B4-BE49-F238E27FC236}">
                <a16:creationId xmlns:a16="http://schemas.microsoft.com/office/drawing/2014/main" id="{D6290B59-6D7B-4674-9DCA-0D2D0C9B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B136B511-5EC8-417E-A2BC-22B46A328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A39531-41F0-4D59-A200-DAFC42986E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8D2100F-E25D-415F-9051-DB6F9E54116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584704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8C234DF-A396-49C0-A067-F9A35BEA88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712208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584FD4B-2272-46CE-8756-97A7A7812E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839712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12142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F3CCC0B6-E36E-4742-BD86-626420766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3D358584-3EEA-4EC6-AB84-84B2114392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15748491-2830-433C-B5F4-6A1DBCC8C6C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AB5869-FDED-4933-AC3E-50E7257D6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17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D39EF5C9-9A5C-4CCA-8119-53292F1CA5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1683001D-E2E2-4546-95A4-1E246D513FA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A89841-E8A9-4433-B965-E91C58A10C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hart Placeholder">
            <a:extLst>
              <a:ext uri="{FF2B5EF4-FFF2-40B4-BE49-F238E27FC236}">
                <a16:creationId xmlns:a16="http://schemas.microsoft.com/office/drawing/2014/main" id="{D4098D5B-1656-4108-B8B9-9A448F5AF12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77D6E9D-2A0A-4216-BF7A-0AE4800A80D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5C4A00A-0DE2-4F9B-962B-F9C7006AE9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6D9D42-A154-4407-8283-9FB24CB10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374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E02C41A2-4875-ED46-96B8-4D12CDE1C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3635A7F-8635-7F40-969D-17C2364064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5E85EDC8-F1E3-5646-A23B-62D0B1276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736C41-8C50-E14D-9FE5-1A6C52F2E1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8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50A1CB51-C79C-40E8-B6C0-5BAD5A50B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E222496-01E0-4461-9218-A9488CDD74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D0063EA-F7A8-48D4-988F-F7062AA01D1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C9F1CE5-8F32-4F45-B26C-367731E51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50A1CB51-C79C-40E8-B6C0-5BAD5A50B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E222496-01E0-4461-9218-A9488CDD74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D0063EA-F7A8-48D4-988F-F7062AA01D1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C9F1CE5-8F32-4F45-B26C-367731E51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683001D-E2E2-4546-95A4-1E246D513FA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</p:spTree>
    <p:extLst>
      <p:ext uri="{BB962C8B-B14F-4D97-AF65-F5344CB8AC3E}">
        <p14:creationId xmlns:p14="http://schemas.microsoft.com/office/powerpoint/2010/main" val="11227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23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7579E50F-D96C-48D4-9B28-DCADB37C2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Rectangle"/>
          <p:cNvSpPr/>
          <p:nvPr/>
        </p:nvSpPr>
        <p:spPr bwMode="hidden">
          <a:xfrm>
            <a:off x="0" y="2103438"/>
            <a:ext cx="3017838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377440"/>
            <a:ext cx="2423159" cy="118872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9600" b="1" spc="-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457199" y="3566160"/>
            <a:ext cx="2423160" cy="24688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>
                <a:solidFill>
                  <a:schemeClr val="bg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>
                <a:solidFill>
                  <a:schemeClr val="bg1"/>
                </a:solidFill>
              </a:defRPr>
            </a:lvl5pPr>
            <a:lvl6pPr marL="685800" indent="-13716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6pPr>
            <a:lvl7pPr marL="822960" indent="-137160">
              <a:spcBef>
                <a:spcPts val="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7pPr>
            <a:lvl8pPr marL="960120" indent="-13716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8pPr>
            <a:lvl9pPr marL="1097280" indent="-137160">
              <a:spcBef>
                <a:spcPts val="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292475" y="2103438"/>
            <a:ext cx="5394326" cy="4068762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84C61D56-5B5C-4BF2-B692-7C73075AC5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F01D3BBF-C19D-4FAA-9F4C-FCAB9748E1D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128D753-9513-453A-881D-BF887F8DB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D047DFF2-E567-4B6F-971A-1AE10468C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103438"/>
            <a:ext cx="2560638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92475" y="2103438"/>
            <a:ext cx="2559050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26164" y="2103438"/>
            <a:ext cx="2560636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B63C30B2-1D67-4576-ACB9-0DFC341E1C6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E3085A88-49B1-464F-A901-9045F57A30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20B46DF-9797-4B1D-B1F7-0A4CB71A1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F44206D9-EF8B-BF4E-A93C-BD9367336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457200" y="2103438"/>
            <a:ext cx="8229600" cy="4068762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37FD56E0-0DF8-BC46-A569-DF7EC0CC69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6B4F0E37-3A0F-7442-B2AD-7E02C7681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279FE9-3470-C744-9BB9-7C1EFCC5A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57200" y="457199"/>
            <a:ext cx="3980258" cy="2514601"/>
          </a:xfr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14" name="Rectangle"/>
          <p:cNvSpPr/>
          <p:nvPr/>
        </p:nvSpPr>
        <p:spPr bwMode="hidden">
          <a:xfrm>
            <a:off x="0" y="4940854"/>
            <a:ext cx="9144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00050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12080"/>
            <a:ext cx="8229600" cy="13716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00050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389120"/>
            <a:ext cx="2328568" cy="20404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 baseline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URL: </a:t>
            </a:r>
            <a:r>
              <a:rPr lang="en-US" dirty="0" err="1"/>
              <a:t>eg</a:t>
            </a:r>
            <a:r>
              <a:rPr lang="en-US" dirty="0"/>
              <a:t>, www.pwc.com.au</a:t>
            </a:r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9471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335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EE0CDA-9940-814C-989A-562239DC07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185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14AAE4-851E-7343-BF86-0AD302DD1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556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E3BEC2-DF76-B248-B5E5-466B22448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96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B17765-32A3-D546-BB25-D075B9BC6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1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9E7343-3AB1-C243-B29E-A7605E899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4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354169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9FE69D-6E6B-1A41-A9CD-4FC4DE8E0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06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AC8048-E9B9-2540-84CB-38BF619FF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151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5715"/>
            <a:ext cx="9144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143000"/>
            <a:ext cx="3657600" cy="4572000"/>
          </a:xfrm>
          <a:solidFill>
            <a:srgbClr val="E0301E"/>
          </a:solidFill>
        </p:spPr>
        <p:txBody>
          <a:bodyPr lIns="457200" tIns="1234440" rIns="228600" bIns="2286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791959B-69A1-6647-AB14-0868D57C6FD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533146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9585-F32D-E84B-8536-FD4FCCCB37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CD74-BDA4-1646-A9A3-60DA104503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020-F092-F74E-B41D-C9CF20A272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14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828800"/>
            <a:ext cx="3979863" cy="43434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1925CFE-E66A-DC40-89DE-F7CD8AA6FAE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98418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C8D8-3AE1-0A42-8230-4AC58FB794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384F-E810-5C45-A6F8-606915F5B1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8E6B-82B3-0B4C-8B12-7B7DB33A6A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828800"/>
            <a:ext cx="3979863" cy="43434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39A0BA7-156B-554E-893F-D73B236384B7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98418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C3F22-5110-934F-A693-4FB0DCEED7A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3336-0694-AD4A-8CA7-D3AD59B85E7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411F-65C2-2A4D-AAEA-287F16E4B9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29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123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6AD2-D7A1-494A-91CB-06E4CD0D7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7FEF807-8FFE-6C4D-9977-9A3D7DF7064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DFFFE-10BF-0B4D-9609-4CF0E16A39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1807-8B18-D147-9BDD-014FF3C459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3265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8145B-C0B2-CC40-97BD-B9C3AB76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94AF-C509-FC44-8B6B-59644BB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0EC5-5261-8B49-8263-B020146A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47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A27A0C4-B307-C642-8F9D-16AD19D05502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5046-8419-FB43-90EA-95DE9A7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AC0E5-98A8-AB43-861E-E25CC61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40E5-7C2A-1341-BCEE-AB79C37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56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0588D7-718D-9446-BD8C-1ECC665E758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EB86-FBD5-694F-A5B6-4FFF6791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93A89-EADB-194C-A5AD-FD96DDD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BCB-094A-6C47-B06F-E57CD8A0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29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0DD0DCA-5A03-9E45-B902-554BF1BE89DD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4C777-E344-0D41-98D8-CB90513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E3037-6DB9-6C47-B301-E4DF01A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0D68-C415-5C4D-8DEE-AAFDFECD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79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7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7691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343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725" r:id="rId12"/>
    <p:sldLayoutId id="2147483740" r:id="rId13"/>
    <p:sldLayoutId id="2147483741" r:id="rId14"/>
    <p:sldLayoutId id="2147483753" r:id="rId15"/>
    <p:sldLayoutId id="2147483743" r:id="rId16"/>
    <p:sldLayoutId id="2147483755" r:id="rId17"/>
    <p:sldLayoutId id="2147483767" r:id="rId18"/>
    <p:sldLayoutId id="2147483744" r:id="rId19"/>
    <p:sldLayoutId id="2147483756" r:id="rId20"/>
    <p:sldLayoutId id="2147483745" r:id="rId21"/>
    <p:sldLayoutId id="2147483757" r:id="rId22"/>
    <p:sldLayoutId id="2147483746" r:id="rId23"/>
    <p:sldLayoutId id="2147483758" r:id="rId24"/>
    <p:sldLayoutId id="2147483747" r:id="rId25"/>
    <p:sldLayoutId id="2147483759" r:id="rId26"/>
    <p:sldLayoutId id="2147483748" r:id="rId27"/>
    <p:sldLayoutId id="2147483760" r:id="rId28"/>
    <p:sldLayoutId id="2147483749" r:id="rId29"/>
    <p:sldLayoutId id="2147483761" r:id="rId30"/>
    <p:sldLayoutId id="2147483750" r:id="rId31"/>
    <p:sldLayoutId id="2147483762" r:id="rId32"/>
    <p:sldLayoutId id="2147483751" r:id="rId33"/>
    <p:sldLayoutId id="2147483763" r:id="rId34"/>
    <p:sldLayoutId id="2147483752" r:id="rId35"/>
    <p:sldLayoutId id="2147483764" r:id="rId36"/>
    <p:sldLayoutId id="2147483768" r:id="rId37"/>
    <p:sldLayoutId id="2147483786" r:id="rId38"/>
    <p:sldLayoutId id="2147483807" r:id="rId39"/>
    <p:sldLayoutId id="2147483765" r:id="rId40"/>
    <p:sldLayoutId id="2147483766" r:id="rId41"/>
    <p:sldLayoutId id="2147483769" r:id="rId42"/>
    <p:sldLayoutId id="2147483789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6" r:id="rId49"/>
    <p:sldLayoutId id="2147483797" r:id="rId50"/>
    <p:sldLayoutId id="2147483798" r:id="rId51"/>
    <p:sldLayoutId id="2147483799" r:id="rId52"/>
    <p:sldLayoutId id="2147483800" r:id="rId53"/>
    <p:sldLayoutId id="2147483801" r:id="rId54"/>
    <p:sldLayoutId id="2147483802" r:id="rId55"/>
    <p:sldLayoutId id="2147483803" r:id="rId56"/>
    <p:sldLayoutId id="2147483804" r:id="rId57"/>
    <p:sldLayoutId id="2147483805" r:id="rId58"/>
    <p:sldLayoutId id="2147483806" r:id="rId5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pos="2965" userDrawn="1">
          <p15:clr>
            <a:srgbClr val="F26B43"/>
          </p15:clr>
        </p15:guide>
        <p15:guide id="5" pos="2795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pos="2074" userDrawn="1">
          <p15:clr>
            <a:srgbClr val="F26B43"/>
          </p15:clr>
        </p15:guide>
        <p15:guide id="8" pos="1901" userDrawn="1">
          <p15:clr>
            <a:srgbClr val="F26B43"/>
          </p15:clr>
        </p15:guide>
        <p15:guide id="9" pos="3686" userDrawn="1">
          <p15:clr>
            <a:srgbClr val="F26B43"/>
          </p15:clr>
        </p15:guide>
        <p15:guide id="10" pos="3859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  <p15:guide id="12" orient="horz" pos="1325" userDrawn="1">
          <p15:clr>
            <a:srgbClr val="F26B43"/>
          </p15:clr>
        </p15:guide>
        <p15:guide id="13" orient="horz" pos="1152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>
          <a:xfrm>
            <a:off x="1371601" y="815858"/>
            <a:ext cx="617220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◦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9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 Process Diagram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0C7B89-C83C-4851-8218-AF247D5E5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2538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FE1007-C6DF-4162-B671-744B7EEA02A2}"/>
              </a:ext>
            </a:extLst>
          </p:cNvPr>
          <p:cNvSpPr txBox="1"/>
          <p:nvPr/>
        </p:nvSpPr>
        <p:spPr>
          <a:xfrm>
            <a:off x="1676400" y="1535668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C742-0615-4C24-B104-B86E8D1BEE56}"/>
              </a:ext>
            </a:extLst>
          </p:cNvPr>
          <p:cNvSpPr txBox="1"/>
          <p:nvPr/>
        </p:nvSpPr>
        <p:spPr>
          <a:xfrm>
            <a:off x="2000774" y="2126364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4DA35-6949-4709-BAD9-256F1D2145A8}"/>
              </a:ext>
            </a:extLst>
          </p:cNvPr>
          <p:cNvSpPr txBox="1"/>
          <p:nvPr/>
        </p:nvSpPr>
        <p:spPr>
          <a:xfrm>
            <a:off x="2168554" y="2673769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89E4-9726-4CD9-A2D0-76FDBB3FA2AB}"/>
              </a:ext>
            </a:extLst>
          </p:cNvPr>
          <p:cNvSpPr txBox="1"/>
          <p:nvPr/>
        </p:nvSpPr>
        <p:spPr>
          <a:xfrm>
            <a:off x="2251046" y="3244334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0F45E-552E-4D15-B612-10429E97D0DF}"/>
              </a:ext>
            </a:extLst>
          </p:cNvPr>
          <p:cNvSpPr txBox="1"/>
          <p:nvPr/>
        </p:nvSpPr>
        <p:spPr>
          <a:xfrm>
            <a:off x="2209800" y="3810000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B4831-1319-4487-A4E1-34DA01110B69}"/>
              </a:ext>
            </a:extLst>
          </p:cNvPr>
          <p:cNvSpPr txBox="1"/>
          <p:nvPr/>
        </p:nvSpPr>
        <p:spPr>
          <a:xfrm>
            <a:off x="2011960" y="4366190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7A8B1-EDDB-4856-B70E-752193731704}"/>
              </a:ext>
            </a:extLst>
          </p:cNvPr>
          <p:cNvSpPr txBox="1"/>
          <p:nvPr/>
        </p:nvSpPr>
        <p:spPr>
          <a:xfrm>
            <a:off x="1676400" y="4888468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28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30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PwC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Stephan (AU)</dc:creator>
  <cp:keywords/>
  <dc:description/>
  <cp:lastModifiedBy>Peter Stephan (AU)</cp:lastModifiedBy>
  <cp:revision>2</cp:revision>
  <dcterms:created xsi:type="dcterms:W3CDTF">2022-06-23T21:53:14Z</dcterms:created>
  <dcterms:modified xsi:type="dcterms:W3CDTF">2022-06-23T22:20:18Z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type">
    <vt:lpwstr>PwC4x3</vt:lpwstr>
  </property>
  <property fmtid="{D5CDD505-2E9C-101B-9397-08002B2CF9AE}" pid="3" name="TB template version">
    <vt:lpwstr>6</vt:lpwstr>
  </property>
  <property fmtid="{D5CDD505-2E9C-101B-9397-08002B2CF9AE}" pid="4" name="TB template release">
    <vt:lpwstr>4</vt:lpwstr>
  </property>
</Properties>
</file>