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22BAF-3C4B-43C2-B0CF-6CB1DF4EAE02}" v="115" dt="2024-02-22T09:50:51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0" d="100"/>
          <a:sy n="60" d="100"/>
        </p:scale>
        <p:origin x="321" y="5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berg, Julia" userId="bb33f424-a2d8-4c46-a4dc-e8b68dfd82da" providerId="ADAL" clId="{B1C22BAF-3C4B-43C2-B0CF-6CB1DF4EAE02}"/>
    <pc:docChg chg="undo custSel addSld delSld modSld">
      <pc:chgData name="Padberg, Julia" userId="bb33f424-a2d8-4c46-a4dc-e8b68dfd82da" providerId="ADAL" clId="{B1C22BAF-3C4B-43C2-B0CF-6CB1DF4EAE02}" dt="2024-02-22T09:51:40.447" v="234" actId="47"/>
      <pc:docMkLst>
        <pc:docMk/>
      </pc:docMkLst>
      <pc:sldChg chg="addSp delSp modSp new mod modClrScheme chgLayout">
        <pc:chgData name="Padberg, Julia" userId="bb33f424-a2d8-4c46-a4dc-e8b68dfd82da" providerId="ADAL" clId="{B1C22BAF-3C4B-43C2-B0CF-6CB1DF4EAE02}" dt="2024-02-22T09:51:02.615" v="233" actId="1076"/>
        <pc:sldMkLst>
          <pc:docMk/>
          <pc:sldMk cId="2043861079" sldId="256"/>
        </pc:sldMkLst>
        <pc:spChg chg="del">
          <ac:chgData name="Padberg, Julia" userId="bb33f424-a2d8-4c46-a4dc-e8b68dfd82da" providerId="ADAL" clId="{B1C22BAF-3C4B-43C2-B0CF-6CB1DF4EAE02}" dt="2024-02-22T08:59:13.897" v="1" actId="700"/>
          <ac:spMkLst>
            <pc:docMk/>
            <pc:sldMk cId="2043861079" sldId="256"/>
            <ac:spMk id="2" creationId="{2D2FAA74-2882-AE3D-19A2-34D50FF20D3E}"/>
          </ac:spMkLst>
        </pc:spChg>
        <pc:spChg chg="del">
          <ac:chgData name="Padberg, Julia" userId="bb33f424-a2d8-4c46-a4dc-e8b68dfd82da" providerId="ADAL" clId="{B1C22BAF-3C4B-43C2-B0CF-6CB1DF4EAE02}" dt="2024-02-22T08:59:13.897" v="1" actId="700"/>
          <ac:spMkLst>
            <pc:docMk/>
            <pc:sldMk cId="2043861079" sldId="256"/>
            <ac:spMk id="3" creationId="{1B012A99-3C80-08D3-9EB5-47F5C67466F2}"/>
          </ac:spMkLst>
        </pc:spChg>
        <pc:graphicFrameChg chg="add del mod">
          <ac:chgData name="Padberg, Julia" userId="bb33f424-a2d8-4c46-a4dc-e8b68dfd82da" providerId="ADAL" clId="{B1C22BAF-3C4B-43C2-B0CF-6CB1DF4EAE02}" dt="2024-02-22T09:50:48.726" v="231"/>
          <ac:graphicFrameMkLst>
            <pc:docMk/>
            <pc:sldMk cId="2043861079" sldId="256"/>
            <ac:graphicFrameMk id="6" creationId="{318ECEC2-62CE-621C-6DE5-273D30632DB2}"/>
          </ac:graphicFrameMkLst>
        </pc:graphicFrameChg>
        <pc:graphicFrameChg chg="add mod">
          <ac:chgData name="Padberg, Julia" userId="bb33f424-a2d8-4c46-a4dc-e8b68dfd82da" providerId="ADAL" clId="{B1C22BAF-3C4B-43C2-B0CF-6CB1DF4EAE02}" dt="2024-02-22T09:51:02.615" v="233" actId="1076"/>
          <ac:graphicFrameMkLst>
            <pc:docMk/>
            <pc:sldMk cId="2043861079" sldId="256"/>
            <ac:graphicFrameMk id="7" creationId="{E3F919EA-C006-1C83-4A3D-960777891193}"/>
          </ac:graphicFrameMkLst>
        </pc:graphicFrameChg>
      </pc:sldChg>
      <pc:sldChg chg="addSp modSp new del mod">
        <pc:chgData name="Padberg, Julia" userId="bb33f424-a2d8-4c46-a4dc-e8b68dfd82da" providerId="ADAL" clId="{B1C22BAF-3C4B-43C2-B0CF-6CB1DF4EAE02}" dt="2024-02-22T09:51:40.447" v="234" actId="47"/>
        <pc:sldMkLst>
          <pc:docMk/>
          <pc:sldMk cId="1963077442" sldId="257"/>
        </pc:sldMkLst>
        <pc:graphicFrameChg chg="add mod">
          <ac:chgData name="Padberg, Julia" userId="bb33f424-a2d8-4c46-a4dc-e8b68dfd82da" providerId="ADAL" clId="{B1C22BAF-3C4B-43C2-B0CF-6CB1DF4EAE02}" dt="2024-02-22T09:26:41.721" v="71" actId="1957"/>
          <ac:graphicFrameMkLst>
            <pc:docMk/>
            <pc:sldMk cId="1963077442" sldId="257"/>
            <ac:graphicFrameMk id="4" creationId="{30DA88D3-7E89-341D-D6FB-292D5655333F}"/>
          </ac:graphicFrameMkLst>
        </pc:graphicFrameChg>
        <pc:graphicFrameChg chg="add mod">
          <ac:chgData name="Padberg, Julia" userId="bb33f424-a2d8-4c46-a4dc-e8b68dfd82da" providerId="ADAL" clId="{B1C22BAF-3C4B-43C2-B0CF-6CB1DF4EAE02}" dt="2024-02-22T09:31:02.782" v="87"/>
          <ac:graphicFrameMkLst>
            <pc:docMk/>
            <pc:sldMk cId="1963077442" sldId="257"/>
            <ac:graphicFrameMk id="7" creationId="{739668DA-136D-3025-33E9-4B8BD68E786F}"/>
          </ac:graphicFrameMkLst>
        </pc:graphicFrameChg>
        <pc:graphicFrameChg chg="add mod">
          <ac:chgData name="Padberg, Julia" userId="bb33f424-a2d8-4c46-a4dc-e8b68dfd82da" providerId="ADAL" clId="{B1C22BAF-3C4B-43C2-B0CF-6CB1DF4EAE02}" dt="2024-02-22T09:35:27.546" v="104"/>
          <ac:graphicFrameMkLst>
            <pc:docMk/>
            <pc:sldMk cId="1963077442" sldId="257"/>
            <ac:graphicFrameMk id="8" creationId="{1D44F351-B23F-862B-F829-9B62FE51EBC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91798720472441"/>
          <c:y val="9.1488367895646669E-2"/>
          <c:w val="0.70979146161417339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worst case  Szenario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Tabelle1!$B$2:$B$14</c:f>
              <c:numCache>
                <c:formatCode>General</c:formatCode>
                <c:ptCount val="13"/>
                <c:pt idx="0">
                  <c:v>21</c:v>
                </c:pt>
                <c:pt idx="1">
                  <c:v>24.41</c:v>
                </c:pt>
                <c:pt idx="2">
                  <c:v>27.82</c:v>
                </c:pt>
                <c:pt idx="3">
                  <c:v>31.240000000000002</c:v>
                </c:pt>
                <c:pt idx="4">
                  <c:v>34.68</c:v>
                </c:pt>
                <c:pt idx="5">
                  <c:v>38.119999999999997</c:v>
                </c:pt>
                <c:pt idx="6">
                  <c:v>41.559999999999995</c:v>
                </c:pt>
                <c:pt idx="7">
                  <c:v>45.039999999999992</c:v>
                </c:pt>
                <c:pt idx="8">
                  <c:v>48.54999999999999</c:v>
                </c:pt>
                <c:pt idx="9">
                  <c:v>51.989999999999988</c:v>
                </c:pt>
                <c:pt idx="10">
                  <c:v>55.429999999999986</c:v>
                </c:pt>
                <c:pt idx="11">
                  <c:v>58.5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39-4D12-B090-FAF82105F00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trend  Szenario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Tabelle1!$C$2:$C$14</c:f>
              <c:numCache>
                <c:formatCode>General</c:formatCode>
                <c:ptCount val="13"/>
                <c:pt idx="0">
                  <c:v>21</c:v>
                </c:pt>
                <c:pt idx="1">
                  <c:v>21.87</c:v>
                </c:pt>
                <c:pt idx="2">
                  <c:v>22.740000000000002</c:v>
                </c:pt>
                <c:pt idx="3">
                  <c:v>23.612000000000002</c:v>
                </c:pt>
                <c:pt idx="4">
                  <c:v>24.482000000000003</c:v>
                </c:pt>
                <c:pt idx="5">
                  <c:v>25.356000000000002</c:v>
                </c:pt>
                <c:pt idx="6">
                  <c:v>26.226000000000003</c:v>
                </c:pt>
                <c:pt idx="7">
                  <c:v>27.104000000000003</c:v>
                </c:pt>
                <c:pt idx="8">
                  <c:v>27.974000000000004</c:v>
                </c:pt>
                <c:pt idx="9">
                  <c:v>28.844000000000005</c:v>
                </c:pt>
                <c:pt idx="10">
                  <c:v>29.714000000000006</c:v>
                </c:pt>
                <c:pt idx="11">
                  <c:v>30.6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39-4D12-B090-FAF82105F00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best case  Szenario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Tabelle1!$D$2:$D$14</c:f>
              <c:numCache>
                <c:formatCode>General</c:formatCode>
                <c:ptCount val="13"/>
                <c:pt idx="0">
                  <c:v>21</c:v>
                </c:pt>
                <c:pt idx="1">
                  <c:v>21.2</c:v>
                </c:pt>
                <c:pt idx="2">
                  <c:v>21.099999999999998</c:v>
                </c:pt>
                <c:pt idx="3">
                  <c:v>20.999999999999996</c:v>
                </c:pt>
                <c:pt idx="4">
                  <c:v>20.899999999999995</c:v>
                </c:pt>
                <c:pt idx="5">
                  <c:v>20.769999999999996</c:v>
                </c:pt>
                <c:pt idx="6">
                  <c:v>20.669999999999995</c:v>
                </c:pt>
                <c:pt idx="7">
                  <c:v>20.569999999999993</c:v>
                </c:pt>
                <c:pt idx="8">
                  <c:v>20.469999999999992</c:v>
                </c:pt>
                <c:pt idx="9">
                  <c:v>20.36999999999999</c:v>
                </c:pt>
                <c:pt idx="10">
                  <c:v>20.269999999999989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39-4D12-B090-FAF82105F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3036015"/>
        <c:axId val="2001878495"/>
      </c:lineChart>
      <c:catAx>
        <c:axId val="13730360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1878495"/>
        <c:crosses val="autoZero"/>
        <c:auto val="1"/>
        <c:lblAlgn val="ctr"/>
        <c:lblOffset val="100"/>
        <c:noMultiLvlLbl val="0"/>
      </c:catAx>
      <c:valAx>
        <c:axId val="20018784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73036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/>
              <a:t>Szenarien zum Energiebedarf der IKT-Infrastruktur bi 2030</a:t>
            </a:r>
          </a:p>
        </c:rich>
      </c:tx>
      <c:layout>
        <c:manualLayout>
          <c:xMode val="edge"/>
          <c:yMode val="edge"/>
          <c:x val="0.303402312992126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708353838582678"/>
          <c:y val="7.7425868760711808E-2"/>
          <c:w val="0.76760396161417321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Data-Center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C-4DEC-84EA-84E014DDEDA2}"/>
              </c:ext>
            </c:extLst>
          </c:dPt>
          <c:cat>
            <c:numRef>
              <c:f>Tabelle1!$A$2:$A$8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11.1</c:v>
                </c:pt>
                <c:pt idx="1">
                  <c:v>12</c:v>
                </c:pt>
                <c:pt idx="2">
                  <c:v>12.5</c:v>
                </c:pt>
                <c:pt idx="3">
                  <c:v>13.6</c:v>
                </c:pt>
                <c:pt idx="4">
                  <c:v>14.9</c:v>
                </c:pt>
                <c:pt idx="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C-4DEC-84EA-84E014DDEDA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Transmissions grids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8C-4DEC-84EA-84E014DDEDA2}"/>
              </c:ext>
            </c:extLst>
          </c:dPt>
          <c:cat>
            <c:numRef>
              <c:f>Tabelle1!$A$2:$A$8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6.7</c:v>
                </c:pt>
                <c:pt idx="1">
                  <c:v>6.9</c:v>
                </c:pt>
                <c:pt idx="2">
                  <c:v>7.3</c:v>
                </c:pt>
                <c:pt idx="3">
                  <c:v>7</c:v>
                </c:pt>
                <c:pt idx="4">
                  <c:v>5.9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C-4DEC-84EA-84E014DDE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1227887"/>
        <c:axId val="1521238495"/>
      </c:barChart>
      <c:catAx>
        <c:axId val="201122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1238495"/>
        <c:crosses val="autoZero"/>
        <c:auto val="1"/>
        <c:lblAlgn val="ctr"/>
        <c:lblOffset val="100"/>
        <c:noMultiLvlLbl val="0"/>
      </c:catAx>
      <c:valAx>
        <c:axId val="152123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1122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E2B94-478E-C8CD-F7CC-01ACC903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D0834A-CA52-81E1-3929-C489E0D1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567FB-3041-6A11-C3F0-9E2131A3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2E17E-3911-EA9A-DC9A-F82B3BF4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FD37F-867E-6301-748D-0369591A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ED9FB-60E1-E364-5A48-0002ECE6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3F746A-AF1B-751A-E951-A71A3637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F32F5-80E6-44A3-DD5D-FC9D8000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F9083-4690-B1A2-F5DF-0ADD2AC5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D319B-BE8C-5653-1230-0F6140E6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0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B8154D-6F81-81D1-81C8-947BC2135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EBF26-1970-FD6D-F9A5-AFBE03F00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B76FC-611A-9521-8A3C-60A5D761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B2D4B-9EA1-C246-0ED2-3A7E1B2F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62DB0F-C5A5-354E-C6C4-B11A9B69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74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FDC11-D893-028A-0599-C16D89D2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37ABE-1E97-2D1F-B25A-FBF92367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C577B1-C2C4-66B1-BE62-92FFCE8F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5F4F7-B90E-8630-009C-9CB5AA21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9037A-DE7E-769E-2F90-2FEDB4A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26E16-27F3-A8F7-88C5-1EB9E9E7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40D8A-D845-4D42-8EFF-08EDFC85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047B2-40AE-7DEB-F43D-D80386A8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8B7C0-E6F6-32B2-6FC9-A92410A5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C90BB4-9886-F760-BCB8-8BA7ED9D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D48E8-260A-0C49-90B3-0920B57A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9A0B7-6CBA-65A6-D427-DE88B72D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135A7E-B2C2-E785-C935-61F2DF59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878A58-83D8-DF50-981A-611578E3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36A81-4A30-900E-4124-3196743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DD4FC-9A49-E302-121E-CED32E41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EE2D-15C0-3581-77FF-B2AE78CE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3CE2A-88EF-47F4-02A4-D0D5CB31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1155AA-7BC0-9CEA-FF59-87388C760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F88EED-65CE-1AF5-FC76-0DE811E1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7798C8-BFEC-D7A8-1F15-9250FA33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C34A5E-8CC3-E148-F669-A7F80FE4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44D2E2-869F-EC70-0024-3AE28507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25733E-E6EC-5DE8-7D53-BE5ECD5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8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DA05-ED55-7370-028A-3F34FD57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68E3A9-D3E8-BF2E-F120-F01A907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3BCD8A-FBA1-2BEF-3010-E35AF88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D870CF-DD66-7300-7642-7FFF2E79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D693C-732E-606F-C192-50A7C8BF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9F8F8C-40AD-3960-9C2E-1AA929D9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3EF944-B7E8-B706-ED59-3ECE81F7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57E2C-F4AD-F79F-280C-6C66B618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E6B280-F855-2F5F-03C7-E908C27F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4B9C5-58C7-9AAD-5284-2676C35CB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AF3A4A-5745-6AC8-43D9-322B49CF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5A90A8-2197-8007-2477-3AFC1357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F70F9D-9135-0A00-5927-DDF87712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42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DA166-05C4-F6BF-2E8F-50098700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6AD901-3F85-97AE-20B6-F78A161C2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B56002-BF19-56AD-004A-112F8CE5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50C9F-FCDF-9ED3-E29C-0D2DB82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90B05-99A6-C2D0-2146-78432F4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C94AD3-C85D-6FA3-0418-DE5A8772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2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060E30-BF3F-8992-AF04-CECEC512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F80C0-26D3-AA15-2E07-331EDDD8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415C1-0494-4B38-C113-A12D50BD9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F2C-385A-40EA-8D00-316BBD17E063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F6FD3-B1C9-1B20-6F93-AA0E43216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9BD76-608E-BCB4-77D4-74E5F92FE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8561-0C5E-43E0-A611-0A4EEAB83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18ECEC2-62CE-621C-6DE5-273D30632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988765"/>
              </p:ext>
            </p:extLst>
          </p:nvPr>
        </p:nvGraphicFramePr>
        <p:xfrm>
          <a:off x="38608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3F919EA-C006-1C83-4A3D-960777891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346370"/>
              </p:ext>
            </p:extLst>
          </p:nvPr>
        </p:nvGraphicFramePr>
        <p:xfrm>
          <a:off x="903288" y="8053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38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B0DED959DA0643A96F0F688603C205" ma:contentTypeVersion="12" ma:contentTypeDescription="Ein neues Dokument erstellen." ma:contentTypeScope="" ma:versionID="14c14db164694e42ab2756c80b78385a">
  <xsd:schema xmlns:xsd="http://www.w3.org/2001/XMLSchema" xmlns:xs="http://www.w3.org/2001/XMLSchema" xmlns:p="http://schemas.microsoft.com/office/2006/metadata/properties" xmlns:ns2="26326719-5b43-4cb8-a45b-4745148721e8" xmlns:ns3="ddacb48d-69cd-4564-93cb-0888453fc2ec" targetNamespace="http://schemas.microsoft.com/office/2006/metadata/properties" ma:root="true" ma:fieldsID="c2f1f16bc08711f6e3a5310afbb5240b" ns2:_="" ns3:_="">
    <xsd:import namespace="26326719-5b43-4cb8-a45b-4745148721e8"/>
    <xsd:import namespace="ddacb48d-69cd-4564-93cb-0888453fc2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26719-5b43-4cb8-a45b-4745148721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cb48d-69cd-4564-93cb-0888453fc2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52685-C032-41B2-887B-10BAB3B8D6EB}"/>
</file>

<file path=customXml/itemProps2.xml><?xml version="1.0" encoding="utf-8"?>
<ds:datastoreItem xmlns:ds="http://schemas.openxmlformats.org/officeDocument/2006/customXml" ds:itemID="{EB407FD8-79D8-4762-BBA7-33AE476E9EAD}"/>
</file>

<file path=customXml/itemProps3.xml><?xml version="1.0" encoding="utf-8"?>
<ds:datastoreItem xmlns:ds="http://schemas.openxmlformats.org/officeDocument/2006/customXml" ds:itemID="{C3477A10-D0EE-4D8B-8E69-70670C53EDD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Padberg, Julia</dc:creator>
  <cp:lastModifiedBy>Padberg, Julia</cp:lastModifiedBy>
  <cp:revision>1</cp:revision>
  <dcterms:created xsi:type="dcterms:W3CDTF">2024-02-22T08:58:58Z</dcterms:created>
  <dcterms:modified xsi:type="dcterms:W3CDTF">2024-02-22T09:51:49Z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2024-02-22T08:59:08Z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722c229d-c638-4801-93e8-d296b96c3c71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0x01010087B0DED959DA0643A96F0F688603C205</vt:lpwstr>
  </property>
</Properties>
</file>