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60" r:id="rId4"/>
    <p:sldId id="270" r:id="rId5"/>
    <p:sldId id="258" r:id="rId6"/>
    <p:sldId id="259" r:id="rId7"/>
    <p:sldId id="271" r:id="rId8"/>
    <p:sldId id="274" r:id="rId9"/>
    <p:sldId id="279" r:id="rId10"/>
    <p:sldId id="276" r:id="rId11"/>
    <p:sldId id="275" r:id="rId12"/>
    <p:sldId id="264" r:id="rId13"/>
    <p:sldId id="266" r:id="rId14"/>
    <p:sldId id="265" r:id="rId15"/>
    <p:sldId id="277" r:id="rId16"/>
    <p:sldId id="268" r:id="rId17"/>
    <p:sldId id="278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79CD1BD-7449-3D49-9337-B4C5CA260001}">
          <p14:sldIdLst>
            <p14:sldId id="256"/>
            <p14:sldId id="269"/>
            <p14:sldId id="260"/>
            <p14:sldId id="270"/>
            <p14:sldId id="258"/>
            <p14:sldId id="259"/>
            <p14:sldId id="271"/>
            <p14:sldId id="274"/>
            <p14:sldId id="279"/>
            <p14:sldId id="276"/>
            <p14:sldId id="275"/>
            <p14:sldId id="264"/>
            <p14:sldId id="266"/>
            <p14:sldId id="265"/>
            <p14:sldId id="277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71232" autoAdjust="0"/>
  </p:normalViewPr>
  <p:slideViewPr>
    <p:cSldViewPr snapToGrid="0" snapToObjects="1">
      <p:cViewPr varScale="1">
        <p:scale>
          <a:sx n="83" d="100"/>
          <a:sy n="83" d="100"/>
        </p:scale>
        <p:origin x="26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9DC-BFFF-401C-BCA9-0844845A6B35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A50E-C005-4BC3-B251-B50573D2E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5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Student will gut durchs Studium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kommen,aber</a:t>
            </a:r>
            <a:r>
              <a:rPr lang="de-DE" baseline="0" dirty="0" smtClean="0"/>
              <a:t> wie?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Gruppenarbeiten immer öfter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 Dienste die Studenten benutzen.</a:t>
            </a:r>
          </a:p>
          <a:p>
            <a:endParaRPr lang="de-DE" dirty="0" smtClean="0"/>
          </a:p>
          <a:p>
            <a:r>
              <a:rPr lang="de-DE" dirty="0" smtClean="0"/>
              <a:t>Zur </a:t>
            </a:r>
            <a:r>
              <a:rPr lang="de-DE" dirty="0" err="1" smtClean="0"/>
              <a:t>organisation</a:t>
            </a:r>
            <a:r>
              <a:rPr lang="de-DE" dirty="0" smtClean="0"/>
              <a:t> und </a:t>
            </a:r>
            <a:r>
              <a:rPr lang="de-DE" dirty="0" err="1" smtClean="0"/>
              <a:t>kooperation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Probleme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 smtClean="0"/>
          </a:p>
          <a:p>
            <a:pPr lvl="2"/>
            <a:r>
              <a:rPr lang="de-DE" dirty="0" smtClean="0"/>
              <a:t>Eigenständige Synchronisation</a:t>
            </a:r>
          </a:p>
          <a:p>
            <a:pPr lvl="2"/>
            <a:r>
              <a:rPr lang="de-DE" dirty="0" smtClean="0"/>
              <a:t>Zeitverlust durch Starten/Benutzen der einzelnen Dienste</a:t>
            </a:r>
          </a:p>
          <a:p>
            <a:pPr lvl="2"/>
            <a:r>
              <a:rPr lang="de-DE" dirty="0" smtClean="0"/>
              <a:t>Technische Begrenzungen bei der Verknüpfung </a:t>
            </a:r>
            <a:r>
              <a:rPr lang="de-DE" dirty="0" smtClean="0">
                <a:sym typeface="Wingdings" panose="05000000000000000000" pitchFamily="2" charset="2"/>
              </a:rPr>
              <a:t> bei den meisten Diensten nicht vorgesehen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0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Dienste können</a:t>
            </a:r>
            <a:r>
              <a:rPr lang="de-DE" baseline="0" dirty="0" smtClean="0"/>
              <a:t> meist nicht untereinander fungieren.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Student muss selber synchronisieren und Dienste organisieren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-zeitverlust durch -&gt; Zusammenstellung, besuchen der Dienste(</a:t>
            </a:r>
            <a:r>
              <a:rPr lang="de-DE" baseline="0" dirty="0" err="1" smtClean="0"/>
              <a:t>Website,App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-keine Verknüpfungen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Middleware – Schnittstelle zu Diensten und Schnittstelle</a:t>
            </a:r>
            <a:r>
              <a:rPr lang="de-DE" baseline="0" dirty="0" smtClean="0"/>
              <a:t> zum Studenten/meinem Service</a:t>
            </a:r>
          </a:p>
          <a:p>
            <a:pPr lvl="1"/>
            <a:r>
              <a:rPr lang="de-DE" baseline="0" dirty="0" smtClean="0"/>
              <a:t>        </a:t>
            </a:r>
            <a:r>
              <a:rPr lang="de-DE" dirty="0" smtClean="0"/>
              <a:t>-Funktionen/ Operationen der Dienste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6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Stack Kommunikation.</a:t>
            </a:r>
            <a:r>
              <a:rPr lang="de-DE" baseline="0" dirty="0" smtClean="0"/>
              <a:t> Blau Middleware, Rot User der Middleware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Messagebroker</a:t>
            </a:r>
            <a:r>
              <a:rPr lang="de-DE" dirty="0" smtClean="0"/>
              <a:t>-&gt;</a:t>
            </a:r>
            <a:r>
              <a:rPr lang="de-DE" baseline="0" dirty="0" smtClean="0"/>
              <a:t> abstrahiert verschiedene Kommunikationsprotokolle der Apis von Diensten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6295" y="2118983"/>
            <a:ext cx="3509230" cy="17672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6378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Martin Becke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8" name="Bild 7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9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11" name="Bild 10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5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7" name="Bild 6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6" name="Bild 5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7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83D9-EBD7-A145-8468-CFD2509EE9DF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Prof. Dr. Martin Becke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Dienstkomposition für kooperatives Arbeiten</a:t>
            </a:r>
          </a:p>
        </p:txBody>
      </p:sp>
    </p:spTree>
    <p:extLst>
      <p:ext uri="{BB962C8B-B14F-4D97-AF65-F5344CB8AC3E}">
        <p14:creationId xmlns:p14="http://schemas.microsoft.com/office/powerpoint/2010/main" val="3520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67573"/>
            <a:ext cx="5149516" cy="103262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Passport.js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Authentication Middleware für Node.js</a:t>
            </a:r>
          </a:p>
          <a:p>
            <a:r>
              <a:rPr lang="de-DE" dirty="0" smtClean="0"/>
              <a:t>Strategien für Dienste</a:t>
            </a:r>
          </a:p>
          <a:p>
            <a:r>
              <a:rPr lang="de-DE" dirty="0" smtClean="0"/>
              <a:t>Strategien für Authentifizierung beim eigenen Dienst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5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9863" y="3029413"/>
            <a:ext cx="5562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89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7"/>
            <a:ext cx="6321425" cy="190023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Middleware</a:t>
            </a:r>
            <a:br>
              <a:rPr lang="de-DE" dirty="0" smtClean="0"/>
            </a:b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19324"/>
            <a:ext cx="8229600" cy="452596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Authentifizierung</a:t>
            </a:r>
            <a:endParaRPr lang="de-DE" dirty="0"/>
          </a:p>
          <a:p>
            <a:r>
              <a:rPr lang="de-DE" dirty="0" smtClean="0"/>
              <a:t>Funktionen</a:t>
            </a:r>
            <a:endParaRPr lang="de-DE" dirty="0"/>
          </a:p>
          <a:p>
            <a:r>
              <a:rPr lang="de-DE" dirty="0" smtClean="0"/>
              <a:t>Verknüpfung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plug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27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Express</a:t>
            </a:r>
          </a:p>
          <a:p>
            <a:endParaRPr lang="de-DE" dirty="0" smtClean="0"/>
          </a:p>
          <a:p>
            <a:r>
              <a:rPr lang="de-DE" dirty="0" smtClean="0"/>
              <a:t>Angular</a:t>
            </a:r>
          </a:p>
          <a:p>
            <a:endParaRPr lang="de-DE" dirty="0" smtClean="0"/>
          </a:p>
          <a:p>
            <a:r>
              <a:rPr lang="de-DE" dirty="0" err="1" smtClean="0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0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185195"/>
            <a:ext cx="5894331" cy="59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Architekturbeschreibung Middleware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Message-Broker </a:t>
            </a:r>
            <a:r>
              <a:rPr lang="de-DE" dirty="0" smtClean="0">
                <a:sym typeface="Wingdings"/>
              </a:rPr>
              <a:t>  Wandlung von Protokollen und Nachrichten (</a:t>
            </a:r>
            <a:r>
              <a:rPr lang="de-DE" dirty="0"/>
              <a:t>Enterprise Service </a:t>
            </a:r>
            <a:r>
              <a:rPr lang="de-DE" dirty="0" smtClean="0"/>
              <a:t>Bus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/>
              </a:rPr>
              <a:t>Eventsystem für Nutzer der Middleware</a:t>
            </a:r>
            <a:endParaRPr lang="de-DE" dirty="0" smtClean="0">
              <a:sym typeface="Wingdings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4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Bachelorarbeit </a:t>
            </a:r>
            <a:br>
              <a:rPr lang="de-DE" dirty="0" smtClean="0"/>
            </a:br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Umfrage</a:t>
            </a:r>
          </a:p>
          <a:p>
            <a:r>
              <a:rPr lang="de-DE" dirty="0" smtClean="0"/>
              <a:t>Dienste auf Kompatibilität für Komposition prüfen </a:t>
            </a:r>
            <a:r>
              <a:rPr lang="de-DE" dirty="0" smtClean="0">
                <a:sym typeface="Wingdings" panose="05000000000000000000" pitchFamily="2" charset="2"/>
              </a:rPr>
              <a:t> Kriterienkatalog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Architektur entwickeln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Middleware programmieren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Beispielhafte Anwendung der Middleware Frontend mit Angular entwickeln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53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5058" y="2890517"/>
            <a:ext cx="5562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6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en-US" dirty="0" smtClean="0"/>
              <a:t>Motivation/</a:t>
            </a:r>
            <a:r>
              <a:rPr lang="en-US" dirty="0" err="1" smtClean="0"/>
              <a:t>Problembeschreibung</a:t>
            </a:r>
            <a:endParaRPr lang="en-US" dirty="0"/>
          </a:p>
          <a:p>
            <a:r>
              <a:rPr lang="en-US" dirty="0" smtClean="0"/>
              <a:t>Alternative </a:t>
            </a:r>
            <a:r>
              <a:rPr lang="en-US" dirty="0" err="1" smtClean="0"/>
              <a:t>Lösungen</a:t>
            </a:r>
            <a:endParaRPr lang="en-US" dirty="0" smtClean="0"/>
          </a:p>
          <a:p>
            <a:r>
              <a:rPr lang="en-US" dirty="0" smtClean="0"/>
              <a:t>Plan</a:t>
            </a:r>
          </a:p>
          <a:p>
            <a:r>
              <a:rPr lang="en-US" dirty="0" err="1" smtClean="0"/>
              <a:t>Fragen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65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4200" y="3275013"/>
            <a:ext cx="5562600" cy="114300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1461989153_Student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625475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57300"/>
            <a:ext cx="812800" cy="812800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339975"/>
            <a:ext cx="812800" cy="812800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1" y="1086065"/>
            <a:ext cx="812800" cy="812800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1933575"/>
            <a:ext cx="812800" cy="812800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262561"/>
            <a:ext cx="762000" cy="762000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26" y="5798273"/>
            <a:ext cx="730250" cy="730250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5" y="3192461"/>
            <a:ext cx="765175" cy="765175"/>
          </a:xfrm>
          <a:prstGeom prst="rect">
            <a:avLst/>
          </a:prstGeom>
        </p:spPr>
      </p:pic>
      <p:pic>
        <p:nvPicPr>
          <p:cNvPr id="10" name="Bild 9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625475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5471"/>
            <a:ext cx="812800" cy="812800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605471"/>
            <a:ext cx="812800" cy="812800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605471"/>
            <a:ext cx="812800" cy="812800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5" y="605471"/>
            <a:ext cx="812800" cy="812800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8395"/>
            <a:ext cx="762000" cy="762000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2418395"/>
            <a:ext cx="730250" cy="730250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2377119"/>
            <a:ext cx="765175" cy="765175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546735" y="194943"/>
            <a:ext cx="7872730" cy="385635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0" name="Gerade Verbindung 9"/>
          <p:cNvCxnSpPr>
            <a:stCxn id="4" idx="1"/>
            <a:endCxn id="2" idx="3"/>
          </p:cNvCxnSpPr>
          <p:nvPr/>
        </p:nvCxnSpPr>
        <p:spPr>
          <a:xfrm flipH="1">
            <a:off x="1803400" y="1011871"/>
            <a:ext cx="107632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635125" y="1265871"/>
            <a:ext cx="4746625" cy="12700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 12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7" y="3301999"/>
            <a:ext cx="3825875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26" y="403043"/>
            <a:ext cx="689287" cy="689287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51" y="403043"/>
            <a:ext cx="689287" cy="689287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47" y="403043"/>
            <a:ext cx="689287" cy="689287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08" y="403043"/>
            <a:ext cx="689287" cy="689287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26" y="1286007"/>
            <a:ext cx="646206" cy="646206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30" y="1312932"/>
            <a:ext cx="619281" cy="619281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04" y="1283314"/>
            <a:ext cx="648899" cy="648899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072948" y="23943"/>
            <a:ext cx="6676390" cy="21367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0" name="Gerade Verbindung 9"/>
          <p:cNvCxnSpPr>
            <a:stCxn id="4" idx="1"/>
            <a:endCxn id="2" idx="3"/>
          </p:cNvCxnSpPr>
          <p:nvPr/>
        </p:nvCxnSpPr>
        <p:spPr>
          <a:xfrm flipH="1">
            <a:off x="2904213" y="747687"/>
            <a:ext cx="553934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endCxn id="6" idx="3"/>
          </p:cNvCxnSpPr>
          <p:nvPr/>
        </p:nvCxnSpPr>
        <p:spPr>
          <a:xfrm flipH="1">
            <a:off x="2861132" y="923747"/>
            <a:ext cx="3323806" cy="68536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072948" y="2977430"/>
            <a:ext cx="6676390" cy="364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oben und unten 25"/>
          <p:cNvSpPr/>
          <p:nvPr/>
        </p:nvSpPr>
        <p:spPr>
          <a:xfrm>
            <a:off x="3742720" y="2160717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190384" y="216896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4684804" y="216896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72948" y="4172515"/>
            <a:ext cx="6676390" cy="375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Bild 29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91" y="4999526"/>
            <a:ext cx="2261704" cy="2261704"/>
          </a:xfrm>
          <a:prstGeom prst="rect">
            <a:avLst/>
          </a:prstGeom>
        </p:spPr>
      </p:pic>
      <p:sp>
        <p:nvSpPr>
          <p:cNvPr id="31" name="Pfeil nach oben und unten 30"/>
          <p:cNvSpPr/>
          <p:nvPr/>
        </p:nvSpPr>
        <p:spPr>
          <a:xfrm>
            <a:off x="3747488" y="460598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oben und unten 31"/>
          <p:cNvSpPr/>
          <p:nvPr/>
        </p:nvSpPr>
        <p:spPr>
          <a:xfrm>
            <a:off x="4195152" y="4614235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oben und unten 32"/>
          <p:cNvSpPr/>
          <p:nvPr/>
        </p:nvSpPr>
        <p:spPr>
          <a:xfrm>
            <a:off x="4689572" y="4614235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2948" y="3341518"/>
            <a:ext cx="6676390" cy="830997"/>
          </a:xfrm>
          <a:prstGeom prst="rect">
            <a:avLst/>
          </a:prstGeom>
          <a:gradFill>
            <a:gsLst>
              <a:gs pos="100000">
                <a:schemeClr val="bg1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82851" y="3341518"/>
            <a:ext cx="366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Middleware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686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Dienste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endParaRPr lang="de-DE" dirty="0"/>
          </a:p>
          <a:p>
            <a:pPr lvl="1">
              <a:buFont typeface="Arial"/>
              <a:buChar char="•"/>
            </a:pPr>
            <a:r>
              <a:rPr lang="de-DE" dirty="0" smtClean="0"/>
              <a:t>Welche? Studenten-Umfrage</a:t>
            </a:r>
          </a:p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/>
              <a:t>Möglichst große Abdeckung(ABC Analyse)</a:t>
            </a:r>
          </a:p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/>
              <a:t>Integration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>
                <a:sym typeface="Wingdings"/>
              </a:rPr>
              <a:t>e</a:t>
            </a:r>
            <a:r>
              <a:rPr lang="de-DE" dirty="0" smtClean="0">
                <a:sym typeface="Wingdings"/>
              </a:rPr>
              <a:t>infach, sicher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607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0886" y="2844218"/>
            <a:ext cx="5562600" cy="1143000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err="1" smtClean="0"/>
              <a:t>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2452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VorlageDeuBeckeDefault2015</Template>
  <TotalTime>0</TotalTime>
  <Words>217</Words>
  <Application>Microsoft Office PowerPoint</Application>
  <PresentationFormat>Bildschirmpräsentation (4:3)</PresentationFormat>
  <Paragraphs>75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Standarddesign</vt:lpstr>
      <vt:lpstr>PowerPoint-Präsentation</vt:lpstr>
      <vt:lpstr>Agenda</vt:lpstr>
      <vt:lpstr>Motivation</vt:lpstr>
      <vt:lpstr>PowerPoint-Präsentation</vt:lpstr>
      <vt:lpstr>PowerPoint-Präsentation</vt:lpstr>
      <vt:lpstr>PowerPoint-Präsentation</vt:lpstr>
      <vt:lpstr>PowerPoint-Präsentation</vt:lpstr>
      <vt:lpstr>Schnittstelle Dienste</vt:lpstr>
      <vt:lpstr>Alternative Lösungen</vt:lpstr>
      <vt:lpstr>Passport.js </vt:lpstr>
      <vt:lpstr>Plan</vt:lpstr>
      <vt:lpstr>Middleware - Requirements</vt:lpstr>
      <vt:lpstr>MEAN-Stack</vt:lpstr>
      <vt:lpstr>PowerPoint-Präsentation</vt:lpstr>
      <vt:lpstr>Architekturbeschreibung Middleware</vt:lpstr>
      <vt:lpstr>Bachelorarbeit  Ablauf</vt:lpstr>
      <vt:lpstr>Fragen?</vt:lpstr>
    </vt:vector>
  </TitlesOfParts>
  <Company>University of Duisburg Essen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 p</cp:lastModifiedBy>
  <cp:revision>144</cp:revision>
  <dcterms:created xsi:type="dcterms:W3CDTF">2015-10-19T13:16:08Z</dcterms:created>
  <dcterms:modified xsi:type="dcterms:W3CDTF">2016-05-09T19:05:39Z</dcterms:modified>
</cp:coreProperties>
</file>