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7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397C6-EFDD-9345-980C-A1BF066274AF}" v="428" dt="2020-05-11T11:26:57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5"/>
    <p:restoredTop sz="94693"/>
  </p:normalViewPr>
  <p:slideViewPr>
    <p:cSldViewPr snapToGrid="0" snapToObjects="1">
      <p:cViewPr varScale="1">
        <p:scale>
          <a:sx n="97" d="100"/>
          <a:sy n="97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107CA-16BD-E140-8A20-9D2E91909533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1223B-2860-BA42-A008-D09BA0231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32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89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9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7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8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2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8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0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11/6/20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4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8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33EF7-963B-6840-974F-1D211C52F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2493925"/>
            <a:ext cx="8991600" cy="1264762"/>
          </a:xfrm>
        </p:spPr>
        <p:txBody>
          <a:bodyPr>
            <a:normAutofit/>
          </a:bodyPr>
          <a:lstStyle/>
          <a:p>
            <a:r>
              <a:rPr lang="pt-BR" sz="3200" dirty="0"/>
              <a:t>Inteligência para transporte público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CB28E-68AA-BB46-AA90-90308BCE4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6093" y="3758687"/>
            <a:ext cx="6899812" cy="612141"/>
          </a:xfrm>
        </p:spPr>
        <p:txBody>
          <a:bodyPr>
            <a:noAutofit/>
          </a:bodyPr>
          <a:lstStyle/>
          <a:p>
            <a:r>
              <a:rPr lang="pt-BR" sz="4800" dirty="0">
                <a:solidFill>
                  <a:srgbClr val="FFFFFF"/>
                </a:solidFill>
              </a:rPr>
              <a:t>PRÓXIMA LIVE ÀS 10:30</a:t>
            </a:r>
          </a:p>
          <a:p>
            <a:endParaRPr lang="pt-BR" sz="4800" dirty="0">
              <a:solidFill>
                <a:srgbClr val="FFFFFF"/>
              </a:solidFill>
            </a:endParaRPr>
          </a:p>
        </p:txBody>
      </p:sp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77E4D332-2B42-5B49-A15B-FA94DD4E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826" y="4556805"/>
            <a:ext cx="2236347" cy="2236347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D1072A4C-6804-3844-BA13-096DDA2B9895}"/>
              </a:ext>
            </a:extLst>
          </p:cNvPr>
          <p:cNvGrpSpPr/>
          <p:nvPr/>
        </p:nvGrpSpPr>
        <p:grpSpPr>
          <a:xfrm>
            <a:off x="4741790" y="504285"/>
            <a:ext cx="2325905" cy="1845194"/>
            <a:chOff x="2189436" y="2826790"/>
            <a:chExt cx="2325905" cy="1845194"/>
          </a:xfrm>
        </p:grpSpPr>
        <p:pic>
          <p:nvPicPr>
            <p:cNvPr id="9" name="Imagem 8" descr="Homem de óculos olhando para o lado&#10;&#10;Descrição gerada automaticamente">
              <a:extLst>
                <a:ext uri="{FF2B5EF4-FFF2-40B4-BE49-F238E27FC236}">
                  <a16:creationId xmlns:a16="http://schemas.microsoft.com/office/drawing/2014/main" id="{4D40F475-68EE-354D-B707-EB600699C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388" y="2826790"/>
              <a:ext cx="1440000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0" name="Espaço Reservado para Conteúdo 2">
              <a:extLst>
                <a:ext uri="{FF2B5EF4-FFF2-40B4-BE49-F238E27FC236}">
                  <a16:creationId xmlns:a16="http://schemas.microsoft.com/office/drawing/2014/main" id="{F17EA1AA-9229-B74B-A3D5-705D67325548}"/>
                </a:ext>
              </a:extLst>
            </p:cNvPr>
            <p:cNvSpPr txBox="1">
              <a:spLocks/>
            </p:cNvSpPr>
            <p:nvPr/>
          </p:nvSpPr>
          <p:spPr>
            <a:xfrm>
              <a:off x="2189436" y="4266790"/>
              <a:ext cx="2325905" cy="4051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dirty="0"/>
                <a:t>Arthur Segura </a:t>
              </a:r>
              <a:r>
                <a:rPr lang="pt-BR" dirty="0" err="1"/>
                <a:t>Novello</a:t>
              </a:r>
              <a:endParaRPr lang="pt-BR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E293766-A29E-BE43-AA80-F75E69C60E57}"/>
              </a:ext>
            </a:extLst>
          </p:cNvPr>
          <p:cNvGrpSpPr/>
          <p:nvPr/>
        </p:nvGrpSpPr>
        <p:grpSpPr>
          <a:xfrm>
            <a:off x="2201966" y="504285"/>
            <a:ext cx="2204818" cy="1845194"/>
            <a:chOff x="7215104" y="2826790"/>
            <a:chExt cx="2204818" cy="1845194"/>
          </a:xfrm>
        </p:grpSpPr>
        <p:pic>
          <p:nvPicPr>
            <p:cNvPr id="12" name="Imagem 11" descr="Homem de óculos e camisa cinza&#10;&#10;Descrição gerada automaticamente">
              <a:extLst>
                <a:ext uri="{FF2B5EF4-FFF2-40B4-BE49-F238E27FC236}">
                  <a16:creationId xmlns:a16="http://schemas.microsoft.com/office/drawing/2014/main" id="{A13A6239-0B73-E041-9CC3-C335479DD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7513" y="2826790"/>
              <a:ext cx="1440000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4" name="Espaço Reservado para Conteúdo 2">
              <a:extLst>
                <a:ext uri="{FF2B5EF4-FFF2-40B4-BE49-F238E27FC236}">
                  <a16:creationId xmlns:a16="http://schemas.microsoft.com/office/drawing/2014/main" id="{6D355868-1650-8F4F-A0AF-33656B1E9311}"/>
                </a:ext>
              </a:extLst>
            </p:cNvPr>
            <p:cNvSpPr txBox="1">
              <a:spLocks/>
            </p:cNvSpPr>
            <p:nvPr/>
          </p:nvSpPr>
          <p:spPr>
            <a:xfrm>
              <a:off x="7215104" y="4266790"/>
              <a:ext cx="2204818" cy="4051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pt-BR" dirty="0"/>
                <a:t>Luca </a:t>
              </a:r>
              <a:r>
                <a:rPr lang="pt-BR" dirty="0" err="1"/>
                <a:t>Ezellner</a:t>
              </a:r>
              <a:r>
                <a:rPr lang="pt-BR" dirty="0"/>
                <a:t> </a:t>
              </a:r>
              <a:r>
                <a:rPr lang="pt-BR" dirty="0" err="1"/>
                <a:t>Miraglia</a:t>
              </a:r>
              <a:endParaRPr lang="en-US" dirty="0"/>
            </a:p>
            <a:p>
              <a:endParaRPr lang="pt-BR" dirty="0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2520BE7-3DBB-B64D-8E99-D1785B137190}"/>
              </a:ext>
            </a:extLst>
          </p:cNvPr>
          <p:cNvGrpSpPr/>
          <p:nvPr/>
        </p:nvGrpSpPr>
        <p:grpSpPr>
          <a:xfrm>
            <a:off x="7402701" y="504285"/>
            <a:ext cx="2532999" cy="1845194"/>
            <a:chOff x="4917700" y="2986278"/>
            <a:chExt cx="2532999" cy="1845194"/>
          </a:xfrm>
        </p:grpSpPr>
        <p:sp>
          <p:nvSpPr>
            <p:cNvPr id="18" name="Espaço Reservado para Conteúdo 2">
              <a:extLst>
                <a:ext uri="{FF2B5EF4-FFF2-40B4-BE49-F238E27FC236}">
                  <a16:creationId xmlns:a16="http://schemas.microsoft.com/office/drawing/2014/main" id="{2682E540-A01C-F641-BA5F-768612FB51FE}"/>
                </a:ext>
              </a:extLst>
            </p:cNvPr>
            <p:cNvSpPr txBox="1">
              <a:spLocks/>
            </p:cNvSpPr>
            <p:nvPr/>
          </p:nvSpPr>
          <p:spPr>
            <a:xfrm>
              <a:off x="4917700" y="4426278"/>
              <a:ext cx="2532999" cy="40519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/>
                <a:t>Lucas Marques de Araujo</a:t>
              </a:r>
              <a:endParaRPr lang="en-US"/>
            </a:p>
            <a:p>
              <a:endParaRPr lang="pt-BR" dirty="0"/>
            </a:p>
          </p:txBody>
        </p:sp>
        <p:pic>
          <p:nvPicPr>
            <p:cNvPr id="19" name="Imagem 18" descr="Menino de camisa branca sorrindo&#10;&#10;Descrição gerada automaticamente">
              <a:extLst>
                <a:ext uri="{FF2B5EF4-FFF2-40B4-BE49-F238E27FC236}">
                  <a16:creationId xmlns:a16="http://schemas.microsoft.com/office/drawing/2014/main" id="{207A3BCD-3539-B84D-A2E6-6F2B18AB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7504" y="2986278"/>
              <a:ext cx="1473391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681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33EF7-963B-6840-974F-1D211C52F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2493925"/>
            <a:ext cx="8991600" cy="1264762"/>
          </a:xfrm>
        </p:spPr>
        <p:txBody>
          <a:bodyPr>
            <a:normAutofit/>
          </a:bodyPr>
          <a:lstStyle/>
          <a:p>
            <a:r>
              <a:rPr lang="pt-BR" sz="3200" dirty="0"/>
              <a:t>Inteligência para transporte público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CB28E-68AA-BB46-AA90-90308BCE4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6412" y="3758687"/>
            <a:ext cx="4399174" cy="612141"/>
          </a:xfrm>
        </p:spPr>
        <p:txBody>
          <a:bodyPr>
            <a:noAutofit/>
          </a:bodyPr>
          <a:lstStyle/>
          <a:p>
            <a:r>
              <a:rPr lang="pt-BR" sz="4800" dirty="0">
                <a:solidFill>
                  <a:srgbClr val="FFFFFF"/>
                </a:solidFill>
              </a:rPr>
              <a:t>EM INSTANTES ....</a:t>
            </a:r>
          </a:p>
          <a:p>
            <a:endParaRPr lang="pt-BR" sz="4800" dirty="0">
              <a:solidFill>
                <a:srgbClr val="FFFFFF"/>
              </a:solidFill>
            </a:endParaRPr>
          </a:p>
          <a:p>
            <a:r>
              <a:rPr lang="pt-BR" sz="4800" dirty="0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</a:t>
            </a:r>
            <a:r>
              <a:rPr lang="pt-BR" sz="4800" dirty="0">
                <a:solidFill>
                  <a:srgbClr val="FFFFFF"/>
                </a:solidFill>
              </a:rPr>
              <a:t>      </a:t>
            </a:r>
          </a:p>
          <a:p>
            <a:endParaRPr lang="pt-BR" sz="4800" dirty="0">
              <a:solidFill>
                <a:srgbClr val="FFFFFF"/>
              </a:solidFill>
            </a:endParaRPr>
          </a:p>
        </p:txBody>
      </p:sp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77E4D332-2B42-5B49-A15B-FA94DD4E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826" y="4556805"/>
            <a:ext cx="2236347" cy="2236347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D1072A4C-6804-3844-BA13-096DDA2B9895}"/>
              </a:ext>
            </a:extLst>
          </p:cNvPr>
          <p:cNvGrpSpPr/>
          <p:nvPr/>
        </p:nvGrpSpPr>
        <p:grpSpPr>
          <a:xfrm>
            <a:off x="4741790" y="504285"/>
            <a:ext cx="2325905" cy="1845194"/>
            <a:chOff x="2189436" y="2826790"/>
            <a:chExt cx="2325905" cy="1845194"/>
          </a:xfrm>
        </p:grpSpPr>
        <p:pic>
          <p:nvPicPr>
            <p:cNvPr id="9" name="Imagem 8" descr="Homem de óculos olhando para o lado&#10;&#10;Descrição gerada automaticamente">
              <a:extLst>
                <a:ext uri="{FF2B5EF4-FFF2-40B4-BE49-F238E27FC236}">
                  <a16:creationId xmlns:a16="http://schemas.microsoft.com/office/drawing/2014/main" id="{4D40F475-68EE-354D-B707-EB600699C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388" y="2826790"/>
              <a:ext cx="1440000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0" name="Espaço Reservado para Conteúdo 2">
              <a:extLst>
                <a:ext uri="{FF2B5EF4-FFF2-40B4-BE49-F238E27FC236}">
                  <a16:creationId xmlns:a16="http://schemas.microsoft.com/office/drawing/2014/main" id="{F17EA1AA-9229-B74B-A3D5-705D67325548}"/>
                </a:ext>
              </a:extLst>
            </p:cNvPr>
            <p:cNvSpPr txBox="1">
              <a:spLocks/>
            </p:cNvSpPr>
            <p:nvPr/>
          </p:nvSpPr>
          <p:spPr>
            <a:xfrm>
              <a:off x="2189436" y="4266790"/>
              <a:ext cx="2325905" cy="4051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dirty="0"/>
                <a:t>Arthur Segura </a:t>
              </a:r>
              <a:r>
                <a:rPr lang="pt-BR" dirty="0" err="1"/>
                <a:t>Novello</a:t>
              </a:r>
              <a:endParaRPr lang="pt-BR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E293766-A29E-BE43-AA80-F75E69C60E57}"/>
              </a:ext>
            </a:extLst>
          </p:cNvPr>
          <p:cNvGrpSpPr/>
          <p:nvPr/>
        </p:nvGrpSpPr>
        <p:grpSpPr>
          <a:xfrm>
            <a:off x="2201966" y="504285"/>
            <a:ext cx="2204818" cy="1845194"/>
            <a:chOff x="7215104" y="2826790"/>
            <a:chExt cx="2204818" cy="1845194"/>
          </a:xfrm>
        </p:grpSpPr>
        <p:pic>
          <p:nvPicPr>
            <p:cNvPr id="12" name="Imagem 11" descr="Homem de óculos e camisa cinza&#10;&#10;Descrição gerada automaticamente">
              <a:extLst>
                <a:ext uri="{FF2B5EF4-FFF2-40B4-BE49-F238E27FC236}">
                  <a16:creationId xmlns:a16="http://schemas.microsoft.com/office/drawing/2014/main" id="{A13A6239-0B73-E041-9CC3-C335479DD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7513" y="2826790"/>
              <a:ext cx="1440000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4" name="Espaço Reservado para Conteúdo 2">
              <a:extLst>
                <a:ext uri="{FF2B5EF4-FFF2-40B4-BE49-F238E27FC236}">
                  <a16:creationId xmlns:a16="http://schemas.microsoft.com/office/drawing/2014/main" id="{6D355868-1650-8F4F-A0AF-33656B1E9311}"/>
                </a:ext>
              </a:extLst>
            </p:cNvPr>
            <p:cNvSpPr txBox="1">
              <a:spLocks/>
            </p:cNvSpPr>
            <p:nvPr/>
          </p:nvSpPr>
          <p:spPr>
            <a:xfrm>
              <a:off x="7215104" y="4266790"/>
              <a:ext cx="2204818" cy="4051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pt-BR" dirty="0"/>
                <a:t>Luca </a:t>
              </a:r>
              <a:r>
                <a:rPr lang="pt-BR" dirty="0" err="1"/>
                <a:t>Ezellner</a:t>
              </a:r>
              <a:r>
                <a:rPr lang="pt-BR" dirty="0"/>
                <a:t> </a:t>
              </a:r>
              <a:r>
                <a:rPr lang="pt-BR" dirty="0" err="1"/>
                <a:t>Miraglia</a:t>
              </a:r>
              <a:endParaRPr lang="en-US" dirty="0"/>
            </a:p>
            <a:p>
              <a:endParaRPr lang="pt-BR" dirty="0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2520BE7-3DBB-B64D-8E99-D1785B137190}"/>
              </a:ext>
            </a:extLst>
          </p:cNvPr>
          <p:cNvGrpSpPr/>
          <p:nvPr/>
        </p:nvGrpSpPr>
        <p:grpSpPr>
          <a:xfrm>
            <a:off x="7402701" y="504285"/>
            <a:ext cx="2532999" cy="1845194"/>
            <a:chOff x="4917700" y="2986278"/>
            <a:chExt cx="2532999" cy="1845194"/>
          </a:xfrm>
        </p:grpSpPr>
        <p:sp>
          <p:nvSpPr>
            <p:cNvPr id="18" name="Espaço Reservado para Conteúdo 2">
              <a:extLst>
                <a:ext uri="{FF2B5EF4-FFF2-40B4-BE49-F238E27FC236}">
                  <a16:creationId xmlns:a16="http://schemas.microsoft.com/office/drawing/2014/main" id="{2682E540-A01C-F641-BA5F-768612FB51FE}"/>
                </a:ext>
              </a:extLst>
            </p:cNvPr>
            <p:cNvSpPr txBox="1">
              <a:spLocks/>
            </p:cNvSpPr>
            <p:nvPr/>
          </p:nvSpPr>
          <p:spPr>
            <a:xfrm>
              <a:off x="4917700" y="4426278"/>
              <a:ext cx="2532999" cy="40519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/>
                <a:t>Lucas Marques de Araujo</a:t>
              </a:r>
              <a:endParaRPr lang="en-US"/>
            </a:p>
            <a:p>
              <a:endParaRPr lang="pt-BR" dirty="0"/>
            </a:p>
          </p:txBody>
        </p:sp>
        <p:pic>
          <p:nvPicPr>
            <p:cNvPr id="19" name="Imagem 18" descr="Menino de camisa branca sorrindo&#10;&#10;Descrição gerada automaticamente">
              <a:extLst>
                <a:ext uri="{FF2B5EF4-FFF2-40B4-BE49-F238E27FC236}">
                  <a16:creationId xmlns:a16="http://schemas.microsoft.com/office/drawing/2014/main" id="{207A3BCD-3539-B84D-A2E6-6F2B18AB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7504" y="2986278"/>
              <a:ext cx="1473391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891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Apple Symbols</vt:lpstr>
      <vt:lpstr>Arial</vt:lpstr>
      <vt:lpstr>Calibri</vt:lpstr>
      <vt:lpstr>Gill Sans MT</vt:lpstr>
      <vt:lpstr>Pacote</vt:lpstr>
      <vt:lpstr>Inteligência para transporte público</vt:lpstr>
      <vt:lpstr>Inteligência para transporte público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para transporte público</dc:title>
  <dc:creator>LUCAS MARQUES DE ARAUJO</dc:creator>
  <cp:lastModifiedBy>LUCAS MARQUES DE ARAUJO</cp:lastModifiedBy>
  <cp:revision>15</cp:revision>
  <dcterms:created xsi:type="dcterms:W3CDTF">2020-11-06T18:16:50Z</dcterms:created>
  <dcterms:modified xsi:type="dcterms:W3CDTF">2020-11-06T23:14:54Z</dcterms:modified>
</cp:coreProperties>
</file>