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1"/>
  </p:notesMasterIdLst>
  <p:sldIdLst>
    <p:sldId id="256" r:id="rId2"/>
    <p:sldId id="258" r:id="rId3"/>
    <p:sldId id="260" r:id="rId4"/>
    <p:sldId id="294" r:id="rId5"/>
    <p:sldId id="295" r:id="rId6"/>
    <p:sldId id="296" r:id="rId7"/>
    <p:sldId id="297" r:id="rId8"/>
    <p:sldId id="298" r:id="rId9"/>
    <p:sldId id="299" r:id="rId10"/>
    <p:sldId id="300" r:id="rId11"/>
    <p:sldId id="301" r:id="rId12"/>
    <p:sldId id="302" r:id="rId13"/>
    <p:sldId id="303" r:id="rId14"/>
    <p:sldId id="305" r:id="rId15"/>
    <p:sldId id="306" r:id="rId16"/>
    <p:sldId id="307" r:id="rId17"/>
    <p:sldId id="308" r:id="rId18"/>
    <p:sldId id="309" r:id="rId19"/>
    <p:sldId id="269" r:id="rId20"/>
  </p:sldIdLst>
  <p:sldSz cx="9144000" cy="5143500" type="screen16x9"/>
  <p:notesSz cx="6858000" cy="9144000"/>
  <p:embeddedFontLst>
    <p:embeddedFont>
      <p:font typeface="Albert Sans" pitchFamily="2" charset="77"/>
      <p:regular r:id="rId22"/>
      <p:bold r:id="rId23"/>
      <p:italic r:id="rId24"/>
      <p:boldItalic r:id="rId25"/>
    </p:embeddedFont>
    <p:embeddedFont>
      <p:font typeface="Anaheim" panose="02000503000000000000" pitchFamily="2" charset="77"/>
      <p:regular r:id="rId26"/>
    </p:embeddedFont>
    <p:embeddedFont>
      <p:font typeface="Cambria Math" panose="02040503050406030204" pitchFamily="18" charset="0"/>
      <p:regular r:id="rId27"/>
    </p:embeddedFont>
    <p:embeddedFont>
      <p:font typeface="DM Sans"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414B9C-88E5-4FE3-9E45-F7728C23B7D1}">
  <a:tblStyle styleId="{75414B9C-88E5-4FE3-9E45-F7728C23B7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6D76EA1-D3BE-4ECA-9BFA-2E5ED59B648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7"/>
    <p:restoredTop sz="94701"/>
  </p:normalViewPr>
  <p:slideViewPr>
    <p:cSldViewPr snapToGrid="0">
      <p:cViewPr varScale="1">
        <p:scale>
          <a:sx n="177" d="100"/>
          <a:sy n="177" d="100"/>
        </p:scale>
        <p:origin x="63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470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048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81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22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75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80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598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714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40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8"/>
        <p:cNvGrpSpPr/>
        <p:nvPr/>
      </p:nvGrpSpPr>
      <p:grpSpPr>
        <a:xfrm>
          <a:off x="0" y="0"/>
          <a:ext cx="0" cy="0"/>
          <a:chOff x="0" y="0"/>
          <a:chExt cx="0" cy="0"/>
        </a:xfrm>
      </p:grpSpPr>
      <p:sp>
        <p:nvSpPr>
          <p:cNvPr id="2259" name="Google Shape;225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0" name="Google Shape;226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05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426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085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794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99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67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8075" y="301209"/>
            <a:ext cx="8691424" cy="4645767"/>
            <a:chOff x="258075" y="301209"/>
            <a:chExt cx="8691424" cy="4645767"/>
          </a:xfrm>
        </p:grpSpPr>
        <p:grpSp>
          <p:nvGrpSpPr>
            <p:cNvPr id="10" name="Google Shape;10;p2"/>
            <p:cNvGrpSpPr/>
            <p:nvPr/>
          </p:nvGrpSpPr>
          <p:grpSpPr>
            <a:xfrm>
              <a:off x="258075" y="301209"/>
              <a:ext cx="8627275" cy="4645767"/>
              <a:chOff x="258075" y="301209"/>
              <a:chExt cx="8627275" cy="4645767"/>
            </a:xfrm>
          </p:grpSpPr>
          <p:sp>
            <p:nvSpPr>
              <p:cNvPr id="11" name="Google Shape;11;p2"/>
              <p:cNvSpPr/>
              <p:nvPr/>
            </p:nvSpPr>
            <p:spPr>
              <a:xfrm>
                <a:off x="8585394" y="28075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024950" y="374473"/>
                <a:ext cx="114150" cy="114196"/>
                <a:chOff x="-685100" y="4136737"/>
                <a:chExt cx="38359" cy="38359"/>
              </a:xfrm>
            </p:grpSpPr>
            <p:sp>
              <p:nvSpPr>
                <p:cNvPr id="13" name="Google Shape;13;p2"/>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8771200" y="1615548"/>
                <a:ext cx="114150" cy="114196"/>
                <a:chOff x="-685100" y="4136737"/>
                <a:chExt cx="38359" cy="38359"/>
              </a:xfrm>
            </p:grpSpPr>
            <p:sp>
              <p:nvSpPr>
                <p:cNvPr id="16" name="Google Shape;16;p2"/>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258075" y="48476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51881" y="459679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00426" y="538456"/>
                <a:ext cx="89032" cy="89191"/>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86" y="301209"/>
                <a:ext cx="418657" cy="26503"/>
              </a:xfrm>
              <a:custGeom>
                <a:avLst/>
                <a:gdLst/>
                <a:ahLst/>
                <a:cxnLst/>
                <a:rect l="l" t="t" r="r" b="b"/>
                <a:pathLst>
                  <a:path w="2638" h="167" fill="none" extrusionOk="0">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8530365" y="3457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713225" y="889825"/>
            <a:ext cx="4945200" cy="1884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4" name="Google Shape;24;p2"/>
          <p:cNvSpPr txBox="1">
            <a:spLocks noGrp="1"/>
          </p:cNvSpPr>
          <p:nvPr>
            <p:ph type="subTitle" idx="1"/>
          </p:nvPr>
        </p:nvSpPr>
        <p:spPr>
          <a:xfrm>
            <a:off x="713300" y="2754300"/>
            <a:ext cx="49452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grpSp>
        <p:nvGrpSpPr>
          <p:cNvPr id="26" name="Google Shape;26;p3"/>
          <p:cNvGrpSpPr/>
          <p:nvPr/>
        </p:nvGrpSpPr>
        <p:grpSpPr>
          <a:xfrm>
            <a:off x="201177" y="366922"/>
            <a:ext cx="8734643" cy="4630271"/>
            <a:chOff x="201177" y="366922"/>
            <a:chExt cx="8734643" cy="4630271"/>
          </a:xfrm>
        </p:grpSpPr>
        <p:grpSp>
          <p:nvGrpSpPr>
            <p:cNvPr id="27" name="Google Shape;27;p3"/>
            <p:cNvGrpSpPr/>
            <p:nvPr/>
          </p:nvGrpSpPr>
          <p:grpSpPr>
            <a:xfrm>
              <a:off x="201177" y="471879"/>
              <a:ext cx="8734643" cy="4525314"/>
              <a:chOff x="201177" y="471879"/>
              <a:chExt cx="8734643" cy="4525314"/>
            </a:xfrm>
          </p:grpSpPr>
          <p:sp>
            <p:nvSpPr>
              <p:cNvPr id="28" name="Google Shape;28;p3"/>
              <p:cNvSpPr/>
              <p:nvPr/>
            </p:nvSpPr>
            <p:spPr>
              <a:xfrm>
                <a:off x="301027" y="4718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76060" y="113076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201177" y="4781904"/>
                <a:ext cx="842275" cy="215289"/>
                <a:chOff x="201177" y="4781904"/>
                <a:chExt cx="842275" cy="215289"/>
              </a:xfrm>
            </p:grpSpPr>
            <p:sp>
              <p:nvSpPr>
                <p:cNvPr id="31" name="Google Shape;31;p3"/>
                <p:cNvSpPr/>
                <p:nvPr/>
              </p:nvSpPr>
              <p:spPr>
                <a:xfrm>
                  <a:off x="201177" y="478190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a:off x="929303" y="4882998"/>
                  <a:ext cx="114150" cy="114196"/>
                  <a:chOff x="-685100" y="4136737"/>
                  <a:chExt cx="38359" cy="38359"/>
                </a:xfrm>
              </p:grpSpPr>
              <p:sp>
                <p:nvSpPr>
                  <p:cNvPr id="33" name="Google Shape;33;p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p:nvPr/>
            </p:nvSpPr>
            <p:spPr>
              <a:xfrm>
                <a:off x="8680375" y="7552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830760" y="2348372"/>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a:off x="756840" y="366922"/>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35365" y="459074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756850" y="2263364"/>
            <a:ext cx="4185000" cy="9159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84975" y="1542825"/>
            <a:ext cx="956700" cy="9159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5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txBox="1">
            <a:spLocks noGrp="1"/>
          </p:cNvSpPr>
          <p:nvPr>
            <p:ph type="subTitle" idx="1"/>
          </p:nvPr>
        </p:nvSpPr>
        <p:spPr>
          <a:xfrm>
            <a:off x="756850" y="3228675"/>
            <a:ext cx="4185000" cy="448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2"/>
        <p:cNvGrpSpPr/>
        <p:nvPr/>
      </p:nvGrpSpPr>
      <p:grpSpPr>
        <a:xfrm>
          <a:off x="0" y="0"/>
          <a:ext cx="0" cy="0"/>
          <a:chOff x="0" y="0"/>
          <a:chExt cx="0" cy="0"/>
        </a:xfrm>
      </p:grpSpPr>
      <p:grpSp>
        <p:nvGrpSpPr>
          <p:cNvPr id="103" name="Google Shape;103;p8"/>
          <p:cNvGrpSpPr/>
          <p:nvPr/>
        </p:nvGrpSpPr>
        <p:grpSpPr>
          <a:xfrm>
            <a:off x="197390" y="309004"/>
            <a:ext cx="8653755" cy="3593757"/>
            <a:chOff x="197390" y="309004"/>
            <a:chExt cx="8653755" cy="3593757"/>
          </a:xfrm>
        </p:grpSpPr>
        <p:grpSp>
          <p:nvGrpSpPr>
            <p:cNvPr id="104" name="Google Shape;104;p8"/>
            <p:cNvGrpSpPr/>
            <p:nvPr/>
          </p:nvGrpSpPr>
          <p:grpSpPr>
            <a:xfrm>
              <a:off x="197390" y="2348909"/>
              <a:ext cx="8653755" cy="1553852"/>
              <a:chOff x="197390" y="2348909"/>
              <a:chExt cx="8653755" cy="1553852"/>
            </a:xfrm>
          </p:grpSpPr>
          <p:sp>
            <p:nvSpPr>
              <p:cNvPr id="105" name="Google Shape;105;p8"/>
              <p:cNvSpPr/>
              <p:nvPr/>
            </p:nvSpPr>
            <p:spPr>
              <a:xfrm>
                <a:off x="197390" y="31052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517362" y="370261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197410" y="347331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8746085" y="38019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8430765" y="23489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8"/>
            <p:cNvSpPr/>
            <p:nvPr/>
          </p:nvSpPr>
          <p:spPr>
            <a:xfrm>
              <a:off x="1191252" y="30900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1735685" y="489122"/>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8"/>
          <p:cNvSpPr txBox="1">
            <a:spLocks noGrp="1"/>
          </p:cNvSpPr>
          <p:nvPr>
            <p:ph type="title"/>
          </p:nvPr>
        </p:nvSpPr>
        <p:spPr>
          <a:xfrm>
            <a:off x="713225" y="1000650"/>
            <a:ext cx="3884100" cy="1956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
        <p:cNvGrpSpPr/>
        <p:nvPr/>
      </p:nvGrpSpPr>
      <p:grpSpPr>
        <a:xfrm>
          <a:off x="0" y="0"/>
          <a:ext cx="0" cy="0"/>
          <a:chOff x="0" y="0"/>
          <a:chExt cx="0" cy="0"/>
        </a:xfrm>
      </p:grpSpPr>
      <p:grpSp>
        <p:nvGrpSpPr>
          <p:cNvPr id="142" name="Google Shape;142;p13"/>
          <p:cNvGrpSpPr/>
          <p:nvPr/>
        </p:nvGrpSpPr>
        <p:grpSpPr>
          <a:xfrm>
            <a:off x="140465" y="125025"/>
            <a:ext cx="8836013" cy="4774862"/>
            <a:chOff x="140465" y="125025"/>
            <a:chExt cx="8836013" cy="4774862"/>
          </a:xfrm>
        </p:grpSpPr>
        <p:grpSp>
          <p:nvGrpSpPr>
            <p:cNvPr id="143" name="Google Shape;143;p13"/>
            <p:cNvGrpSpPr/>
            <p:nvPr/>
          </p:nvGrpSpPr>
          <p:grpSpPr>
            <a:xfrm>
              <a:off x="140465" y="125025"/>
              <a:ext cx="8836013" cy="4774862"/>
              <a:chOff x="140465" y="125025"/>
              <a:chExt cx="8836013" cy="4774862"/>
            </a:xfrm>
          </p:grpSpPr>
          <p:grpSp>
            <p:nvGrpSpPr>
              <p:cNvPr id="144" name="Google Shape;144;p13"/>
              <p:cNvGrpSpPr/>
              <p:nvPr/>
            </p:nvGrpSpPr>
            <p:grpSpPr>
              <a:xfrm>
                <a:off x="140465" y="125025"/>
                <a:ext cx="8836013" cy="4682629"/>
                <a:chOff x="140465" y="125025"/>
                <a:chExt cx="8836013" cy="4682629"/>
              </a:xfrm>
            </p:grpSpPr>
            <p:grpSp>
              <p:nvGrpSpPr>
                <p:cNvPr id="145" name="Google Shape;145;p13"/>
                <p:cNvGrpSpPr/>
                <p:nvPr/>
              </p:nvGrpSpPr>
              <p:grpSpPr>
                <a:xfrm>
                  <a:off x="140465" y="679273"/>
                  <a:ext cx="114150" cy="114196"/>
                  <a:chOff x="-685100" y="4136737"/>
                  <a:chExt cx="38359" cy="38359"/>
                </a:xfrm>
              </p:grpSpPr>
              <p:sp>
                <p:nvSpPr>
                  <p:cNvPr id="146" name="Google Shape;146;p1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3"/>
                <p:cNvSpPr/>
                <p:nvPr/>
              </p:nvSpPr>
              <p:spPr>
                <a:xfrm>
                  <a:off x="212200" y="1250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720010" y="19361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8811252" y="467240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3"/>
                <p:cNvGrpSpPr/>
                <p:nvPr/>
              </p:nvGrpSpPr>
              <p:grpSpPr>
                <a:xfrm>
                  <a:off x="8612715" y="4289248"/>
                  <a:ext cx="114150" cy="114196"/>
                  <a:chOff x="-685100" y="4136737"/>
                  <a:chExt cx="38359" cy="38359"/>
                </a:xfrm>
              </p:grpSpPr>
              <p:sp>
                <p:nvSpPr>
                  <p:cNvPr id="152" name="Google Shape;152;p1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 name="Google Shape;154;p13"/>
              <p:cNvSpPr/>
              <p:nvPr/>
            </p:nvSpPr>
            <p:spPr>
              <a:xfrm>
                <a:off x="8161165" y="48733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3"/>
            <p:cNvGrpSpPr/>
            <p:nvPr/>
          </p:nvGrpSpPr>
          <p:grpSpPr>
            <a:xfrm>
              <a:off x="7893815" y="336373"/>
              <a:ext cx="1032283" cy="1057878"/>
              <a:chOff x="7893815" y="336373"/>
              <a:chExt cx="1032283" cy="1057878"/>
            </a:xfrm>
          </p:grpSpPr>
          <p:grpSp>
            <p:nvGrpSpPr>
              <p:cNvPr id="156" name="Google Shape;156;p13"/>
              <p:cNvGrpSpPr/>
              <p:nvPr/>
            </p:nvGrpSpPr>
            <p:grpSpPr>
              <a:xfrm>
                <a:off x="7893815" y="336373"/>
                <a:ext cx="114150" cy="114196"/>
                <a:chOff x="-685100" y="4136737"/>
                <a:chExt cx="38359" cy="38359"/>
              </a:xfrm>
            </p:grpSpPr>
            <p:sp>
              <p:nvSpPr>
                <p:cNvPr id="157" name="Google Shape;157;p1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3"/>
              <p:cNvSpPr/>
              <p:nvPr/>
            </p:nvSpPr>
            <p:spPr>
              <a:xfrm>
                <a:off x="8506965" y="46329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8660337" y="12949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13"/>
          <p:cNvSpPr txBox="1">
            <a:spLocks noGrp="1"/>
          </p:cNvSpPr>
          <p:nvPr>
            <p:ph type="title"/>
          </p:nvPr>
        </p:nvSpPr>
        <p:spPr>
          <a:xfrm>
            <a:off x="720000" y="521225"/>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13"/>
          <p:cNvSpPr txBox="1">
            <a:spLocks noGrp="1"/>
          </p:cNvSpPr>
          <p:nvPr>
            <p:ph type="subTitle" idx="1"/>
          </p:nvPr>
        </p:nvSpPr>
        <p:spPr>
          <a:xfrm>
            <a:off x="720000" y="221794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3"/>
          <p:cNvSpPr txBox="1">
            <a:spLocks noGrp="1"/>
          </p:cNvSpPr>
          <p:nvPr>
            <p:ph type="subTitle" idx="2"/>
          </p:nvPr>
        </p:nvSpPr>
        <p:spPr>
          <a:xfrm>
            <a:off x="3419271" y="221794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subTitle" idx="3"/>
          </p:nvPr>
        </p:nvSpPr>
        <p:spPr>
          <a:xfrm>
            <a:off x="720000" y="395112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3"/>
          <p:cNvSpPr txBox="1">
            <a:spLocks noGrp="1"/>
          </p:cNvSpPr>
          <p:nvPr>
            <p:ph type="subTitle" idx="4"/>
          </p:nvPr>
        </p:nvSpPr>
        <p:spPr>
          <a:xfrm>
            <a:off x="3419274" y="395112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3"/>
          <p:cNvSpPr txBox="1">
            <a:spLocks noGrp="1"/>
          </p:cNvSpPr>
          <p:nvPr>
            <p:ph type="subTitle" idx="5"/>
          </p:nvPr>
        </p:nvSpPr>
        <p:spPr>
          <a:xfrm>
            <a:off x="6118549" y="221794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subTitle" idx="6"/>
          </p:nvPr>
        </p:nvSpPr>
        <p:spPr>
          <a:xfrm>
            <a:off x="6118549" y="395112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13"/>
          <p:cNvSpPr txBox="1">
            <a:spLocks noGrp="1"/>
          </p:cNvSpPr>
          <p:nvPr>
            <p:ph type="title" idx="7" hasCustomPrompt="1"/>
          </p:nvPr>
        </p:nvSpPr>
        <p:spPr>
          <a:xfrm>
            <a:off x="720000" y="1388066"/>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title" idx="8" hasCustomPrompt="1"/>
          </p:nvPr>
        </p:nvSpPr>
        <p:spPr>
          <a:xfrm>
            <a:off x="720000" y="3123852"/>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 name="Google Shape;170;p13"/>
          <p:cNvSpPr txBox="1">
            <a:spLocks noGrp="1"/>
          </p:cNvSpPr>
          <p:nvPr>
            <p:ph type="title" idx="9" hasCustomPrompt="1"/>
          </p:nvPr>
        </p:nvSpPr>
        <p:spPr>
          <a:xfrm>
            <a:off x="3419275" y="1388066"/>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 name="Google Shape;171;p13"/>
          <p:cNvSpPr txBox="1">
            <a:spLocks noGrp="1"/>
          </p:cNvSpPr>
          <p:nvPr>
            <p:ph type="title" idx="13" hasCustomPrompt="1"/>
          </p:nvPr>
        </p:nvSpPr>
        <p:spPr>
          <a:xfrm>
            <a:off x="3419275" y="3123852"/>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title" idx="14" hasCustomPrompt="1"/>
          </p:nvPr>
        </p:nvSpPr>
        <p:spPr>
          <a:xfrm>
            <a:off x="6118550" y="1388066"/>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3" name="Google Shape;173;p13"/>
          <p:cNvSpPr txBox="1">
            <a:spLocks noGrp="1"/>
          </p:cNvSpPr>
          <p:nvPr>
            <p:ph type="title" idx="15" hasCustomPrompt="1"/>
          </p:nvPr>
        </p:nvSpPr>
        <p:spPr>
          <a:xfrm>
            <a:off x="6118550" y="3123852"/>
            <a:ext cx="685500" cy="572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16"/>
          </p:nvPr>
        </p:nvSpPr>
        <p:spPr>
          <a:xfrm>
            <a:off x="720000" y="18860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5" name="Google Shape;175;p13"/>
          <p:cNvSpPr txBox="1">
            <a:spLocks noGrp="1"/>
          </p:cNvSpPr>
          <p:nvPr>
            <p:ph type="subTitle" idx="17"/>
          </p:nvPr>
        </p:nvSpPr>
        <p:spPr>
          <a:xfrm>
            <a:off x="3419271" y="18860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6" name="Google Shape;176;p13"/>
          <p:cNvSpPr txBox="1">
            <a:spLocks noGrp="1"/>
          </p:cNvSpPr>
          <p:nvPr>
            <p:ph type="subTitle" idx="18"/>
          </p:nvPr>
        </p:nvSpPr>
        <p:spPr>
          <a:xfrm>
            <a:off x="6118549" y="18860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7" name="Google Shape;177;p13"/>
          <p:cNvSpPr txBox="1">
            <a:spLocks noGrp="1"/>
          </p:cNvSpPr>
          <p:nvPr>
            <p:ph type="subTitle" idx="19"/>
          </p:nvPr>
        </p:nvSpPr>
        <p:spPr>
          <a:xfrm>
            <a:off x="720000" y="361872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8" name="Google Shape;178;p13"/>
          <p:cNvSpPr txBox="1">
            <a:spLocks noGrp="1"/>
          </p:cNvSpPr>
          <p:nvPr>
            <p:ph type="subTitle" idx="20"/>
          </p:nvPr>
        </p:nvSpPr>
        <p:spPr>
          <a:xfrm>
            <a:off x="3419271" y="361872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179" name="Google Shape;179;p13"/>
          <p:cNvSpPr txBox="1">
            <a:spLocks noGrp="1"/>
          </p:cNvSpPr>
          <p:nvPr>
            <p:ph type="subTitle" idx="21"/>
          </p:nvPr>
        </p:nvSpPr>
        <p:spPr>
          <a:xfrm>
            <a:off x="6118549" y="361872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473"/>
        <p:cNvGrpSpPr/>
        <p:nvPr/>
      </p:nvGrpSpPr>
      <p:grpSpPr>
        <a:xfrm>
          <a:off x="0" y="0"/>
          <a:ext cx="0" cy="0"/>
          <a:chOff x="0" y="0"/>
          <a:chExt cx="0" cy="0"/>
        </a:xfrm>
      </p:grpSpPr>
      <p:grpSp>
        <p:nvGrpSpPr>
          <p:cNvPr id="474" name="Google Shape;474;p31"/>
          <p:cNvGrpSpPr/>
          <p:nvPr/>
        </p:nvGrpSpPr>
        <p:grpSpPr>
          <a:xfrm>
            <a:off x="138940" y="385979"/>
            <a:ext cx="9153658" cy="4555558"/>
            <a:chOff x="138940" y="385979"/>
            <a:chExt cx="9153658" cy="4555558"/>
          </a:xfrm>
        </p:grpSpPr>
        <p:grpSp>
          <p:nvGrpSpPr>
            <p:cNvPr id="475" name="Google Shape;475;p31"/>
            <p:cNvGrpSpPr/>
            <p:nvPr/>
          </p:nvGrpSpPr>
          <p:grpSpPr>
            <a:xfrm>
              <a:off x="138940" y="385979"/>
              <a:ext cx="815713" cy="707939"/>
              <a:chOff x="138940" y="385979"/>
              <a:chExt cx="815713" cy="707939"/>
            </a:xfrm>
          </p:grpSpPr>
          <p:sp>
            <p:nvSpPr>
              <p:cNvPr id="476" name="Google Shape;476;p31"/>
              <p:cNvSpPr/>
              <p:nvPr/>
            </p:nvSpPr>
            <p:spPr>
              <a:xfrm>
                <a:off x="253090" y="6870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31"/>
              <p:cNvGrpSpPr/>
              <p:nvPr/>
            </p:nvGrpSpPr>
            <p:grpSpPr>
              <a:xfrm>
                <a:off x="138940" y="979723"/>
                <a:ext cx="114150" cy="114196"/>
                <a:chOff x="-685100" y="4136737"/>
                <a:chExt cx="38359" cy="38359"/>
              </a:xfrm>
            </p:grpSpPr>
            <p:sp>
              <p:nvSpPr>
                <p:cNvPr id="478" name="Google Shape;478;p31"/>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31"/>
              <p:cNvSpPr/>
              <p:nvPr/>
            </p:nvSpPr>
            <p:spPr>
              <a:xfrm>
                <a:off x="789427" y="3859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1"/>
            <p:cNvGrpSpPr/>
            <p:nvPr/>
          </p:nvGrpSpPr>
          <p:grpSpPr>
            <a:xfrm>
              <a:off x="7815365" y="3282566"/>
              <a:ext cx="1477233" cy="1658972"/>
              <a:chOff x="7815365" y="3282566"/>
              <a:chExt cx="1477233" cy="1658972"/>
            </a:xfrm>
          </p:grpSpPr>
          <p:sp>
            <p:nvSpPr>
              <p:cNvPr id="482" name="Google Shape;482;p31"/>
              <p:cNvSpPr/>
              <p:nvPr/>
            </p:nvSpPr>
            <p:spPr>
              <a:xfrm>
                <a:off x="7815365" y="49150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8675210" y="328256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522812" y="37498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8873465" y="3439722"/>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6" name="Google Shape;486;p31"/>
          <p:cNvSpPr txBox="1">
            <a:spLocks noGrp="1"/>
          </p:cNvSpPr>
          <p:nvPr>
            <p:ph type="title" hasCustomPrompt="1"/>
          </p:nvPr>
        </p:nvSpPr>
        <p:spPr>
          <a:xfrm>
            <a:off x="1327325" y="1487975"/>
            <a:ext cx="1398900" cy="49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87" name="Google Shape;487;p31"/>
          <p:cNvSpPr txBox="1">
            <a:spLocks noGrp="1"/>
          </p:cNvSpPr>
          <p:nvPr>
            <p:ph type="subTitle" idx="1"/>
          </p:nvPr>
        </p:nvSpPr>
        <p:spPr>
          <a:xfrm>
            <a:off x="789425" y="2914023"/>
            <a:ext cx="23079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8" name="Google Shape;488;p31"/>
          <p:cNvSpPr txBox="1">
            <a:spLocks noGrp="1"/>
          </p:cNvSpPr>
          <p:nvPr>
            <p:ph type="subTitle" idx="2"/>
          </p:nvPr>
        </p:nvSpPr>
        <p:spPr>
          <a:xfrm>
            <a:off x="789425" y="2561675"/>
            <a:ext cx="2307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89" name="Google Shape;489;p31"/>
          <p:cNvSpPr txBox="1">
            <a:spLocks noGrp="1"/>
          </p:cNvSpPr>
          <p:nvPr>
            <p:ph type="title" idx="3" hasCustomPrompt="1"/>
          </p:nvPr>
        </p:nvSpPr>
        <p:spPr>
          <a:xfrm>
            <a:off x="3873100" y="1487975"/>
            <a:ext cx="1397700" cy="49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0" name="Google Shape;490;p31"/>
          <p:cNvSpPr txBox="1">
            <a:spLocks noGrp="1"/>
          </p:cNvSpPr>
          <p:nvPr>
            <p:ph type="subTitle" idx="4"/>
          </p:nvPr>
        </p:nvSpPr>
        <p:spPr>
          <a:xfrm>
            <a:off x="3418010" y="2914023"/>
            <a:ext cx="23079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1" name="Google Shape;491;p31"/>
          <p:cNvSpPr txBox="1">
            <a:spLocks noGrp="1"/>
          </p:cNvSpPr>
          <p:nvPr>
            <p:ph type="subTitle" idx="5"/>
          </p:nvPr>
        </p:nvSpPr>
        <p:spPr>
          <a:xfrm>
            <a:off x="3418010" y="2561675"/>
            <a:ext cx="2307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92" name="Google Shape;492;p31"/>
          <p:cNvSpPr txBox="1">
            <a:spLocks noGrp="1"/>
          </p:cNvSpPr>
          <p:nvPr>
            <p:ph type="title" idx="6" hasCustomPrompt="1"/>
          </p:nvPr>
        </p:nvSpPr>
        <p:spPr>
          <a:xfrm>
            <a:off x="6417675" y="1487975"/>
            <a:ext cx="1397700" cy="49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3" name="Google Shape;493;p31"/>
          <p:cNvSpPr txBox="1">
            <a:spLocks noGrp="1"/>
          </p:cNvSpPr>
          <p:nvPr>
            <p:ph type="subTitle" idx="7"/>
          </p:nvPr>
        </p:nvSpPr>
        <p:spPr>
          <a:xfrm>
            <a:off x="6046596" y="2914023"/>
            <a:ext cx="23079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4" name="Google Shape;494;p31"/>
          <p:cNvSpPr txBox="1">
            <a:spLocks noGrp="1"/>
          </p:cNvSpPr>
          <p:nvPr>
            <p:ph type="subTitle" idx="8"/>
          </p:nvPr>
        </p:nvSpPr>
        <p:spPr>
          <a:xfrm>
            <a:off x="6046596" y="2561675"/>
            <a:ext cx="2307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95" name="Google Shape;495;p31"/>
          <p:cNvSpPr txBox="1">
            <a:spLocks noGrp="1"/>
          </p:cNvSpPr>
          <p:nvPr>
            <p:ph type="title" idx="9"/>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7"/>
        <p:cNvGrpSpPr/>
        <p:nvPr/>
      </p:nvGrpSpPr>
      <p:grpSpPr>
        <a:xfrm>
          <a:off x="0" y="0"/>
          <a:ext cx="0" cy="0"/>
          <a:chOff x="0" y="0"/>
          <a:chExt cx="0" cy="0"/>
        </a:xfrm>
      </p:grpSpPr>
      <p:grpSp>
        <p:nvGrpSpPr>
          <p:cNvPr id="508" name="Google Shape;508;p33"/>
          <p:cNvGrpSpPr/>
          <p:nvPr/>
        </p:nvGrpSpPr>
        <p:grpSpPr>
          <a:xfrm>
            <a:off x="161390" y="169473"/>
            <a:ext cx="8787130" cy="4849563"/>
            <a:chOff x="161390" y="169473"/>
            <a:chExt cx="8787130" cy="4849563"/>
          </a:xfrm>
        </p:grpSpPr>
        <p:sp>
          <p:nvSpPr>
            <p:cNvPr id="509" name="Google Shape;509;p33"/>
            <p:cNvSpPr/>
            <p:nvPr/>
          </p:nvSpPr>
          <p:spPr>
            <a:xfrm>
              <a:off x="1066352" y="2836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161390" y="7536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33"/>
            <p:cNvGrpSpPr/>
            <p:nvPr/>
          </p:nvGrpSpPr>
          <p:grpSpPr>
            <a:xfrm>
              <a:off x="509840" y="169473"/>
              <a:ext cx="114150" cy="114196"/>
              <a:chOff x="-685100" y="4136737"/>
              <a:chExt cx="38359" cy="38359"/>
            </a:xfrm>
          </p:grpSpPr>
          <p:sp>
            <p:nvSpPr>
              <p:cNvPr id="512" name="Google Shape;512;p3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33"/>
            <p:cNvSpPr/>
            <p:nvPr/>
          </p:nvSpPr>
          <p:spPr>
            <a:xfrm>
              <a:off x="318435" y="116496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7686165" y="48917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8510815" y="4649073"/>
              <a:ext cx="114150" cy="114196"/>
              <a:chOff x="-685100" y="4136737"/>
              <a:chExt cx="38359" cy="38359"/>
            </a:xfrm>
          </p:grpSpPr>
          <p:sp>
            <p:nvSpPr>
              <p:cNvPr id="517" name="Google Shape;517;p3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3"/>
            <p:cNvSpPr/>
            <p:nvPr/>
          </p:nvSpPr>
          <p:spPr>
            <a:xfrm>
              <a:off x="8846412" y="42097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8843460" y="491826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510815" y="37910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2"/>
        <p:cNvGrpSpPr/>
        <p:nvPr/>
      </p:nvGrpSpPr>
      <p:grpSpPr>
        <a:xfrm>
          <a:off x="0" y="0"/>
          <a:ext cx="0" cy="0"/>
          <a:chOff x="0" y="0"/>
          <a:chExt cx="0" cy="0"/>
        </a:xfrm>
      </p:grpSpPr>
      <p:grpSp>
        <p:nvGrpSpPr>
          <p:cNvPr id="523" name="Google Shape;523;p34"/>
          <p:cNvGrpSpPr/>
          <p:nvPr/>
        </p:nvGrpSpPr>
        <p:grpSpPr>
          <a:xfrm>
            <a:off x="83890" y="2026310"/>
            <a:ext cx="8947508" cy="1725551"/>
            <a:chOff x="83890" y="2026310"/>
            <a:chExt cx="8947508" cy="1725551"/>
          </a:xfrm>
        </p:grpSpPr>
        <p:sp>
          <p:nvSpPr>
            <p:cNvPr id="524" name="Google Shape;524;p34"/>
            <p:cNvSpPr/>
            <p:nvPr/>
          </p:nvSpPr>
          <p:spPr>
            <a:xfrm>
              <a:off x="397960" y="202631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8612277" y="32916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83890" y="23489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34"/>
            <p:cNvGrpSpPr/>
            <p:nvPr/>
          </p:nvGrpSpPr>
          <p:grpSpPr>
            <a:xfrm>
              <a:off x="8912990" y="2710048"/>
              <a:ext cx="114150" cy="114196"/>
              <a:chOff x="-685100" y="4136737"/>
              <a:chExt cx="38359" cy="38359"/>
            </a:xfrm>
          </p:grpSpPr>
          <p:sp>
            <p:nvSpPr>
              <p:cNvPr id="528" name="Google Shape;528;p3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34"/>
            <p:cNvSpPr/>
            <p:nvPr/>
          </p:nvSpPr>
          <p:spPr>
            <a:xfrm>
              <a:off x="157487" y="26181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503015" y="2710048"/>
              <a:ext cx="114150" cy="114196"/>
              <a:chOff x="-685100" y="4136737"/>
              <a:chExt cx="38359" cy="38359"/>
            </a:xfrm>
          </p:grpSpPr>
          <p:sp>
            <p:nvSpPr>
              <p:cNvPr id="532" name="Google Shape;532;p3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34"/>
            <p:cNvSpPr/>
            <p:nvPr/>
          </p:nvSpPr>
          <p:spPr>
            <a:xfrm>
              <a:off x="8917547" y="36510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8612265" y="31137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 id="2147483677" r:id="rId6"/>
    <p:sldLayoutId id="2147483679" r:id="rId7"/>
    <p:sldLayoutId id="214748368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8"/>
          <p:cNvSpPr txBox="1">
            <a:spLocks noGrp="1"/>
          </p:cNvSpPr>
          <p:nvPr>
            <p:ph type="ctrTitle"/>
          </p:nvPr>
        </p:nvSpPr>
        <p:spPr>
          <a:xfrm>
            <a:off x="727902" y="553973"/>
            <a:ext cx="8256414" cy="18836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VN" sz="4000" dirty="0">
                <a:latin typeface="+mj-lt"/>
              </a:rPr>
              <a:t>ỨNG DỤNG KỸ THUẬT MỞ RỘNG VÙNG ĐỂ PHÂN ĐOẠN ĐỐI TƯỢNG TRONG ẢNH</a:t>
            </a:r>
            <a:endParaRPr sz="4000" dirty="0">
              <a:latin typeface="+mj-lt"/>
            </a:endParaRPr>
          </a:p>
        </p:txBody>
      </p:sp>
      <p:grpSp>
        <p:nvGrpSpPr>
          <p:cNvPr id="548" name="Google Shape;548;p38"/>
          <p:cNvGrpSpPr/>
          <p:nvPr/>
        </p:nvGrpSpPr>
        <p:grpSpPr>
          <a:xfrm>
            <a:off x="6447295" y="2084521"/>
            <a:ext cx="2696555" cy="2625095"/>
            <a:chOff x="3175595" y="-4299"/>
            <a:chExt cx="5968255" cy="4713916"/>
          </a:xfrm>
        </p:grpSpPr>
        <p:grpSp>
          <p:nvGrpSpPr>
            <p:cNvPr id="549" name="Google Shape;549;p38"/>
            <p:cNvGrpSpPr/>
            <p:nvPr/>
          </p:nvGrpSpPr>
          <p:grpSpPr>
            <a:xfrm>
              <a:off x="3175595" y="-4299"/>
              <a:ext cx="5968255" cy="4713916"/>
              <a:chOff x="3175595" y="-4299"/>
              <a:chExt cx="5968255" cy="4713916"/>
            </a:xfrm>
          </p:grpSpPr>
          <p:grpSp>
            <p:nvGrpSpPr>
              <p:cNvPr id="550" name="Google Shape;550;p38"/>
              <p:cNvGrpSpPr/>
              <p:nvPr/>
            </p:nvGrpSpPr>
            <p:grpSpPr>
              <a:xfrm>
                <a:off x="7559999" y="-4299"/>
                <a:ext cx="1025403" cy="1619847"/>
                <a:chOff x="7547137" y="-96399"/>
                <a:chExt cx="1025403" cy="1619847"/>
              </a:xfrm>
            </p:grpSpPr>
            <p:sp>
              <p:nvSpPr>
                <p:cNvPr id="551" name="Google Shape;551;p38"/>
                <p:cNvSpPr/>
                <p:nvPr/>
              </p:nvSpPr>
              <p:spPr>
                <a:xfrm>
                  <a:off x="7927084" y="1320968"/>
                  <a:ext cx="265858" cy="104233"/>
                </a:xfrm>
                <a:custGeom>
                  <a:avLst/>
                  <a:gdLst/>
                  <a:ahLst/>
                  <a:cxnLst/>
                  <a:rect l="l" t="t" r="r" b="b"/>
                  <a:pathLst>
                    <a:path w="755" h="296" extrusionOk="0">
                      <a:moveTo>
                        <a:pt x="0" y="0"/>
                      </a:moveTo>
                      <a:cubicBezTo>
                        <a:pt x="43" y="173"/>
                        <a:pt x="193" y="295"/>
                        <a:pt x="373" y="295"/>
                      </a:cubicBezTo>
                      <a:cubicBezTo>
                        <a:pt x="561" y="295"/>
                        <a:pt x="711" y="173"/>
                        <a:pt x="75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58076" y="1472740"/>
                  <a:ext cx="352" cy="50708"/>
                </a:xfrm>
                <a:custGeom>
                  <a:avLst/>
                  <a:gdLst/>
                  <a:ahLst/>
                  <a:cxnLst/>
                  <a:rect l="l" t="t" r="r" b="b"/>
                  <a:pathLst>
                    <a:path w="1" h="144" fill="none" extrusionOk="0">
                      <a:moveTo>
                        <a:pt x="1" y="0"/>
                      </a:moveTo>
                      <a:lnTo>
                        <a:pt x="1" y="14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151742" y="1447034"/>
                  <a:ext cx="25705" cy="46130"/>
                </a:xfrm>
                <a:custGeom>
                  <a:avLst/>
                  <a:gdLst/>
                  <a:ahLst/>
                  <a:cxnLst/>
                  <a:rect l="l" t="t" r="r" b="b"/>
                  <a:pathLst>
                    <a:path w="73" h="131" fill="none" extrusionOk="0">
                      <a:moveTo>
                        <a:pt x="0" y="1"/>
                      </a:moveTo>
                      <a:lnTo>
                        <a:pt x="73" y="13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217943" y="1381536"/>
                  <a:ext cx="45777" cy="26058"/>
                </a:xfrm>
                <a:custGeom>
                  <a:avLst/>
                  <a:gdLst/>
                  <a:ahLst/>
                  <a:cxnLst/>
                  <a:rect l="l" t="t" r="r" b="b"/>
                  <a:pathLst>
                    <a:path w="130" h="74" fill="none" extrusionOk="0">
                      <a:moveTo>
                        <a:pt x="0" y="1"/>
                      </a:moveTo>
                      <a:lnTo>
                        <a:pt x="130" y="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7855954" y="1381536"/>
                  <a:ext cx="43312" cy="26058"/>
                </a:xfrm>
                <a:custGeom>
                  <a:avLst/>
                  <a:gdLst/>
                  <a:ahLst/>
                  <a:cxnLst/>
                  <a:rect l="l" t="t" r="r" b="b"/>
                  <a:pathLst>
                    <a:path w="123" h="74" fill="none" extrusionOk="0">
                      <a:moveTo>
                        <a:pt x="123" y="1"/>
                      </a:moveTo>
                      <a:lnTo>
                        <a:pt x="0" y="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7942226" y="1447034"/>
                  <a:ext cx="25353" cy="46130"/>
                </a:xfrm>
                <a:custGeom>
                  <a:avLst/>
                  <a:gdLst/>
                  <a:ahLst/>
                  <a:cxnLst/>
                  <a:rect l="l" t="t" r="r" b="b"/>
                  <a:pathLst>
                    <a:path w="72" h="131" fill="none" extrusionOk="0">
                      <a:moveTo>
                        <a:pt x="71" y="1"/>
                      </a:moveTo>
                      <a:lnTo>
                        <a:pt x="0" y="13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8058076" y="-96399"/>
                  <a:ext cx="352" cy="1068393"/>
                </a:xfrm>
                <a:custGeom>
                  <a:avLst/>
                  <a:gdLst/>
                  <a:ahLst/>
                  <a:cxnLst/>
                  <a:rect l="l" t="t" r="r" b="b"/>
                  <a:pathLst>
                    <a:path w="1" h="3034" fill="none" extrusionOk="0">
                      <a:moveTo>
                        <a:pt x="1" y="0"/>
                      </a:moveTo>
                      <a:lnTo>
                        <a:pt x="1" y="3033"/>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7547137" y="971644"/>
                  <a:ext cx="1025403" cy="349675"/>
                </a:xfrm>
                <a:custGeom>
                  <a:avLst/>
                  <a:gdLst/>
                  <a:ahLst/>
                  <a:cxnLst/>
                  <a:rect l="l" t="t" r="r" b="b"/>
                  <a:pathLst>
                    <a:path w="2912" h="993" extrusionOk="0">
                      <a:moveTo>
                        <a:pt x="1452" y="0"/>
                      </a:moveTo>
                      <a:cubicBezTo>
                        <a:pt x="1329" y="0"/>
                        <a:pt x="1209" y="36"/>
                        <a:pt x="1122" y="100"/>
                      </a:cubicBezTo>
                      <a:lnTo>
                        <a:pt x="180" y="754"/>
                      </a:lnTo>
                      <a:cubicBezTo>
                        <a:pt x="1" y="883"/>
                        <a:pt x="29" y="992"/>
                        <a:pt x="260" y="992"/>
                      </a:cubicBezTo>
                      <a:lnTo>
                        <a:pt x="2652" y="992"/>
                      </a:lnTo>
                      <a:cubicBezTo>
                        <a:pt x="2882" y="992"/>
                        <a:pt x="2911" y="883"/>
                        <a:pt x="2725" y="754"/>
                      </a:cubicBezTo>
                      <a:lnTo>
                        <a:pt x="1790" y="100"/>
                      </a:lnTo>
                      <a:cubicBezTo>
                        <a:pt x="1697" y="36"/>
                        <a:pt x="1574" y="0"/>
                        <a:pt x="145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8"/>
              <p:cNvGrpSpPr/>
              <p:nvPr/>
            </p:nvGrpSpPr>
            <p:grpSpPr>
              <a:xfrm>
                <a:off x="3175595" y="2066775"/>
                <a:ext cx="5968255" cy="2642842"/>
                <a:chOff x="3175595" y="2066775"/>
                <a:chExt cx="5968255" cy="2642842"/>
              </a:xfrm>
            </p:grpSpPr>
            <p:sp>
              <p:nvSpPr>
                <p:cNvPr id="560" name="Google Shape;560;p38"/>
                <p:cNvSpPr/>
                <p:nvPr/>
              </p:nvSpPr>
              <p:spPr>
                <a:xfrm>
                  <a:off x="3175595" y="4583317"/>
                  <a:ext cx="5968255" cy="126300"/>
                </a:xfrm>
                <a:custGeom>
                  <a:avLst/>
                  <a:gdLst/>
                  <a:ahLst/>
                  <a:cxnLst/>
                  <a:rect l="l" t="t" r="r" b="b"/>
                  <a:pathLst>
                    <a:path w="6069" h="1" fill="none" extrusionOk="0">
                      <a:moveTo>
                        <a:pt x="6068"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5407500" y="4295652"/>
                  <a:ext cx="43842" cy="44635"/>
                </a:xfrm>
                <a:custGeom>
                  <a:avLst/>
                  <a:gdLst/>
                  <a:ahLst/>
                  <a:cxnLst/>
                  <a:rect l="l" t="t" r="r" b="b"/>
                  <a:pathLst>
                    <a:path w="166" h="169" extrusionOk="0">
                      <a:moveTo>
                        <a:pt x="96" y="1"/>
                      </a:moveTo>
                      <a:cubicBezTo>
                        <a:pt x="23" y="1"/>
                        <a:pt x="0" y="39"/>
                        <a:pt x="0" y="39"/>
                      </a:cubicBezTo>
                      <a:cubicBezTo>
                        <a:pt x="7" y="60"/>
                        <a:pt x="14" y="103"/>
                        <a:pt x="14" y="169"/>
                      </a:cubicBezTo>
                      <a:cubicBezTo>
                        <a:pt x="14" y="169"/>
                        <a:pt x="34" y="103"/>
                        <a:pt x="129" y="103"/>
                      </a:cubicBezTo>
                      <a:cubicBezTo>
                        <a:pt x="134" y="103"/>
                        <a:pt x="138" y="103"/>
                        <a:pt x="143" y="103"/>
                      </a:cubicBezTo>
                      <a:lnTo>
                        <a:pt x="166" y="103"/>
                      </a:lnTo>
                      <a:lnTo>
                        <a:pt x="159" y="10"/>
                      </a:lnTo>
                      <a:cubicBezTo>
                        <a:pt x="143" y="3"/>
                        <a:pt x="136" y="3"/>
                        <a:pt x="130" y="3"/>
                      </a:cubicBezTo>
                      <a:cubicBezTo>
                        <a:pt x="117" y="1"/>
                        <a:pt x="106" y="1"/>
                        <a:pt x="9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5473791" y="4301727"/>
                  <a:ext cx="26939" cy="27204"/>
                </a:xfrm>
                <a:custGeom>
                  <a:avLst/>
                  <a:gdLst/>
                  <a:ahLst/>
                  <a:cxnLst/>
                  <a:rect l="l" t="t" r="r" b="b"/>
                  <a:pathLst>
                    <a:path w="102" h="103" extrusionOk="0">
                      <a:moveTo>
                        <a:pt x="1" y="1"/>
                      </a:moveTo>
                      <a:lnTo>
                        <a:pt x="8" y="96"/>
                      </a:lnTo>
                      <a:cubicBezTo>
                        <a:pt x="37" y="96"/>
                        <a:pt x="73" y="102"/>
                        <a:pt x="101" y="102"/>
                      </a:cubicBezTo>
                      <a:lnTo>
                        <a:pt x="94" y="9"/>
                      </a:lnTo>
                      <a:cubicBezTo>
                        <a:pt x="65" y="9"/>
                        <a:pt x="30" y="1"/>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5523179" y="4307801"/>
                  <a:ext cx="27203" cy="24827"/>
                </a:xfrm>
                <a:custGeom>
                  <a:avLst/>
                  <a:gdLst/>
                  <a:ahLst/>
                  <a:cxnLst/>
                  <a:rect l="l" t="t" r="r" b="b"/>
                  <a:pathLst>
                    <a:path w="103" h="94" extrusionOk="0">
                      <a:moveTo>
                        <a:pt x="0" y="0"/>
                      </a:moveTo>
                      <a:lnTo>
                        <a:pt x="16" y="93"/>
                      </a:lnTo>
                      <a:lnTo>
                        <a:pt x="43" y="93"/>
                      </a:lnTo>
                      <a:lnTo>
                        <a:pt x="66" y="57"/>
                      </a:lnTo>
                      <a:cubicBezTo>
                        <a:pt x="66" y="57"/>
                        <a:pt x="80" y="43"/>
                        <a:pt x="102" y="21"/>
                      </a:cubicBezTo>
                      <a:lnTo>
                        <a:pt x="102" y="7"/>
                      </a:lnTo>
                      <a:cubicBezTo>
                        <a:pt x="66" y="7"/>
                        <a:pt x="37" y="0"/>
                        <a:pt x="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5527141" y="4332364"/>
                  <a:ext cx="7659" cy="11621"/>
                </a:xfrm>
                <a:custGeom>
                  <a:avLst/>
                  <a:gdLst/>
                  <a:ahLst/>
                  <a:cxnLst/>
                  <a:rect l="l" t="t" r="r" b="b"/>
                  <a:pathLst>
                    <a:path w="29" h="44" extrusionOk="0">
                      <a:moveTo>
                        <a:pt x="1" y="0"/>
                      </a:moveTo>
                      <a:lnTo>
                        <a:pt x="1" y="43"/>
                      </a:lnTo>
                      <a:lnTo>
                        <a:pt x="2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5221568" y="4284295"/>
                  <a:ext cx="189629" cy="135755"/>
                </a:xfrm>
                <a:custGeom>
                  <a:avLst/>
                  <a:gdLst/>
                  <a:ahLst/>
                  <a:cxnLst/>
                  <a:rect l="l" t="t" r="r" b="b"/>
                  <a:pathLst>
                    <a:path w="718" h="514" extrusionOk="0">
                      <a:moveTo>
                        <a:pt x="343" y="1"/>
                      </a:moveTo>
                      <a:cubicBezTo>
                        <a:pt x="88" y="1"/>
                        <a:pt x="0" y="146"/>
                        <a:pt x="0" y="146"/>
                      </a:cubicBezTo>
                      <a:lnTo>
                        <a:pt x="632" y="513"/>
                      </a:lnTo>
                      <a:cubicBezTo>
                        <a:pt x="697" y="391"/>
                        <a:pt x="718" y="291"/>
                        <a:pt x="718" y="212"/>
                      </a:cubicBezTo>
                      <a:cubicBezTo>
                        <a:pt x="718" y="146"/>
                        <a:pt x="711" y="103"/>
                        <a:pt x="704" y="82"/>
                      </a:cubicBezTo>
                      <a:cubicBezTo>
                        <a:pt x="704" y="75"/>
                        <a:pt x="697" y="75"/>
                        <a:pt x="697" y="75"/>
                      </a:cubicBezTo>
                      <a:cubicBezTo>
                        <a:pt x="554" y="21"/>
                        <a:pt x="437" y="1"/>
                        <a:pt x="34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5221568" y="4250752"/>
                  <a:ext cx="189629" cy="169298"/>
                </a:xfrm>
                <a:custGeom>
                  <a:avLst/>
                  <a:gdLst/>
                  <a:ahLst/>
                  <a:cxnLst/>
                  <a:rect l="l" t="t" r="r" b="b"/>
                  <a:pathLst>
                    <a:path w="718" h="641" fill="none" extrusionOk="0">
                      <a:moveTo>
                        <a:pt x="0" y="273"/>
                      </a:moveTo>
                      <a:cubicBezTo>
                        <a:pt x="0" y="273"/>
                        <a:pt x="166" y="0"/>
                        <a:pt x="697" y="202"/>
                      </a:cubicBezTo>
                      <a:cubicBezTo>
                        <a:pt x="697" y="202"/>
                        <a:pt x="704" y="202"/>
                        <a:pt x="704" y="209"/>
                      </a:cubicBezTo>
                      <a:cubicBezTo>
                        <a:pt x="711" y="230"/>
                        <a:pt x="718" y="273"/>
                        <a:pt x="718" y="339"/>
                      </a:cubicBezTo>
                      <a:cubicBezTo>
                        <a:pt x="718" y="418"/>
                        <a:pt x="697" y="518"/>
                        <a:pt x="632" y="64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5475640" y="4326818"/>
                  <a:ext cx="25090" cy="2113"/>
                </a:xfrm>
                <a:custGeom>
                  <a:avLst/>
                  <a:gdLst/>
                  <a:ahLst/>
                  <a:cxnLst/>
                  <a:rect l="l" t="t" r="r" b="b"/>
                  <a:pathLst>
                    <a:path w="95" h="8" fill="none" extrusionOk="0">
                      <a:moveTo>
                        <a:pt x="94" y="7"/>
                      </a:moveTo>
                      <a:cubicBezTo>
                        <a:pt x="66" y="7"/>
                        <a:pt x="3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5527141" y="4332364"/>
                  <a:ext cx="7659" cy="264"/>
                </a:xfrm>
                <a:custGeom>
                  <a:avLst/>
                  <a:gdLst/>
                  <a:ahLst/>
                  <a:cxnLst/>
                  <a:rect l="l" t="t" r="r" b="b"/>
                  <a:pathLst>
                    <a:path w="29" h="1" fill="none" extrusionOk="0">
                      <a:moveTo>
                        <a:pt x="28" y="0"/>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5410933" y="4321007"/>
                  <a:ext cx="40408" cy="19280"/>
                </a:xfrm>
                <a:custGeom>
                  <a:avLst/>
                  <a:gdLst/>
                  <a:ahLst/>
                  <a:cxnLst/>
                  <a:rect l="l" t="t" r="r" b="b"/>
                  <a:pathLst>
                    <a:path w="153" h="73" fill="none" extrusionOk="0">
                      <a:moveTo>
                        <a:pt x="153" y="7"/>
                      </a:moveTo>
                      <a:lnTo>
                        <a:pt x="130" y="7"/>
                      </a:lnTo>
                      <a:cubicBezTo>
                        <a:pt x="23" y="0"/>
                        <a:pt x="1" y="73"/>
                        <a:pt x="1" y="7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473791" y="4301727"/>
                  <a:ext cx="25090" cy="2641"/>
                </a:xfrm>
                <a:custGeom>
                  <a:avLst/>
                  <a:gdLst/>
                  <a:ahLst/>
                  <a:cxnLst/>
                  <a:rect l="l" t="t" r="r" b="b"/>
                  <a:pathLst>
                    <a:path w="95" h="10" fill="none" extrusionOk="0">
                      <a:moveTo>
                        <a:pt x="94" y="9"/>
                      </a:moveTo>
                      <a:cubicBezTo>
                        <a:pt x="65" y="9"/>
                        <a:pt x="3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5523179" y="4307801"/>
                  <a:ext cx="27203" cy="1849"/>
                </a:xfrm>
                <a:custGeom>
                  <a:avLst/>
                  <a:gdLst/>
                  <a:ahLst/>
                  <a:cxnLst/>
                  <a:rect l="l" t="t" r="r" b="b"/>
                  <a:pathLst>
                    <a:path w="103" h="7" fill="none" extrusionOk="0">
                      <a:moveTo>
                        <a:pt x="102" y="7"/>
                      </a:moveTo>
                      <a:cubicBezTo>
                        <a:pt x="66" y="7"/>
                        <a:pt x="37" y="0"/>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5407500" y="4292747"/>
                  <a:ext cx="41993" cy="13470"/>
                </a:xfrm>
                <a:custGeom>
                  <a:avLst/>
                  <a:gdLst/>
                  <a:ahLst/>
                  <a:cxnLst/>
                  <a:rect l="l" t="t" r="r" b="b"/>
                  <a:pathLst>
                    <a:path w="159" h="51" fill="none" extrusionOk="0">
                      <a:moveTo>
                        <a:pt x="0" y="50"/>
                      </a:moveTo>
                      <a:cubicBezTo>
                        <a:pt x="0" y="50"/>
                        <a:pt x="29" y="0"/>
                        <a:pt x="130" y="14"/>
                      </a:cubicBezTo>
                      <a:cubicBezTo>
                        <a:pt x="136" y="14"/>
                        <a:pt x="143" y="14"/>
                        <a:pt x="159" y="2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447380" y="4279013"/>
                  <a:ext cx="32221" cy="87686"/>
                </a:xfrm>
                <a:custGeom>
                  <a:avLst/>
                  <a:gdLst/>
                  <a:ahLst/>
                  <a:cxnLst/>
                  <a:rect l="l" t="t" r="r" b="b"/>
                  <a:pathLst>
                    <a:path w="122" h="332" extrusionOk="0">
                      <a:moveTo>
                        <a:pt x="44" y="0"/>
                      </a:moveTo>
                      <a:cubicBezTo>
                        <a:pt x="22" y="0"/>
                        <a:pt x="1" y="30"/>
                        <a:pt x="1" y="52"/>
                      </a:cubicBezTo>
                      <a:lnTo>
                        <a:pt x="8" y="73"/>
                      </a:lnTo>
                      <a:lnTo>
                        <a:pt x="15" y="166"/>
                      </a:lnTo>
                      <a:lnTo>
                        <a:pt x="22" y="288"/>
                      </a:lnTo>
                      <a:cubicBezTo>
                        <a:pt x="29" y="311"/>
                        <a:pt x="44" y="332"/>
                        <a:pt x="72" y="332"/>
                      </a:cubicBezTo>
                      <a:cubicBezTo>
                        <a:pt x="101" y="332"/>
                        <a:pt x="122" y="302"/>
                        <a:pt x="115" y="282"/>
                      </a:cubicBezTo>
                      <a:lnTo>
                        <a:pt x="108" y="182"/>
                      </a:lnTo>
                      <a:lnTo>
                        <a:pt x="101" y="87"/>
                      </a:lnTo>
                      <a:lnTo>
                        <a:pt x="94" y="44"/>
                      </a:lnTo>
                      <a:cubicBezTo>
                        <a:pt x="94" y="23"/>
                        <a:pt x="72"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5498617" y="4282974"/>
                  <a:ext cx="28788" cy="89799"/>
                </a:xfrm>
                <a:custGeom>
                  <a:avLst/>
                  <a:gdLst/>
                  <a:ahLst/>
                  <a:cxnLst/>
                  <a:rect l="l" t="t" r="r" b="b"/>
                  <a:pathLst>
                    <a:path w="109" h="340" extrusionOk="0">
                      <a:moveTo>
                        <a:pt x="43" y="1"/>
                      </a:moveTo>
                      <a:cubicBezTo>
                        <a:pt x="14" y="1"/>
                        <a:pt x="0" y="29"/>
                        <a:pt x="0" y="51"/>
                      </a:cubicBezTo>
                      <a:lnTo>
                        <a:pt x="0" y="80"/>
                      </a:lnTo>
                      <a:lnTo>
                        <a:pt x="7" y="173"/>
                      </a:lnTo>
                      <a:lnTo>
                        <a:pt x="23" y="310"/>
                      </a:lnTo>
                      <a:cubicBezTo>
                        <a:pt x="23" y="317"/>
                        <a:pt x="29" y="330"/>
                        <a:pt x="36" y="339"/>
                      </a:cubicBezTo>
                      <a:lnTo>
                        <a:pt x="109" y="230"/>
                      </a:lnTo>
                      <a:lnTo>
                        <a:pt x="109" y="187"/>
                      </a:lnTo>
                      <a:lnTo>
                        <a:pt x="93" y="94"/>
                      </a:lnTo>
                      <a:lnTo>
                        <a:pt x="93" y="44"/>
                      </a:lnTo>
                      <a:cubicBezTo>
                        <a:pt x="86" y="22"/>
                        <a:pt x="73" y="1"/>
                        <a:pt x="4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5547742" y="4286672"/>
                  <a:ext cx="25354" cy="26676"/>
                </a:xfrm>
                <a:custGeom>
                  <a:avLst/>
                  <a:gdLst/>
                  <a:ahLst/>
                  <a:cxnLst/>
                  <a:rect l="l" t="t" r="r" b="b"/>
                  <a:pathLst>
                    <a:path w="96" h="101" extrusionOk="0">
                      <a:moveTo>
                        <a:pt x="44" y="1"/>
                      </a:moveTo>
                      <a:cubicBezTo>
                        <a:pt x="23" y="8"/>
                        <a:pt x="0" y="30"/>
                        <a:pt x="0" y="51"/>
                      </a:cubicBezTo>
                      <a:lnTo>
                        <a:pt x="9" y="87"/>
                      </a:lnTo>
                      <a:lnTo>
                        <a:pt x="9" y="101"/>
                      </a:lnTo>
                      <a:cubicBezTo>
                        <a:pt x="9" y="94"/>
                        <a:pt x="16" y="87"/>
                        <a:pt x="23" y="87"/>
                      </a:cubicBezTo>
                      <a:cubicBezTo>
                        <a:pt x="37" y="73"/>
                        <a:pt x="66" y="51"/>
                        <a:pt x="95" y="37"/>
                      </a:cubicBezTo>
                      <a:cubicBezTo>
                        <a:pt x="87" y="15"/>
                        <a:pt x="73" y="1"/>
                        <a:pt x="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5948658" y="4243093"/>
                  <a:ext cx="74214" cy="64972"/>
                </a:xfrm>
                <a:custGeom>
                  <a:avLst/>
                  <a:gdLst/>
                  <a:ahLst/>
                  <a:cxnLst/>
                  <a:rect l="l" t="t" r="r" b="b"/>
                  <a:pathLst>
                    <a:path w="281" h="246" extrusionOk="0">
                      <a:moveTo>
                        <a:pt x="94" y="0"/>
                      </a:moveTo>
                      <a:cubicBezTo>
                        <a:pt x="71" y="29"/>
                        <a:pt x="35" y="73"/>
                        <a:pt x="1" y="116"/>
                      </a:cubicBezTo>
                      <a:cubicBezTo>
                        <a:pt x="21" y="152"/>
                        <a:pt x="35" y="188"/>
                        <a:pt x="58" y="216"/>
                      </a:cubicBezTo>
                      <a:cubicBezTo>
                        <a:pt x="78" y="216"/>
                        <a:pt x="94" y="209"/>
                        <a:pt x="108" y="202"/>
                      </a:cubicBezTo>
                      <a:lnTo>
                        <a:pt x="121" y="202"/>
                      </a:lnTo>
                      <a:cubicBezTo>
                        <a:pt x="130" y="195"/>
                        <a:pt x="137" y="195"/>
                        <a:pt x="144" y="195"/>
                      </a:cubicBezTo>
                      <a:lnTo>
                        <a:pt x="151" y="195"/>
                      </a:lnTo>
                      <a:cubicBezTo>
                        <a:pt x="155" y="193"/>
                        <a:pt x="159" y="192"/>
                        <a:pt x="165" y="192"/>
                      </a:cubicBezTo>
                      <a:cubicBezTo>
                        <a:pt x="177" y="192"/>
                        <a:pt x="191" y="197"/>
                        <a:pt x="201" y="202"/>
                      </a:cubicBezTo>
                      <a:cubicBezTo>
                        <a:pt x="201" y="209"/>
                        <a:pt x="208" y="209"/>
                        <a:pt x="208" y="209"/>
                      </a:cubicBezTo>
                      <a:cubicBezTo>
                        <a:pt x="208" y="216"/>
                        <a:pt x="216" y="216"/>
                        <a:pt x="216" y="216"/>
                      </a:cubicBezTo>
                      <a:cubicBezTo>
                        <a:pt x="216" y="223"/>
                        <a:pt x="223" y="223"/>
                        <a:pt x="223" y="223"/>
                      </a:cubicBezTo>
                      <a:cubicBezTo>
                        <a:pt x="223" y="231"/>
                        <a:pt x="230" y="238"/>
                        <a:pt x="230" y="245"/>
                      </a:cubicBezTo>
                      <a:lnTo>
                        <a:pt x="280" y="159"/>
                      </a:lnTo>
                      <a:lnTo>
                        <a:pt x="9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603383" y="3772438"/>
                  <a:ext cx="218417" cy="108023"/>
                </a:xfrm>
                <a:custGeom>
                  <a:avLst/>
                  <a:gdLst/>
                  <a:ahLst/>
                  <a:cxnLst/>
                  <a:rect l="l" t="t" r="r" b="b"/>
                  <a:pathLst>
                    <a:path w="827" h="409" extrusionOk="0">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5883952" y="3435954"/>
                  <a:ext cx="586583" cy="790496"/>
                </a:xfrm>
                <a:custGeom>
                  <a:avLst/>
                  <a:gdLst/>
                  <a:ahLst/>
                  <a:cxnLst/>
                  <a:rect l="l" t="t" r="r" b="b"/>
                  <a:pathLst>
                    <a:path w="2221" h="2993" extrusionOk="0">
                      <a:moveTo>
                        <a:pt x="1755" y="1"/>
                      </a:moveTo>
                      <a:cubicBezTo>
                        <a:pt x="1689" y="23"/>
                        <a:pt x="1626" y="44"/>
                        <a:pt x="1567" y="66"/>
                      </a:cubicBezTo>
                      <a:lnTo>
                        <a:pt x="1" y="2382"/>
                      </a:lnTo>
                      <a:lnTo>
                        <a:pt x="668" y="2992"/>
                      </a:lnTo>
                      <a:lnTo>
                        <a:pt x="884" y="2640"/>
                      </a:lnTo>
                      <a:lnTo>
                        <a:pt x="849" y="2618"/>
                      </a:lnTo>
                      <a:lnTo>
                        <a:pt x="970" y="2382"/>
                      </a:lnTo>
                      <a:lnTo>
                        <a:pt x="22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821537" y="3054834"/>
                  <a:ext cx="275464" cy="341765"/>
                </a:xfrm>
                <a:custGeom>
                  <a:avLst/>
                  <a:gdLst/>
                  <a:ahLst/>
                  <a:cxnLst/>
                  <a:rect l="l" t="t" r="r" b="b"/>
                  <a:pathLst>
                    <a:path w="1043" h="1294" extrusionOk="0">
                      <a:moveTo>
                        <a:pt x="1043" y="0"/>
                      </a:moveTo>
                      <a:cubicBezTo>
                        <a:pt x="1029" y="50"/>
                        <a:pt x="1015" y="93"/>
                        <a:pt x="1008" y="123"/>
                      </a:cubicBezTo>
                      <a:cubicBezTo>
                        <a:pt x="951" y="304"/>
                        <a:pt x="703" y="445"/>
                        <a:pt x="531" y="445"/>
                      </a:cubicBezTo>
                      <a:cubicBezTo>
                        <a:pt x="526" y="445"/>
                        <a:pt x="522" y="445"/>
                        <a:pt x="518" y="445"/>
                      </a:cubicBezTo>
                      <a:cubicBezTo>
                        <a:pt x="382" y="590"/>
                        <a:pt x="217" y="733"/>
                        <a:pt x="1" y="863"/>
                      </a:cubicBezTo>
                      <a:lnTo>
                        <a:pt x="137" y="1294"/>
                      </a:lnTo>
                      <a:lnTo>
                        <a:pt x="562" y="1294"/>
                      </a:lnTo>
                      <a:cubicBezTo>
                        <a:pt x="562" y="1287"/>
                        <a:pt x="555" y="1287"/>
                        <a:pt x="555" y="1287"/>
                      </a:cubicBezTo>
                      <a:lnTo>
                        <a:pt x="260" y="1287"/>
                      </a:lnTo>
                      <a:cubicBezTo>
                        <a:pt x="210" y="1287"/>
                        <a:pt x="217" y="1237"/>
                        <a:pt x="232" y="1214"/>
                      </a:cubicBezTo>
                      <a:cubicBezTo>
                        <a:pt x="239" y="1194"/>
                        <a:pt x="310" y="970"/>
                        <a:pt x="346" y="942"/>
                      </a:cubicBezTo>
                      <a:cubicBezTo>
                        <a:pt x="389" y="913"/>
                        <a:pt x="641" y="790"/>
                        <a:pt x="670" y="790"/>
                      </a:cubicBezTo>
                      <a:cubicBezTo>
                        <a:pt x="698" y="790"/>
                        <a:pt x="836" y="813"/>
                        <a:pt x="913" y="833"/>
                      </a:cubicBezTo>
                      <a:cubicBezTo>
                        <a:pt x="972" y="647"/>
                        <a:pt x="1015" y="488"/>
                        <a:pt x="1029" y="402"/>
                      </a:cubicBezTo>
                      <a:cubicBezTo>
                        <a:pt x="1043" y="288"/>
                        <a:pt x="1043" y="136"/>
                        <a:pt x="104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673636" y="2838259"/>
                  <a:ext cx="1775331" cy="1771419"/>
                </a:xfrm>
                <a:custGeom>
                  <a:avLst/>
                  <a:gdLst/>
                  <a:ahLst/>
                  <a:cxnLst/>
                  <a:rect l="l" t="t" r="r" b="b"/>
                  <a:pathLst>
                    <a:path w="6722" h="6707" extrusionOk="0">
                      <a:moveTo>
                        <a:pt x="4227" y="1"/>
                      </a:moveTo>
                      <a:cubicBezTo>
                        <a:pt x="4228" y="1"/>
                        <a:pt x="4229" y="1"/>
                        <a:pt x="4231" y="2"/>
                      </a:cubicBezTo>
                      <a:lnTo>
                        <a:pt x="4231" y="2"/>
                      </a:lnTo>
                      <a:cubicBezTo>
                        <a:pt x="4230" y="1"/>
                        <a:pt x="4228" y="1"/>
                        <a:pt x="4227" y="1"/>
                      </a:cubicBezTo>
                      <a:close/>
                      <a:moveTo>
                        <a:pt x="4231" y="2"/>
                      </a:moveTo>
                      <a:lnTo>
                        <a:pt x="4231" y="2"/>
                      </a:lnTo>
                      <a:cubicBezTo>
                        <a:pt x="4234" y="4"/>
                        <a:pt x="4234" y="7"/>
                        <a:pt x="4234" y="7"/>
                      </a:cubicBezTo>
                      <a:lnTo>
                        <a:pt x="4234" y="21"/>
                      </a:lnTo>
                      <a:lnTo>
                        <a:pt x="4242" y="30"/>
                      </a:lnTo>
                      <a:cubicBezTo>
                        <a:pt x="4263" y="116"/>
                        <a:pt x="4285" y="216"/>
                        <a:pt x="4299" y="309"/>
                      </a:cubicBezTo>
                      <a:cubicBezTo>
                        <a:pt x="4299" y="309"/>
                        <a:pt x="4939" y="561"/>
                        <a:pt x="4708" y="1237"/>
                      </a:cubicBezTo>
                      <a:cubicBezTo>
                        <a:pt x="4594" y="1574"/>
                        <a:pt x="4299" y="1812"/>
                        <a:pt x="3911" y="2005"/>
                      </a:cubicBezTo>
                      <a:cubicBezTo>
                        <a:pt x="3689" y="2114"/>
                        <a:pt x="3430" y="2214"/>
                        <a:pt x="3164" y="2307"/>
                      </a:cubicBezTo>
                      <a:cubicBezTo>
                        <a:pt x="3069" y="2343"/>
                        <a:pt x="2976" y="2373"/>
                        <a:pt x="2876" y="2409"/>
                      </a:cubicBezTo>
                      <a:cubicBezTo>
                        <a:pt x="2790" y="2436"/>
                        <a:pt x="2697" y="2473"/>
                        <a:pt x="2603" y="2502"/>
                      </a:cubicBezTo>
                      <a:cubicBezTo>
                        <a:pt x="2488" y="2538"/>
                        <a:pt x="2372" y="2581"/>
                        <a:pt x="2258" y="2618"/>
                      </a:cubicBezTo>
                      <a:cubicBezTo>
                        <a:pt x="2200" y="2638"/>
                        <a:pt x="2150" y="2661"/>
                        <a:pt x="2093" y="2681"/>
                      </a:cubicBezTo>
                      <a:cubicBezTo>
                        <a:pt x="2000" y="2725"/>
                        <a:pt x="1905" y="2761"/>
                        <a:pt x="1812" y="2804"/>
                      </a:cubicBezTo>
                      <a:cubicBezTo>
                        <a:pt x="1301" y="3049"/>
                        <a:pt x="878" y="3378"/>
                        <a:pt x="561" y="3789"/>
                      </a:cubicBezTo>
                      <a:cubicBezTo>
                        <a:pt x="518" y="3839"/>
                        <a:pt x="482" y="3896"/>
                        <a:pt x="447" y="3946"/>
                      </a:cubicBezTo>
                      <a:cubicBezTo>
                        <a:pt x="288" y="4184"/>
                        <a:pt x="173" y="4436"/>
                        <a:pt x="86" y="4715"/>
                      </a:cubicBezTo>
                      <a:cubicBezTo>
                        <a:pt x="30" y="4924"/>
                        <a:pt x="0" y="5140"/>
                        <a:pt x="7" y="5342"/>
                      </a:cubicBezTo>
                      <a:cubicBezTo>
                        <a:pt x="7" y="5362"/>
                        <a:pt x="7" y="5385"/>
                        <a:pt x="16" y="5405"/>
                      </a:cubicBezTo>
                      <a:lnTo>
                        <a:pt x="16" y="5442"/>
                      </a:lnTo>
                      <a:cubicBezTo>
                        <a:pt x="16" y="5464"/>
                        <a:pt x="16" y="5478"/>
                        <a:pt x="23" y="5492"/>
                      </a:cubicBezTo>
                      <a:cubicBezTo>
                        <a:pt x="23" y="5514"/>
                        <a:pt x="23" y="5535"/>
                        <a:pt x="30" y="5550"/>
                      </a:cubicBezTo>
                      <a:cubicBezTo>
                        <a:pt x="30" y="5571"/>
                        <a:pt x="36" y="5593"/>
                        <a:pt x="36" y="5614"/>
                      </a:cubicBezTo>
                      <a:cubicBezTo>
                        <a:pt x="43" y="5628"/>
                        <a:pt x="43" y="5637"/>
                        <a:pt x="43" y="5650"/>
                      </a:cubicBezTo>
                      <a:cubicBezTo>
                        <a:pt x="50" y="5671"/>
                        <a:pt x="50" y="5693"/>
                        <a:pt x="59" y="5707"/>
                      </a:cubicBezTo>
                      <a:cubicBezTo>
                        <a:pt x="59" y="5723"/>
                        <a:pt x="66" y="5737"/>
                        <a:pt x="66" y="5750"/>
                      </a:cubicBezTo>
                      <a:cubicBezTo>
                        <a:pt x="73" y="5766"/>
                        <a:pt x="80" y="5787"/>
                        <a:pt x="86" y="5800"/>
                      </a:cubicBezTo>
                      <a:cubicBezTo>
                        <a:pt x="86" y="5816"/>
                        <a:pt x="93" y="5830"/>
                        <a:pt x="93" y="5837"/>
                      </a:cubicBezTo>
                      <a:cubicBezTo>
                        <a:pt x="137" y="5966"/>
                        <a:pt x="195" y="6082"/>
                        <a:pt x="266" y="6189"/>
                      </a:cubicBezTo>
                      <a:cubicBezTo>
                        <a:pt x="275" y="6204"/>
                        <a:pt x="288" y="6218"/>
                        <a:pt x="295" y="6232"/>
                      </a:cubicBezTo>
                      <a:cubicBezTo>
                        <a:pt x="302" y="6247"/>
                        <a:pt x="318" y="6261"/>
                        <a:pt x="325" y="6275"/>
                      </a:cubicBezTo>
                      <a:cubicBezTo>
                        <a:pt x="331" y="6275"/>
                        <a:pt x="338" y="6283"/>
                        <a:pt x="338" y="6290"/>
                      </a:cubicBezTo>
                      <a:cubicBezTo>
                        <a:pt x="352" y="6304"/>
                        <a:pt x="361" y="6311"/>
                        <a:pt x="368" y="6327"/>
                      </a:cubicBezTo>
                      <a:cubicBezTo>
                        <a:pt x="381" y="6333"/>
                        <a:pt x="388" y="6347"/>
                        <a:pt x="395" y="6354"/>
                      </a:cubicBezTo>
                      <a:cubicBezTo>
                        <a:pt x="411" y="6370"/>
                        <a:pt x="418" y="6377"/>
                        <a:pt x="425" y="6383"/>
                      </a:cubicBezTo>
                      <a:cubicBezTo>
                        <a:pt x="438" y="6397"/>
                        <a:pt x="447" y="6404"/>
                        <a:pt x="461" y="6420"/>
                      </a:cubicBezTo>
                      <a:cubicBezTo>
                        <a:pt x="475" y="6427"/>
                        <a:pt x="490" y="6440"/>
                        <a:pt x="504" y="6456"/>
                      </a:cubicBezTo>
                      <a:cubicBezTo>
                        <a:pt x="518" y="6470"/>
                        <a:pt x="540" y="6484"/>
                        <a:pt x="554" y="6490"/>
                      </a:cubicBezTo>
                      <a:cubicBezTo>
                        <a:pt x="568" y="6506"/>
                        <a:pt x="590" y="6520"/>
                        <a:pt x="604" y="6527"/>
                      </a:cubicBezTo>
                      <a:lnTo>
                        <a:pt x="611" y="6534"/>
                      </a:lnTo>
                      <a:cubicBezTo>
                        <a:pt x="626" y="6542"/>
                        <a:pt x="640" y="6549"/>
                        <a:pt x="654" y="6563"/>
                      </a:cubicBezTo>
                      <a:cubicBezTo>
                        <a:pt x="683" y="6577"/>
                        <a:pt x="706" y="6585"/>
                        <a:pt x="727" y="6599"/>
                      </a:cubicBezTo>
                      <a:cubicBezTo>
                        <a:pt x="740" y="6606"/>
                        <a:pt x="749" y="6606"/>
                        <a:pt x="763" y="6613"/>
                      </a:cubicBezTo>
                      <a:cubicBezTo>
                        <a:pt x="763" y="6613"/>
                        <a:pt x="770" y="6620"/>
                        <a:pt x="777" y="6620"/>
                      </a:cubicBezTo>
                      <a:cubicBezTo>
                        <a:pt x="792" y="6628"/>
                        <a:pt x="806" y="6635"/>
                        <a:pt x="827" y="6635"/>
                      </a:cubicBezTo>
                      <a:cubicBezTo>
                        <a:pt x="842" y="6642"/>
                        <a:pt x="863" y="6649"/>
                        <a:pt x="885" y="6656"/>
                      </a:cubicBezTo>
                      <a:cubicBezTo>
                        <a:pt x="899" y="6663"/>
                        <a:pt x="921" y="6672"/>
                        <a:pt x="935" y="6672"/>
                      </a:cubicBezTo>
                      <a:cubicBezTo>
                        <a:pt x="942" y="6672"/>
                        <a:pt x="949" y="6672"/>
                        <a:pt x="949" y="6678"/>
                      </a:cubicBezTo>
                      <a:cubicBezTo>
                        <a:pt x="965" y="6678"/>
                        <a:pt x="978" y="6685"/>
                        <a:pt x="992" y="6685"/>
                      </a:cubicBezTo>
                      <a:lnTo>
                        <a:pt x="1015" y="6685"/>
                      </a:lnTo>
                      <a:cubicBezTo>
                        <a:pt x="1015" y="6692"/>
                        <a:pt x="1022" y="6692"/>
                        <a:pt x="1028" y="6692"/>
                      </a:cubicBezTo>
                      <a:cubicBezTo>
                        <a:pt x="1085" y="6699"/>
                        <a:pt x="1144" y="6706"/>
                        <a:pt x="1208" y="6706"/>
                      </a:cubicBezTo>
                      <a:lnTo>
                        <a:pt x="3178" y="6706"/>
                      </a:lnTo>
                      <a:cubicBezTo>
                        <a:pt x="3846" y="6706"/>
                        <a:pt x="5355" y="6549"/>
                        <a:pt x="5995" y="5076"/>
                      </a:cubicBezTo>
                      <a:cubicBezTo>
                        <a:pt x="6621" y="3645"/>
                        <a:pt x="6721" y="658"/>
                        <a:pt x="4231" y="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119537" y="3838731"/>
                  <a:ext cx="873139" cy="770952"/>
                </a:xfrm>
                <a:custGeom>
                  <a:avLst/>
                  <a:gdLst/>
                  <a:ahLst/>
                  <a:cxnLst/>
                  <a:rect l="l" t="t" r="r" b="b"/>
                  <a:pathLst>
                    <a:path w="3306" h="2919" extrusionOk="0">
                      <a:moveTo>
                        <a:pt x="1833" y="1"/>
                      </a:moveTo>
                      <a:lnTo>
                        <a:pt x="734" y="1697"/>
                      </a:lnTo>
                      <a:lnTo>
                        <a:pt x="518" y="1531"/>
                      </a:lnTo>
                      <a:cubicBezTo>
                        <a:pt x="389" y="1719"/>
                        <a:pt x="137" y="2107"/>
                        <a:pt x="78" y="2200"/>
                      </a:cubicBezTo>
                      <a:cubicBezTo>
                        <a:pt x="35" y="2264"/>
                        <a:pt x="14" y="2337"/>
                        <a:pt x="0" y="2387"/>
                      </a:cubicBezTo>
                      <a:cubicBezTo>
                        <a:pt x="7" y="2394"/>
                        <a:pt x="7" y="2409"/>
                        <a:pt x="14" y="2423"/>
                      </a:cubicBezTo>
                      <a:cubicBezTo>
                        <a:pt x="416" y="2718"/>
                        <a:pt x="949" y="2918"/>
                        <a:pt x="1624" y="2918"/>
                      </a:cubicBezTo>
                      <a:lnTo>
                        <a:pt x="3306" y="2918"/>
                      </a:lnTo>
                      <a:cubicBezTo>
                        <a:pt x="3242" y="2918"/>
                        <a:pt x="3183" y="2911"/>
                        <a:pt x="3126" y="2904"/>
                      </a:cubicBezTo>
                      <a:cubicBezTo>
                        <a:pt x="3120" y="2904"/>
                        <a:pt x="3113" y="2904"/>
                        <a:pt x="3113" y="2897"/>
                      </a:cubicBezTo>
                      <a:lnTo>
                        <a:pt x="3090" y="2897"/>
                      </a:lnTo>
                      <a:cubicBezTo>
                        <a:pt x="3076" y="2897"/>
                        <a:pt x="3063" y="2890"/>
                        <a:pt x="3047" y="2890"/>
                      </a:cubicBezTo>
                      <a:cubicBezTo>
                        <a:pt x="3047" y="2884"/>
                        <a:pt x="3040" y="2884"/>
                        <a:pt x="3033" y="2884"/>
                      </a:cubicBezTo>
                      <a:cubicBezTo>
                        <a:pt x="3019" y="2884"/>
                        <a:pt x="2997" y="2875"/>
                        <a:pt x="2983" y="2868"/>
                      </a:cubicBezTo>
                      <a:cubicBezTo>
                        <a:pt x="2961" y="2861"/>
                        <a:pt x="2940" y="2854"/>
                        <a:pt x="2925" y="2847"/>
                      </a:cubicBezTo>
                      <a:cubicBezTo>
                        <a:pt x="2904" y="2847"/>
                        <a:pt x="2890" y="2840"/>
                        <a:pt x="2875" y="2832"/>
                      </a:cubicBezTo>
                      <a:cubicBezTo>
                        <a:pt x="2868" y="2832"/>
                        <a:pt x="2861" y="2825"/>
                        <a:pt x="2861" y="2825"/>
                      </a:cubicBezTo>
                      <a:cubicBezTo>
                        <a:pt x="2847" y="2818"/>
                        <a:pt x="2838" y="2818"/>
                        <a:pt x="2825" y="2811"/>
                      </a:cubicBezTo>
                      <a:cubicBezTo>
                        <a:pt x="2804" y="2797"/>
                        <a:pt x="2781" y="2789"/>
                        <a:pt x="2752" y="2775"/>
                      </a:cubicBezTo>
                      <a:cubicBezTo>
                        <a:pt x="2738" y="2761"/>
                        <a:pt x="2724" y="2754"/>
                        <a:pt x="2709" y="2746"/>
                      </a:cubicBezTo>
                      <a:lnTo>
                        <a:pt x="2702" y="2739"/>
                      </a:lnTo>
                      <a:cubicBezTo>
                        <a:pt x="2688" y="2732"/>
                        <a:pt x="2666" y="2718"/>
                        <a:pt x="2652" y="2702"/>
                      </a:cubicBezTo>
                      <a:cubicBezTo>
                        <a:pt x="2638" y="2696"/>
                        <a:pt x="2616" y="2682"/>
                        <a:pt x="2602" y="2668"/>
                      </a:cubicBezTo>
                      <a:cubicBezTo>
                        <a:pt x="2588" y="2652"/>
                        <a:pt x="2573" y="2639"/>
                        <a:pt x="2559" y="2632"/>
                      </a:cubicBezTo>
                      <a:cubicBezTo>
                        <a:pt x="2545" y="2616"/>
                        <a:pt x="2536" y="2609"/>
                        <a:pt x="2523" y="2595"/>
                      </a:cubicBezTo>
                      <a:cubicBezTo>
                        <a:pt x="2516" y="2589"/>
                        <a:pt x="2509" y="2582"/>
                        <a:pt x="2493" y="2566"/>
                      </a:cubicBezTo>
                      <a:cubicBezTo>
                        <a:pt x="2486" y="2559"/>
                        <a:pt x="2479" y="2545"/>
                        <a:pt x="2466" y="2539"/>
                      </a:cubicBezTo>
                      <a:cubicBezTo>
                        <a:pt x="2459" y="2523"/>
                        <a:pt x="2450" y="2516"/>
                        <a:pt x="2436" y="2502"/>
                      </a:cubicBezTo>
                      <a:cubicBezTo>
                        <a:pt x="2436" y="2495"/>
                        <a:pt x="2429" y="2487"/>
                        <a:pt x="2423" y="2487"/>
                      </a:cubicBezTo>
                      <a:cubicBezTo>
                        <a:pt x="2416" y="2473"/>
                        <a:pt x="2400" y="2459"/>
                        <a:pt x="2393" y="2444"/>
                      </a:cubicBezTo>
                      <a:cubicBezTo>
                        <a:pt x="2386" y="2430"/>
                        <a:pt x="2373" y="2416"/>
                        <a:pt x="2364" y="2401"/>
                      </a:cubicBezTo>
                      <a:cubicBezTo>
                        <a:pt x="2293" y="2294"/>
                        <a:pt x="2235" y="2178"/>
                        <a:pt x="2191" y="2049"/>
                      </a:cubicBezTo>
                      <a:cubicBezTo>
                        <a:pt x="2191" y="2042"/>
                        <a:pt x="2184" y="2028"/>
                        <a:pt x="2184" y="2012"/>
                      </a:cubicBezTo>
                      <a:cubicBezTo>
                        <a:pt x="2178" y="1999"/>
                        <a:pt x="2171" y="1978"/>
                        <a:pt x="2164" y="1962"/>
                      </a:cubicBezTo>
                      <a:cubicBezTo>
                        <a:pt x="2164" y="1949"/>
                        <a:pt x="2157" y="1935"/>
                        <a:pt x="2157" y="1919"/>
                      </a:cubicBezTo>
                      <a:cubicBezTo>
                        <a:pt x="2148" y="1905"/>
                        <a:pt x="2148" y="1883"/>
                        <a:pt x="2141" y="1862"/>
                      </a:cubicBezTo>
                      <a:cubicBezTo>
                        <a:pt x="2141" y="1849"/>
                        <a:pt x="2141" y="1840"/>
                        <a:pt x="2134" y="1826"/>
                      </a:cubicBezTo>
                      <a:cubicBezTo>
                        <a:pt x="2134" y="1805"/>
                        <a:pt x="2128" y="1783"/>
                        <a:pt x="2128" y="1762"/>
                      </a:cubicBezTo>
                      <a:cubicBezTo>
                        <a:pt x="2121" y="1747"/>
                        <a:pt x="2121" y="1726"/>
                        <a:pt x="2121" y="1704"/>
                      </a:cubicBezTo>
                      <a:cubicBezTo>
                        <a:pt x="2114" y="1690"/>
                        <a:pt x="2114" y="1676"/>
                        <a:pt x="2114" y="1654"/>
                      </a:cubicBezTo>
                      <a:lnTo>
                        <a:pt x="2114" y="1617"/>
                      </a:lnTo>
                      <a:cubicBezTo>
                        <a:pt x="2105" y="1597"/>
                        <a:pt x="2105" y="1574"/>
                        <a:pt x="2105" y="1554"/>
                      </a:cubicBezTo>
                      <a:cubicBezTo>
                        <a:pt x="2098" y="1352"/>
                        <a:pt x="2128" y="1136"/>
                        <a:pt x="2184" y="927"/>
                      </a:cubicBezTo>
                      <a:cubicBezTo>
                        <a:pt x="2271" y="648"/>
                        <a:pt x="2386" y="396"/>
                        <a:pt x="2545" y="158"/>
                      </a:cubicBezTo>
                      <a:lnTo>
                        <a:pt x="2379" y="158"/>
                      </a:lnTo>
                      <a:cubicBezTo>
                        <a:pt x="2286" y="158"/>
                        <a:pt x="2062" y="87"/>
                        <a:pt x="183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80254" y="3453385"/>
                  <a:ext cx="417818" cy="611690"/>
                </a:xfrm>
                <a:custGeom>
                  <a:avLst/>
                  <a:gdLst/>
                  <a:ahLst/>
                  <a:cxnLst/>
                  <a:rect l="l" t="t" r="r" b="b"/>
                  <a:pathLst>
                    <a:path w="1582" h="2316" extrusionOk="0">
                      <a:moveTo>
                        <a:pt x="1581" y="0"/>
                      </a:moveTo>
                      <a:lnTo>
                        <a:pt x="1581" y="0"/>
                      </a:lnTo>
                      <a:cubicBezTo>
                        <a:pt x="518" y="402"/>
                        <a:pt x="115" y="1086"/>
                        <a:pt x="15" y="1912"/>
                      </a:cubicBezTo>
                      <a:cubicBezTo>
                        <a:pt x="1" y="2041"/>
                        <a:pt x="1" y="2178"/>
                        <a:pt x="15" y="2316"/>
                      </a:cubicBezTo>
                      <a:lnTo>
                        <a:pt x="158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948658" y="4243093"/>
                  <a:ext cx="74214" cy="64972"/>
                </a:xfrm>
                <a:custGeom>
                  <a:avLst/>
                  <a:gdLst/>
                  <a:ahLst/>
                  <a:cxnLst/>
                  <a:rect l="l" t="t" r="r" b="b"/>
                  <a:pathLst>
                    <a:path w="281" h="246" fill="none" extrusionOk="0">
                      <a:moveTo>
                        <a:pt x="280" y="159"/>
                      </a:moveTo>
                      <a:lnTo>
                        <a:pt x="230" y="245"/>
                      </a:lnTo>
                      <a:cubicBezTo>
                        <a:pt x="230" y="238"/>
                        <a:pt x="223" y="231"/>
                        <a:pt x="223" y="223"/>
                      </a:cubicBezTo>
                      <a:cubicBezTo>
                        <a:pt x="223" y="223"/>
                        <a:pt x="216" y="223"/>
                        <a:pt x="216" y="216"/>
                      </a:cubicBezTo>
                      <a:cubicBezTo>
                        <a:pt x="216" y="216"/>
                        <a:pt x="208" y="216"/>
                        <a:pt x="208" y="209"/>
                      </a:cubicBezTo>
                      <a:cubicBezTo>
                        <a:pt x="208" y="209"/>
                        <a:pt x="201" y="209"/>
                        <a:pt x="201" y="202"/>
                      </a:cubicBezTo>
                      <a:cubicBezTo>
                        <a:pt x="187" y="195"/>
                        <a:pt x="164" y="188"/>
                        <a:pt x="151" y="195"/>
                      </a:cubicBezTo>
                      <a:lnTo>
                        <a:pt x="144" y="195"/>
                      </a:lnTo>
                      <a:cubicBezTo>
                        <a:pt x="137" y="195"/>
                        <a:pt x="130" y="195"/>
                        <a:pt x="121" y="202"/>
                      </a:cubicBezTo>
                      <a:lnTo>
                        <a:pt x="108" y="202"/>
                      </a:lnTo>
                      <a:cubicBezTo>
                        <a:pt x="94" y="209"/>
                        <a:pt x="78" y="216"/>
                        <a:pt x="58" y="216"/>
                      </a:cubicBezTo>
                      <a:cubicBezTo>
                        <a:pt x="35" y="188"/>
                        <a:pt x="21" y="152"/>
                        <a:pt x="1" y="116"/>
                      </a:cubicBezTo>
                      <a:cubicBezTo>
                        <a:pt x="35" y="73"/>
                        <a:pt x="71" y="29"/>
                        <a:pt x="9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603383" y="3772438"/>
                  <a:ext cx="218417" cy="108023"/>
                </a:xfrm>
                <a:custGeom>
                  <a:avLst/>
                  <a:gdLst/>
                  <a:ahLst/>
                  <a:cxnLst/>
                  <a:rect l="l" t="t" r="r" b="b"/>
                  <a:pathLst>
                    <a:path w="827" h="409" fill="none" extrusionOk="0">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5883952" y="3435954"/>
                  <a:ext cx="586583" cy="790496"/>
                </a:xfrm>
                <a:custGeom>
                  <a:avLst/>
                  <a:gdLst/>
                  <a:ahLst/>
                  <a:cxnLst/>
                  <a:rect l="l" t="t" r="r" b="b"/>
                  <a:pathLst>
                    <a:path w="2221" h="2993" fill="none" extrusionOk="0">
                      <a:moveTo>
                        <a:pt x="2221" y="1"/>
                      </a:moveTo>
                      <a:lnTo>
                        <a:pt x="970" y="2382"/>
                      </a:lnTo>
                      <a:lnTo>
                        <a:pt x="970" y="2382"/>
                      </a:lnTo>
                      <a:lnTo>
                        <a:pt x="849" y="2618"/>
                      </a:lnTo>
                      <a:lnTo>
                        <a:pt x="884" y="2640"/>
                      </a:lnTo>
                      <a:lnTo>
                        <a:pt x="668" y="2992"/>
                      </a:lnTo>
                      <a:lnTo>
                        <a:pt x="1" y="2382"/>
                      </a:lnTo>
                      <a:lnTo>
                        <a:pt x="1" y="2382"/>
                      </a:lnTo>
                      <a:lnTo>
                        <a:pt x="1" y="2382"/>
                      </a:lnTo>
                      <a:lnTo>
                        <a:pt x="1567" y="66"/>
                      </a:lnTo>
                      <a:cubicBezTo>
                        <a:pt x="1626" y="44"/>
                        <a:pt x="1689" y="23"/>
                        <a:pt x="175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071733" y="2910362"/>
                  <a:ext cx="797605" cy="525853"/>
                </a:xfrm>
                <a:custGeom>
                  <a:avLst/>
                  <a:gdLst/>
                  <a:ahLst/>
                  <a:cxnLst/>
                  <a:rect l="l" t="t" r="r" b="b"/>
                  <a:pathLst>
                    <a:path w="3020" h="1991" extrusionOk="0">
                      <a:moveTo>
                        <a:pt x="1446" y="792"/>
                      </a:moveTo>
                      <a:cubicBezTo>
                        <a:pt x="1525" y="792"/>
                        <a:pt x="1605" y="856"/>
                        <a:pt x="1625" y="935"/>
                      </a:cubicBezTo>
                      <a:cubicBezTo>
                        <a:pt x="1639" y="971"/>
                        <a:pt x="1662" y="1058"/>
                        <a:pt x="1510" y="1172"/>
                      </a:cubicBezTo>
                      <a:lnTo>
                        <a:pt x="1446" y="1223"/>
                      </a:lnTo>
                      <a:lnTo>
                        <a:pt x="1360" y="1172"/>
                      </a:lnTo>
                      <a:cubicBezTo>
                        <a:pt x="1144" y="1058"/>
                        <a:pt x="1115" y="971"/>
                        <a:pt x="1108" y="935"/>
                      </a:cubicBezTo>
                      <a:cubicBezTo>
                        <a:pt x="1087" y="856"/>
                        <a:pt x="1130" y="792"/>
                        <a:pt x="1208" y="792"/>
                      </a:cubicBezTo>
                      <a:cubicBezTo>
                        <a:pt x="1260" y="792"/>
                        <a:pt x="1310" y="820"/>
                        <a:pt x="1346" y="856"/>
                      </a:cubicBezTo>
                      <a:cubicBezTo>
                        <a:pt x="1360" y="820"/>
                        <a:pt x="1396" y="792"/>
                        <a:pt x="1446" y="792"/>
                      </a:cubicBezTo>
                      <a:close/>
                      <a:moveTo>
                        <a:pt x="0" y="0"/>
                      </a:moveTo>
                      <a:lnTo>
                        <a:pt x="633" y="1991"/>
                      </a:lnTo>
                      <a:lnTo>
                        <a:pt x="3019" y="1991"/>
                      </a:lnTo>
                      <a:lnTo>
                        <a:pt x="2976" y="1841"/>
                      </a:lnTo>
                      <a:lnTo>
                        <a:pt x="2840" y="1410"/>
                      </a:lnTo>
                      <a:lnTo>
                        <a:pt x="23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857720" y="3396336"/>
                  <a:ext cx="171142" cy="39881"/>
                </a:xfrm>
                <a:custGeom>
                  <a:avLst/>
                  <a:gdLst/>
                  <a:ahLst/>
                  <a:cxnLst/>
                  <a:rect l="l" t="t" r="r" b="b"/>
                  <a:pathLst>
                    <a:path w="648" h="151" extrusionOk="0">
                      <a:moveTo>
                        <a:pt x="0" y="1"/>
                      </a:moveTo>
                      <a:lnTo>
                        <a:pt x="43" y="151"/>
                      </a:lnTo>
                      <a:lnTo>
                        <a:pt x="647" y="151"/>
                      </a:lnTo>
                      <a:cubicBezTo>
                        <a:pt x="633" y="137"/>
                        <a:pt x="613" y="123"/>
                        <a:pt x="590" y="108"/>
                      </a:cubicBezTo>
                      <a:cubicBezTo>
                        <a:pt x="518" y="51"/>
                        <a:pt x="447" y="1"/>
                        <a:pt x="42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821537" y="3054834"/>
                  <a:ext cx="275464" cy="341765"/>
                </a:xfrm>
                <a:custGeom>
                  <a:avLst/>
                  <a:gdLst/>
                  <a:ahLst/>
                  <a:cxnLst/>
                  <a:rect l="l" t="t" r="r" b="b"/>
                  <a:pathLst>
                    <a:path w="1043" h="1294" fill="none" extrusionOk="0">
                      <a:moveTo>
                        <a:pt x="1029" y="402"/>
                      </a:moveTo>
                      <a:cubicBezTo>
                        <a:pt x="1015" y="488"/>
                        <a:pt x="972" y="647"/>
                        <a:pt x="913" y="833"/>
                      </a:cubicBezTo>
                      <a:cubicBezTo>
                        <a:pt x="836" y="813"/>
                        <a:pt x="698" y="790"/>
                        <a:pt x="670" y="790"/>
                      </a:cubicBezTo>
                      <a:cubicBezTo>
                        <a:pt x="641" y="790"/>
                        <a:pt x="389" y="913"/>
                        <a:pt x="346" y="942"/>
                      </a:cubicBezTo>
                      <a:cubicBezTo>
                        <a:pt x="310" y="970"/>
                        <a:pt x="239" y="1194"/>
                        <a:pt x="232" y="1214"/>
                      </a:cubicBezTo>
                      <a:cubicBezTo>
                        <a:pt x="217" y="1237"/>
                        <a:pt x="210" y="1287"/>
                        <a:pt x="260" y="1287"/>
                      </a:cubicBezTo>
                      <a:lnTo>
                        <a:pt x="555" y="1287"/>
                      </a:lnTo>
                      <a:cubicBezTo>
                        <a:pt x="555" y="1287"/>
                        <a:pt x="562" y="1287"/>
                        <a:pt x="562" y="1294"/>
                      </a:cubicBezTo>
                      <a:lnTo>
                        <a:pt x="137" y="1294"/>
                      </a:lnTo>
                      <a:lnTo>
                        <a:pt x="1" y="863"/>
                      </a:lnTo>
                      <a:cubicBezTo>
                        <a:pt x="217" y="733"/>
                        <a:pt x="382" y="590"/>
                        <a:pt x="518" y="445"/>
                      </a:cubicBezTo>
                      <a:cubicBezTo>
                        <a:pt x="691" y="452"/>
                        <a:pt x="950" y="309"/>
                        <a:pt x="1008" y="123"/>
                      </a:cubicBezTo>
                      <a:cubicBezTo>
                        <a:pt x="1015" y="93"/>
                        <a:pt x="1029" y="50"/>
                        <a:pt x="1043" y="0"/>
                      </a:cubicBezTo>
                      <a:cubicBezTo>
                        <a:pt x="1043" y="136"/>
                        <a:pt x="1043" y="288"/>
                        <a:pt x="1029" y="40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806040" y="4326818"/>
                  <a:ext cx="7923" cy="2113"/>
                </a:xfrm>
                <a:custGeom>
                  <a:avLst/>
                  <a:gdLst/>
                  <a:ahLst/>
                  <a:cxnLst/>
                  <a:rect l="l" t="t" r="r" b="b"/>
                  <a:pathLst>
                    <a:path w="30" h="8" extrusionOk="0">
                      <a:moveTo>
                        <a:pt x="1" y="1"/>
                      </a:moveTo>
                      <a:lnTo>
                        <a:pt x="1" y="1"/>
                      </a:lnTo>
                      <a:cubicBezTo>
                        <a:pt x="8" y="7"/>
                        <a:pt x="23" y="7"/>
                        <a:pt x="30" y="7"/>
                      </a:cubicBezTo>
                      <a:cubicBezTo>
                        <a:pt x="23" y="7"/>
                        <a:pt x="14" y="7"/>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895308" y="4338175"/>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5768272" y="4298029"/>
                  <a:ext cx="9772" cy="264"/>
                </a:xfrm>
                <a:custGeom>
                  <a:avLst/>
                  <a:gdLst/>
                  <a:ahLst/>
                  <a:cxnLst/>
                  <a:rect l="l" t="t" r="r" b="b"/>
                  <a:pathLst>
                    <a:path w="37" h="1" extrusionOk="0">
                      <a:moveTo>
                        <a:pt x="0" y="1"/>
                      </a:moveTo>
                      <a:lnTo>
                        <a:pt x="0" y="1"/>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722581" y="4133220"/>
                  <a:ext cx="250902" cy="177485"/>
                </a:xfrm>
                <a:custGeom>
                  <a:avLst/>
                  <a:gdLst/>
                  <a:ahLst/>
                  <a:cxnLst/>
                  <a:rect l="l" t="t" r="r" b="b"/>
                  <a:pathLst>
                    <a:path w="950" h="672" extrusionOk="0">
                      <a:moveTo>
                        <a:pt x="489" y="0"/>
                      </a:moveTo>
                      <a:lnTo>
                        <a:pt x="1" y="639"/>
                      </a:lnTo>
                      <a:lnTo>
                        <a:pt x="8" y="647"/>
                      </a:lnTo>
                      <a:cubicBezTo>
                        <a:pt x="8" y="647"/>
                        <a:pt x="15" y="647"/>
                        <a:pt x="15" y="654"/>
                      </a:cubicBezTo>
                      <a:cubicBezTo>
                        <a:pt x="15" y="654"/>
                        <a:pt x="37" y="616"/>
                        <a:pt x="111" y="616"/>
                      </a:cubicBezTo>
                      <a:cubicBezTo>
                        <a:pt x="121" y="616"/>
                        <a:pt x="132" y="616"/>
                        <a:pt x="144" y="618"/>
                      </a:cubicBezTo>
                      <a:cubicBezTo>
                        <a:pt x="151" y="618"/>
                        <a:pt x="158" y="618"/>
                        <a:pt x="173" y="625"/>
                      </a:cubicBezTo>
                      <a:lnTo>
                        <a:pt x="173" y="604"/>
                      </a:lnTo>
                      <a:cubicBezTo>
                        <a:pt x="167" y="582"/>
                        <a:pt x="187" y="552"/>
                        <a:pt x="210" y="552"/>
                      </a:cubicBezTo>
                      <a:lnTo>
                        <a:pt x="217" y="552"/>
                      </a:lnTo>
                      <a:cubicBezTo>
                        <a:pt x="237" y="552"/>
                        <a:pt x="260" y="575"/>
                        <a:pt x="260" y="596"/>
                      </a:cubicBezTo>
                      <a:lnTo>
                        <a:pt x="267" y="639"/>
                      </a:lnTo>
                      <a:cubicBezTo>
                        <a:pt x="296" y="639"/>
                        <a:pt x="330" y="647"/>
                        <a:pt x="360" y="647"/>
                      </a:cubicBezTo>
                      <a:lnTo>
                        <a:pt x="360" y="618"/>
                      </a:lnTo>
                      <a:cubicBezTo>
                        <a:pt x="360" y="596"/>
                        <a:pt x="374" y="568"/>
                        <a:pt x="403" y="568"/>
                      </a:cubicBezTo>
                      <a:cubicBezTo>
                        <a:pt x="432" y="568"/>
                        <a:pt x="446" y="589"/>
                        <a:pt x="453" y="611"/>
                      </a:cubicBezTo>
                      <a:lnTo>
                        <a:pt x="453" y="661"/>
                      </a:lnTo>
                      <a:lnTo>
                        <a:pt x="503" y="661"/>
                      </a:lnTo>
                      <a:cubicBezTo>
                        <a:pt x="518" y="661"/>
                        <a:pt x="539" y="668"/>
                        <a:pt x="555" y="668"/>
                      </a:cubicBezTo>
                      <a:lnTo>
                        <a:pt x="546" y="632"/>
                      </a:lnTo>
                      <a:cubicBezTo>
                        <a:pt x="546" y="611"/>
                        <a:pt x="568" y="589"/>
                        <a:pt x="589" y="582"/>
                      </a:cubicBezTo>
                      <a:lnTo>
                        <a:pt x="598" y="582"/>
                      </a:lnTo>
                      <a:cubicBezTo>
                        <a:pt x="619" y="582"/>
                        <a:pt x="641" y="604"/>
                        <a:pt x="641" y="625"/>
                      </a:cubicBezTo>
                      <a:lnTo>
                        <a:pt x="648" y="668"/>
                      </a:lnTo>
                      <a:cubicBezTo>
                        <a:pt x="660" y="670"/>
                        <a:pt x="671" y="671"/>
                        <a:pt x="682" y="671"/>
                      </a:cubicBezTo>
                      <a:cubicBezTo>
                        <a:pt x="703" y="671"/>
                        <a:pt x="721" y="668"/>
                        <a:pt x="741" y="668"/>
                      </a:cubicBezTo>
                      <a:lnTo>
                        <a:pt x="741" y="647"/>
                      </a:lnTo>
                      <a:cubicBezTo>
                        <a:pt x="734" y="625"/>
                        <a:pt x="755" y="604"/>
                        <a:pt x="784" y="596"/>
                      </a:cubicBezTo>
                      <a:cubicBezTo>
                        <a:pt x="791" y="596"/>
                        <a:pt x="798" y="604"/>
                        <a:pt x="798" y="604"/>
                      </a:cubicBezTo>
                      <a:cubicBezTo>
                        <a:pt x="820" y="575"/>
                        <a:pt x="841" y="552"/>
                        <a:pt x="857" y="532"/>
                      </a:cubicBezTo>
                      <a:cubicBezTo>
                        <a:pt x="891" y="489"/>
                        <a:pt x="927" y="445"/>
                        <a:pt x="950" y="416"/>
                      </a:cubicBezTo>
                      <a:lnTo>
                        <a:pt x="719" y="207"/>
                      </a:lnTo>
                      <a:lnTo>
                        <a:pt x="489" y="0"/>
                      </a:ln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5189082" y="4322592"/>
                  <a:ext cx="560172" cy="359461"/>
                </a:xfrm>
                <a:custGeom>
                  <a:avLst/>
                  <a:gdLst/>
                  <a:ahLst/>
                  <a:cxnLst/>
                  <a:rect l="l" t="t" r="r" b="b"/>
                  <a:pathLst>
                    <a:path w="2121" h="1361" extrusionOk="0">
                      <a:moveTo>
                        <a:pt x="123" y="1"/>
                      </a:moveTo>
                      <a:lnTo>
                        <a:pt x="1" y="189"/>
                      </a:lnTo>
                      <a:lnTo>
                        <a:pt x="1998" y="1360"/>
                      </a:lnTo>
                      <a:lnTo>
                        <a:pt x="2121" y="1172"/>
                      </a:lnTo>
                      <a:lnTo>
                        <a:pt x="755" y="368"/>
                      </a:lnTo>
                      <a:lnTo>
                        <a:pt x="12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5388220" y="4322592"/>
                  <a:ext cx="408574" cy="309807"/>
                </a:xfrm>
                <a:custGeom>
                  <a:avLst/>
                  <a:gdLst/>
                  <a:ahLst/>
                  <a:cxnLst/>
                  <a:rect l="l" t="t" r="r" b="b"/>
                  <a:pathLst>
                    <a:path w="1547" h="1173" extrusionOk="0">
                      <a:moveTo>
                        <a:pt x="202" y="1"/>
                      </a:moveTo>
                      <a:cubicBezTo>
                        <a:pt x="107" y="1"/>
                        <a:pt x="87" y="67"/>
                        <a:pt x="87" y="67"/>
                      </a:cubicBezTo>
                      <a:cubicBezTo>
                        <a:pt x="87" y="146"/>
                        <a:pt x="66" y="246"/>
                        <a:pt x="1" y="368"/>
                      </a:cubicBezTo>
                      <a:lnTo>
                        <a:pt x="1367" y="1172"/>
                      </a:lnTo>
                      <a:cubicBezTo>
                        <a:pt x="1453" y="1065"/>
                        <a:pt x="1510" y="943"/>
                        <a:pt x="1546" y="827"/>
                      </a:cubicBezTo>
                      <a:lnTo>
                        <a:pt x="454" y="189"/>
                      </a:lnTo>
                      <a:cubicBezTo>
                        <a:pt x="447" y="180"/>
                        <a:pt x="441" y="167"/>
                        <a:pt x="441" y="160"/>
                      </a:cubicBezTo>
                      <a:lnTo>
                        <a:pt x="425" y="23"/>
                      </a:lnTo>
                      <a:cubicBezTo>
                        <a:pt x="397" y="23"/>
                        <a:pt x="361" y="17"/>
                        <a:pt x="332" y="17"/>
                      </a:cubicBezTo>
                      <a:lnTo>
                        <a:pt x="339" y="117"/>
                      </a:lnTo>
                      <a:cubicBezTo>
                        <a:pt x="346" y="137"/>
                        <a:pt x="325" y="167"/>
                        <a:pt x="296" y="167"/>
                      </a:cubicBezTo>
                      <a:cubicBezTo>
                        <a:pt x="268" y="167"/>
                        <a:pt x="253" y="146"/>
                        <a:pt x="246" y="123"/>
                      </a:cubicBezTo>
                      <a:lnTo>
                        <a:pt x="239" y="1"/>
                      </a:lnTo>
                      <a:lnTo>
                        <a:pt x="216" y="1"/>
                      </a:lnTo>
                      <a:cubicBezTo>
                        <a:pt x="211" y="1"/>
                        <a:pt x="207" y="1"/>
                        <a:pt x="20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5189082" y="4322592"/>
                  <a:ext cx="560172" cy="359461"/>
                </a:xfrm>
                <a:custGeom>
                  <a:avLst/>
                  <a:gdLst/>
                  <a:ahLst/>
                  <a:cxnLst/>
                  <a:rect l="l" t="t" r="r" b="b"/>
                  <a:pathLst>
                    <a:path w="2121" h="1361" extrusionOk="0">
                      <a:moveTo>
                        <a:pt x="123" y="1"/>
                      </a:moveTo>
                      <a:lnTo>
                        <a:pt x="1" y="189"/>
                      </a:lnTo>
                      <a:lnTo>
                        <a:pt x="1998" y="1360"/>
                      </a:lnTo>
                      <a:lnTo>
                        <a:pt x="2121" y="1172"/>
                      </a:lnTo>
                      <a:lnTo>
                        <a:pt x="755" y="368"/>
                      </a:lnTo>
                      <a:lnTo>
                        <a:pt x="12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748992" y="4541016"/>
                  <a:ext cx="47803" cy="91384"/>
                </a:xfrm>
                <a:custGeom>
                  <a:avLst/>
                  <a:gdLst/>
                  <a:ahLst/>
                  <a:cxnLst/>
                  <a:rect l="l" t="t" r="r" b="b"/>
                  <a:pathLst>
                    <a:path w="181" h="346" fill="none" extrusionOk="0">
                      <a:moveTo>
                        <a:pt x="180" y="0"/>
                      </a:moveTo>
                      <a:cubicBezTo>
                        <a:pt x="144" y="116"/>
                        <a:pt x="87" y="238"/>
                        <a:pt x="1" y="34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5540347" y="4284031"/>
                  <a:ext cx="189893" cy="136019"/>
                </a:xfrm>
                <a:custGeom>
                  <a:avLst/>
                  <a:gdLst/>
                  <a:ahLst/>
                  <a:cxnLst/>
                  <a:rect l="l" t="t" r="r" b="b"/>
                  <a:pathLst>
                    <a:path w="719" h="515" extrusionOk="0">
                      <a:moveTo>
                        <a:pt x="345" y="1"/>
                      </a:moveTo>
                      <a:cubicBezTo>
                        <a:pt x="247" y="1"/>
                        <a:pt x="175" y="21"/>
                        <a:pt x="123" y="47"/>
                      </a:cubicBezTo>
                      <a:cubicBezTo>
                        <a:pt x="94" y="61"/>
                        <a:pt x="65" y="83"/>
                        <a:pt x="51" y="97"/>
                      </a:cubicBezTo>
                      <a:cubicBezTo>
                        <a:pt x="44" y="97"/>
                        <a:pt x="37" y="104"/>
                        <a:pt x="37" y="111"/>
                      </a:cubicBezTo>
                      <a:cubicBezTo>
                        <a:pt x="15" y="133"/>
                        <a:pt x="1" y="147"/>
                        <a:pt x="1" y="147"/>
                      </a:cubicBezTo>
                      <a:lnTo>
                        <a:pt x="44" y="169"/>
                      </a:lnTo>
                      <a:lnTo>
                        <a:pt x="94" y="197"/>
                      </a:lnTo>
                      <a:lnTo>
                        <a:pt x="144" y="226"/>
                      </a:lnTo>
                      <a:lnTo>
                        <a:pt x="244" y="292"/>
                      </a:lnTo>
                      <a:lnTo>
                        <a:pt x="346" y="349"/>
                      </a:lnTo>
                      <a:lnTo>
                        <a:pt x="575" y="485"/>
                      </a:lnTo>
                      <a:lnTo>
                        <a:pt x="632" y="514"/>
                      </a:lnTo>
                      <a:cubicBezTo>
                        <a:pt x="641" y="499"/>
                        <a:pt x="648" y="485"/>
                        <a:pt x="655" y="471"/>
                      </a:cubicBezTo>
                      <a:cubicBezTo>
                        <a:pt x="675" y="435"/>
                        <a:pt x="691" y="399"/>
                        <a:pt x="698" y="363"/>
                      </a:cubicBezTo>
                      <a:cubicBezTo>
                        <a:pt x="705" y="349"/>
                        <a:pt x="705" y="342"/>
                        <a:pt x="705" y="326"/>
                      </a:cubicBezTo>
                      <a:cubicBezTo>
                        <a:pt x="712" y="320"/>
                        <a:pt x="712" y="306"/>
                        <a:pt x="712" y="299"/>
                      </a:cubicBezTo>
                      <a:cubicBezTo>
                        <a:pt x="719" y="276"/>
                        <a:pt x="719" y="256"/>
                        <a:pt x="719" y="240"/>
                      </a:cubicBezTo>
                      <a:lnTo>
                        <a:pt x="719" y="213"/>
                      </a:lnTo>
                      <a:cubicBezTo>
                        <a:pt x="719" y="147"/>
                        <a:pt x="712" y="104"/>
                        <a:pt x="705" y="83"/>
                      </a:cubicBezTo>
                      <a:cubicBezTo>
                        <a:pt x="705" y="76"/>
                        <a:pt x="698" y="76"/>
                        <a:pt x="698" y="76"/>
                      </a:cubicBezTo>
                      <a:lnTo>
                        <a:pt x="691" y="68"/>
                      </a:lnTo>
                      <a:cubicBezTo>
                        <a:pt x="551" y="19"/>
                        <a:pt x="437" y="1"/>
                        <a:pt x="3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5883952" y="3435954"/>
                  <a:ext cx="586583" cy="790496"/>
                </a:xfrm>
                <a:custGeom>
                  <a:avLst/>
                  <a:gdLst/>
                  <a:ahLst/>
                  <a:cxnLst/>
                  <a:rect l="l" t="t" r="r" b="b"/>
                  <a:pathLst>
                    <a:path w="2221" h="2993" extrusionOk="0">
                      <a:moveTo>
                        <a:pt x="1610" y="1"/>
                      </a:moveTo>
                      <a:lnTo>
                        <a:pt x="1567" y="66"/>
                      </a:lnTo>
                      <a:lnTo>
                        <a:pt x="1" y="2382"/>
                      </a:lnTo>
                      <a:lnTo>
                        <a:pt x="668" y="2992"/>
                      </a:lnTo>
                      <a:lnTo>
                        <a:pt x="884" y="2640"/>
                      </a:lnTo>
                      <a:lnTo>
                        <a:pt x="849" y="2618"/>
                      </a:lnTo>
                      <a:lnTo>
                        <a:pt x="970" y="2382"/>
                      </a:lnTo>
                      <a:lnTo>
                        <a:pt x="22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603383" y="3772438"/>
                  <a:ext cx="218417" cy="108023"/>
                </a:xfrm>
                <a:custGeom>
                  <a:avLst/>
                  <a:gdLst/>
                  <a:ahLst/>
                  <a:cxnLst/>
                  <a:rect l="l" t="t" r="r" b="b"/>
                  <a:pathLst>
                    <a:path w="827" h="409" extrusionOk="0">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5843807" y="4064814"/>
                  <a:ext cx="216832" cy="220272"/>
                </a:xfrm>
                <a:custGeom>
                  <a:avLst/>
                  <a:gdLst/>
                  <a:ahLst/>
                  <a:cxnLst/>
                  <a:rect l="l" t="t" r="r" b="b"/>
                  <a:pathLst>
                    <a:path w="821" h="834" extrusionOk="0">
                      <a:moveTo>
                        <a:pt x="153" y="1"/>
                      </a:moveTo>
                      <a:lnTo>
                        <a:pt x="1" y="237"/>
                      </a:lnTo>
                      <a:lnTo>
                        <a:pt x="30" y="259"/>
                      </a:lnTo>
                      <a:lnTo>
                        <a:pt x="260" y="466"/>
                      </a:lnTo>
                      <a:lnTo>
                        <a:pt x="491" y="675"/>
                      </a:lnTo>
                      <a:lnTo>
                        <a:pt x="677" y="834"/>
                      </a:lnTo>
                      <a:lnTo>
                        <a:pt x="820" y="611"/>
                      </a:lnTo>
                      <a:lnTo>
                        <a:pt x="15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5883952" y="3435954"/>
                  <a:ext cx="586583" cy="790496"/>
                </a:xfrm>
                <a:custGeom>
                  <a:avLst/>
                  <a:gdLst/>
                  <a:ahLst/>
                  <a:cxnLst/>
                  <a:rect l="l" t="t" r="r" b="b"/>
                  <a:pathLst>
                    <a:path w="2221" h="2993" extrusionOk="0">
                      <a:moveTo>
                        <a:pt x="1610" y="1"/>
                      </a:moveTo>
                      <a:lnTo>
                        <a:pt x="1567" y="66"/>
                      </a:lnTo>
                      <a:lnTo>
                        <a:pt x="1" y="2382"/>
                      </a:lnTo>
                      <a:lnTo>
                        <a:pt x="668" y="2992"/>
                      </a:lnTo>
                      <a:lnTo>
                        <a:pt x="884" y="2640"/>
                      </a:lnTo>
                      <a:lnTo>
                        <a:pt x="849" y="2618"/>
                      </a:lnTo>
                      <a:lnTo>
                        <a:pt x="970" y="2382"/>
                      </a:lnTo>
                      <a:lnTo>
                        <a:pt x="222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603383" y="3772438"/>
                  <a:ext cx="218417" cy="108023"/>
                </a:xfrm>
                <a:custGeom>
                  <a:avLst/>
                  <a:gdLst/>
                  <a:ahLst/>
                  <a:cxnLst/>
                  <a:rect l="l" t="t" r="r" b="b"/>
                  <a:pathLst>
                    <a:path w="827" h="409" fill="none" extrusionOk="0">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108180" y="3435954"/>
                  <a:ext cx="1325027" cy="850979"/>
                </a:xfrm>
                <a:custGeom>
                  <a:avLst/>
                  <a:gdLst/>
                  <a:ahLst/>
                  <a:cxnLst/>
                  <a:rect l="l" t="t" r="r" b="b"/>
                  <a:pathLst>
                    <a:path w="5017" h="3222" extrusionOk="0">
                      <a:moveTo>
                        <a:pt x="1372" y="1"/>
                      </a:moveTo>
                      <a:lnTo>
                        <a:pt x="121" y="2382"/>
                      </a:lnTo>
                      <a:lnTo>
                        <a:pt x="0" y="2618"/>
                      </a:lnTo>
                      <a:lnTo>
                        <a:pt x="35" y="2640"/>
                      </a:lnTo>
                      <a:lnTo>
                        <a:pt x="107" y="2697"/>
                      </a:lnTo>
                      <a:lnTo>
                        <a:pt x="561" y="3056"/>
                      </a:lnTo>
                      <a:lnTo>
                        <a:pt x="777" y="3222"/>
                      </a:lnTo>
                      <a:lnTo>
                        <a:pt x="1876" y="1526"/>
                      </a:lnTo>
                      <a:lnTo>
                        <a:pt x="2048" y="1274"/>
                      </a:lnTo>
                      <a:cubicBezTo>
                        <a:pt x="2048" y="1274"/>
                        <a:pt x="2379" y="1403"/>
                        <a:pt x="2702" y="1526"/>
                      </a:cubicBezTo>
                      <a:cubicBezTo>
                        <a:pt x="3019" y="1115"/>
                        <a:pt x="3442" y="786"/>
                        <a:pt x="3953" y="541"/>
                      </a:cubicBezTo>
                      <a:cubicBezTo>
                        <a:pt x="4046" y="498"/>
                        <a:pt x="4141" y="462"/>
                        <a:pt x="4234" y="418"/>
                      </a:cubicBezTo>
                      <a:cubicBezTo>
                        <a:pt x="4291" y="398"/>
                        <a:pt x="4341" y="375"/>
                        <a:pt x="4399" y="355"/>
                      </a:cubicBezTo>
                      <a:cubicBezTo>
                        <a:pt x="4513" y="318"/>
                        <a:pt x="4629" y="275"/>
                        <a:pt x="4744" y="239"/>
                      </a:cubicBezTo>
                      <a:cubicBezTo>
                        <a:pt x="4838" y="210"/>
                        <a:pt x="4931" y="173"/>
                        <a:pt x="5017" y="146"/>
                      </a:cubicBezTo>
                      <a:lnTo>
                        <a:pt x="4622" y="146"/>
                      </a:lnTo>
                      <a:cubicBezTo>
                        <a:pt x="4341" y="146"/>
                        <a:pt x="4098" y="146"/>
                        <a:pt x="4003" y="139"/>
                      </a:cubicBezTo>
                      <a:cubicBezTo>
                        <a:pt x="3996" y="146"/>
                        <a:pt x="3996" y="146"/>
                        <a:pt x="3989" y="146"/>
                      </a:cubicBezTo>
                      <a:cubicBezTo>
                        <a:pt x="3916" y="160"/>
                        <a:pt x="3859" y="166"/>
                        <a:pt x="3813" y="166"/>
                      </a:cubicBezTo>
                      <a:cubicBezTo>
                        <a:pt x="3695" y="166"/>
                        <a:pt x="3652" y="129"/>
                        <a:pt x="3614" y="103"/>
                      </a:cubicBezTo>
                      <a:cubicBezTo>
                        <a:pt x="3594" y="80"/>
                        <a:pt x="3544" y="44"/>
                        <a:pt x="348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5991972" y="4133220"/>
                  <a:ext cx="264636" cy="335954"/>
                </a:xfrm>
                <a:custGeom>
                  <a:avLst/>
                  <a:gdLst/>
                  <a:ahLst/>
                  <a:cxnLst/>
                  <a:rect l="l" t="t" r="r" b="b"/>
                  <a:pathLst>
                    <a:path w="1002" h="1272" extrusionOk="0">
                      <a:moveTo>
                        <a:pt x="475" y="0"/>
                      </a:moveTo>
                      <a:lnTo>
                        <a:pt x="259" y="352"/>
                      </a:lnTo>
                      <a:lnTo>
                        <a:pt x="116" y="575"/>
                      </a:lnTo>
                      <a:lnTo>
                        <a:pt x="66" y="661"/>
                      </a:lnTo>
                      <a:cubicBezTo>
                        <a:pt x="73" y="668"/>
                        <a:pt x="73" y="675"/>
                        <a:pt x="80" y="690"/>
                      </a:cubicBezTo>
                      <a:lnTo>
                        <a:pt x="80" y="718"/>
                      </a:lnTo>
                      <a:lnTo>
                        <a:pt x="80" y="747"/>
                      </a:lnTo>
                      <a:cubicBezTo>
                        <a:pt x="80" y="754"/>
                        <a:pt x="80" y="754"/>
                        <a:pt x="73" y="761"/>
                      </a:cubicBezTo>
                      <a:cubicBezTo>
                        <a:pt x="73" y="761"/>
                        <a:pt x="73" y="768"/>
                        <a:pt x="66" y="777"/>
                      </a:cubicBezTo>
                      <a:lnTo>
                        <a:pt x="66" y="784"/>
                      </a:lnTo>
                      <a:cubicBezTo>
                        <a:pt x="66" y="784"/>
                        <a:pt x="66" y="790"/>
                        <a:pt x="59" y="790"/>
                      </a:cubicBezTo>
                      <a:cubicBezTo>
                        <a:pt x="59" y="797"/>
                        <a:pt x="59" y="797"/>
                        <a:pt x="52" y="797"/>
                      </a:cubicBezTo>
                      <a:cubicBezTo>
                        <a:pt x="52" y="804"/>
                        <a:pt x="52" y="804"/>
                        <a:pt x="44" y="811"/>
                      </a:cubicBezTo>
                      <a:cubicBezTo>
                        <a:pt x="44" y="820"/>
                        <a:pt x="37" y="827"/>
                        <a:pt x="30" y="834"/>
                      </a:cubicBezTo>
                      <a:cubicBezTo>
                        <a:pt x="23" y="840"/>
                        <a:pt x="9" y="847"/>
                        <a:pt x="0" y="847"/>
                      </a:cubicBezTo>
                      <a:cubicBezTo>
                        <a:pt x="37" y="870"/>
                        <a:pt x="66" y="906"/>
                        <a:pt x="95" y="949"/>
                      </a:cubicBezTo>
                      <a:cubicBezTo>
                        <a:pt x="145" y="1042"/>
                        <a:pt x="232" y="1142"/>
                        <a:pt x="332" y="1199"/>
                      </a:cubicBezTo>
                      <a:cubicBezTo>
                        <a:pt x="361" y="1215"/>
                        <a:pt x="382" y="1222"/>
                        <a:pt x="404" y="1236"/>
                      </a:cubicBezTo>
                      <a:cubicBezTo>
                        <a:pt x="440" y="1242"/>
                        <a:pt x="461" y="1258"/>
                        <a:pt x="483" y="1272"/>
                      </a:cubicBezTo>
                      <a:cubicBezTo>
                        <a:pt x="497" y="1222"/>
                        <a:pt x="518" y="1149"/>
                        <a:pt x="561" y="1085"/>
                      </a:cubicBezTo>
                      <a:cubicBezTo>
                        <a:pt x="620" y="992"/>
                        <a:pt x="872" y="604"/>
                        <a:pt x="1001" y="416"/>
                      </a:cubicBezTo>
                      <a:lnTo>
                        <a:pt x="547" y="57"/>
                      </a:lnTo>
                      <a:lnTo>
                        <a:pt x="475" y="0"/>
                      </a:ln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5768272" y="4298029"/>
                  <a:ext cx="9772" cy="264"/>
                </a:xfrm>
                <a:custGeom>
                  <a:avLst/>
                  <a:gdLst/>
                  <a:ahLst/>
                  <a:cxnLst/>
                  <a:rect l="l" t="t" r="r" b="b"/>
                  <a:pathLst>
                    <a:path w="37" h="1" extrusionOk="0">
                      <a:moveTo>
                        <a:pt x="37" y="1"/>
                      </a:moveTo>
                      <a:lnTo>
                        <a:pt x="0" y="1"/>
                      </a:ln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5707263" y="4322592"/>
                  <a:ext cx="418082" cy="309807"/>
                </a:xfrm>
                <a:custGeom>
                  <a:avLst/>
                  <a:gdLst/>
                  <a:ahLst/>
                  <a:cxnLst/>
                  <a:rect l="l" t="t" r="r" b="b"/>
                  <a:pathLst>
                    <a:path w="1583" h="1173" extrusionOk="0">
                      <a:moveTo>
                        <a:pt x="202" y="1"/>
                      </a:moveTo>
                      <a:cubicBezTo>
                        <a:pt x="107" y="1"/>
                        <a:pt x="87" y="67"/>
                        <a:pt x="87" y="67"/>
                      </a:cubicBezTo>
                      <a:lnTo>
                        <a:pt x="87" y="94"/>
                      </a:lnTo>
                      <a:cubicBezTo>
                        <a:pt x="87" y="110"/>
                        <a:pt x="87" y="130"/>
                        <a:pt x="80" y="153"/>
                      </a:cubicBezTo>
                      <a:cubicBezTo>
                        <a:pt x="80" y="160"/>
                        <a:pt x="80" y="174"/>
                        <a:pt x="73" y="180"/>
                      </a:cubicBezTo>
                      <a:cubicBezTo>
                        <a:pt x="73" y="196"/>
                        <a:pt x="73" y="203"/>
                        <a:pt x="66" y="217"/>
                      </a:cubicBezTo>
                      <a:cubicBezTo>
                        <a:pt x="59" y="253"/>
                        <a:pt x="43" y="289"/>
                        <a:pt x="23" y="325"/>
                      </a:cubicBezTo>
                      <a:cubicBezTo>
                        <a:pt x="16" y="339"/>
                        <a:pt x="9" y="353"/>
                        <a:pt x="0" y="368"/>
                      </a:cubicBezTo>
                      <a:lnTo>
                        <a:pt x="354" y="577"/>
                      </a:lnTo>
                      <a:lnTo>
                        <a:pt x="368" y="584"/>
                      </a:lnTo>
                      <a:lnTo>
                        <a:pt x="1367" y="1172"/>
                      </a:lnTo>
                      <a:cubicBezTo>
                        <a:pt x="1396" y="1145"/>
                        <a:pt x="1410" y="1115"/>
                        <a:pt x="1432" y="1086"/>
                      </a:cubicBezTo>
                      <a:cubicBezTo>
                        <a:pt x="1539" y="907"/>
                        <a:pt x="1582" y="698"/>
                        <a:pt x="1582" y="620"/>
                      </a:cubicBezTo>
                      <a:cubicBezTo>
                        <a:pt x="1582" y="605"/>
                        <a:pt x="1575" y="598"/>
                        <a:pt x="1575" y="591"/>
                      </a:cubicBezTo>
                      <a:cubicBezTo>
                        <a:pt x="1568" y="577"/>
                        <a:pt x="1568" y="562"/>
                        <a:pt x="1561" y="555"/>
                      </a:cubicBezTo>
                      <a:cubicBezTo>
                        <a:pt x="1539" y="541"/>
                        <a:pt x="1518" y="525"/>
                        <a:pt x="1482" y="519"/>
                      </a:cubicBezTo>
                      <a:cubicBezTo>
                        <a:pt x="1460" y="505"/>
                        <a:pt x="1439" y="498"/>
                        <a:pt x="1410" y="482"/>
                      </a:cubicBezTo>
                      <a:cubicBezTo>
                        <a:pt x="1310" y="425"/>
                        <a:pt x="1223" y="325"/>
                        <a:pt x="1173" y="232"/>
                      </a:cubicBezTo>
                      <a:cubicBezTo>
                        <a:pt x="1144" y="189"/>
                        <a:pt x="1115" y="153"/>
                        <a:pt x="1078" y="130"/>
                      </a:cubicBezTo>
                      <a:cubicBezTo>
                        <a:pt x="1072" y="123"/>
                        <a:pt x="1058" y="117"/>
                        <a:pt x="1044" y="117"/>
                      </a:cubicBezTo>
                      <a:cubicBezTo>
                        <a:pt x="1015" y="103"/>
                        <a:pt x="985" y="94"/>
                        <a:pt x="949" y="94"/>
                      </a:cubicBezTo>
                      <a:cubicBezTo>
                        <a:pt x="935" y="87"/>
                        <a:pt x="921" y="87"/>
                        <a:pt x="906" y="87"/>
                      </a:cubicBezTo>
                      <a:lnTo>
                        <a:pt x="921" y="224"/>
                      </a:lnTo>
                      <a:cubicBezTo>
                        <a:pt x="921" y="246"/>
                        <a:pt x="906" y="267"/>
                        <a:pt x="878" y="275"/>
                      </a:cubicBezTo>
                      <a:cubicBezTo>
                        <a:pt x="849" y="275"/>
                        <a:pt x="835" y="253"/>
                        <a:pt x="828" y="232"/>
                      </a:cubicBezTo>
                      <a:lnTo>
                        <a:pt x="813" y="73"/>
                      </a:lnTo>
                      <a:cubicBezTo>
                        <a:pt x="785" y="67"/>
                        <a:pt x="749" y="67"/>
                        <a:pt x="720" y="60"/>
                      </a:cubicBezTo>
                      <a:lnTo>
                        <a:pt x="713" y="67"/>
                      </a:lnTo>
                      <a:lnTo>
                        <a:pt x="727" y="189"/>
                      </a:lnTo>
                      <a:cubicBezTo>
                        <a:pt x="727" y="210"/>
                        <a:pt x="713" y="232"/>
                        <a:pt x="683" y="239"/>
                      </a:cubicBezTo>
                      <a:cubicBezTo>
                        <a:pt x="656" y="239"/>
                        <a:pt x="640" y="217"/>
                        <a:pt x="633" y="196"/>
                      </a:cubicBezTo>
                      <a:lnTo>
                        <a:pt x="633" y="167"/>
                      </a:lnTo>
                      <a:lnTo>
                        <a:pt x="620" y="51"/>
                      </a:lnTo>
                      <a:cubicBezTo>
                        <a:pt x="590" y="44"/>
                        <a:pt x="554" y="37"/>
                        <a:pt x="526" y="37"/>
                      </a:cubicBezTo>
                      <a:lnTo>
                        <a:pt x="533" y="153"/>
                      </a:lnTo>
                      <a:cubicBezTo>
                        <a:pt x="533" y="174"/>
                        <a:pt x="518" y="203"/>
                        <a:pt x="490" y="203"/>
                      </a:cubicBezTo>
                      <a:cubicBezTo>
                        <a:pt x="461" y="203"/>
                        <a:pt x="447" y="180"/>
                        <a:pt x="440" y="160"/>
                      </a:cubicBezTo>
                      <a:lnTo>
                        <a:pt x="432" y="23"/>
                      </a:lnTo>
                      <a:lnTo>
                        <a:pt x="404" y="23"/>
                      </a:lnTo>
                      <a:cubicBezTo>
                        <a:pt x="397" y="23"/>
                        <a:pt x="388" y="23"/>
                        <a:pt x="375" y="17"/>
                      </a:cubicBezTo>
                      <a:lnTo>
                        <a:pt x="331" y="17"/>
                      </a:lnTo>
                      <a:lnTo>
                        <a:pt x="338" y="117"/>
                      </a:lnTo>
                      <a:cubicBezTo>
                        <a:pt x="345" y="137"/>
                        <a:pt x="325" y="167"/>
                        <a:pt x="295" y="167"/>
                      </a:cubicBezTo>
                      <a:cubicBezTo>
                        <a:pt x="275" y="167"/>
                        <a:pt x="252" y="146"/>
                        <a:pt x="245" y="123"/>
                      </a:cubicBezTo>
                      <a:lnTo>
                        <a:pt x="238" y="1"/>
                      </a:lnTo>
                      <a:lnTo>
                        <a:pt x="216" y="1"/>
                      </a:lnTo>
                      <a:cubicBezTo>
                        <a:pt x="211" y="1"/>
                        <a:pt x="206" y="1"/>
                        <a:pt x="20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5895308" y="4338175"/>
                  <a:ext cx="2113" cy="2113"/>
                </a:xfrm>
                <a:custGeom>
                  <a:avLst/>
                  <a:gdLst/>
                  <a:ahLst/>
                  <a:cxnLst/>
                  <a:rect l="l" t="t" r="r" b="b"/>
                  <a:pathLst>
                    <a:path w="8" h="8" extrusionOk="0">
                      <a:moveTo>
                        <a:pt x="1" y="1"/>
                      </a:moveTo>
                      <a:lnTo>
                        <a:pt x="1" y="8"/>
                      </a:lnTo>
                      <a:lnTo>
                        <a:pt x="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508125" y="4322592"/>
                  <a:ext cx="560172" cy="359461"/>
                </a:xfrm>
                <a:custGeom>
                  <a:avLst/>
                  <a:gdLst/>
                  <a:ahLst/>
                  <a:cxnLst/>
                  <a:rect l="l" t="t" r="r" b="b"/>
                  <a:pathLst>
                    <a:path w="2121" h="1361" extrusionOk="0">
                      <a:moveTo>
                        <a:pt x="123" y="1"/>
                      </a:moveTo>
                      <a:lnTo>
                        <a:pt x="100" y="37"/>
                      </a:lnTo>
                      <a:lnTo>
                        <a:pt x="73" y="80"/>
                      </a:lnTo>
                      <a:lnTo>
                        <a:pt x="0" y="189"/>
                      </a:lnTo>
                      <a:lnTo>
                        <a:pt x="1092" y="827"/>
                      </a:lnTo>
                      <a:lnTo>
                        <a:pt x="1998" y="1360"/>
                      </a:lnTo>
                      <a:lnTo>
                        <a:pt x="2121" y="1172"/>
                      </a:lnTo>
                      <a:lnTo>
                        <a:pt x="1122" y="584"/>
                      </a:lnTo>
                      <a:lnTo>
                        <a:pt x="1108" y="577"/>
                      </a:lnTo>
                      <a:lnTo>
                        <a:pt x="754" y="368"/>
                      </a:lnTo>
                      <a:lnTo>
                        <a:pt x="697" y="339"/>
                      </a:lnTo>
                      <a:lnTo>
                        <a:pt x="468" y="203"/>
                      </a:lnTo>
                      <a:lnTo>
                        <a:pt x="366" y="146"/>
                      </a:lnTo>
                      <a:lnTo>
                        <a:pt x="266" y="80"/>
                      </a:lnTo>
                      <a:lnTo>
                        <a:pt x="216" y="51"/>
                      </a:lnTo>
                      <a:lnTo>
                        <a:pt x="166" y="23"/>
                      </a:lnTo>
                      <a:lnTo>
                        <a:pt x="12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726279" y="4295652"/>
                  <a:ext cx="44106" cy="44635"/>
                </a:xfrm>
                <a:custGeom>
                  <a:avLst/>
                  <a:gdLst/>
                  <a:ahLst/>
                  <a:cxnLst/>
                  <a:rect l="l" t="t" r="r" b="b"/>
                  <a:pathLst>
                    <a:path w="167" h="169" extrusionOk="0">
                      <a:moveTo>
                        <a:pt x="97" y="1"/>
                      </a:moveTo>
                      <a:cubicBezTo>
                        <a:pt x="23" y="1"/>
                        <a:pt x="1" y="39"/>
                        <a:pt x="1" y="39"/>
                      </a:cubicBezTo>
                      <a:cubicBezTo>
                        <a:pt x="8" y="60"/>
                        <a:pt x="15" y="103"/>
                        <a:pt x="15" y="169"/>
                      </a:cubicBezTo>
                      <a:cubicBezTo>
                        <a:pt x="15" y="169"/>
                        <a:pt x="35" y="103"/>
                        <a:pt x="130" y="103"/>
                      </a:cubicBezTo>
                      <a:cubicBezTo>
                        <a:pt x="134" y="103"/>
                        <a:pt x="139" y="103"/>
                        <a:pt x="144" y="103"/>
                      </a:cubicBezTo>
                      <a:lnTo>
                        <a:pt x="166" y="103"/>
                      </a:lnTo>
                      <a:lnTo>
                        <a:pt x="159" y="10"/>
                      </a:lnTo>
                      <a:cubicBezTo>
                        <a:pt x="144" y="3"/>
                        <a:pt x="137" y="3"/>
                        <a:pt x="130" y="3"/>
                      </a:cubicBezTo>
                      <a:cubicBezTo>
                        <a:pt x="118" y="1"/>
                        <a:pt x="107" y="1"/>
                        <a:pt x="9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5792834" y="4301727"/>
                  <a:ext cx="28524" cy="27204"/>
                </a:xfrm>
                <a:custGeom>
                  <a:avLst/>
                  <a:gdLst/>
                  <a:ahLst/>
                  <a:cxnLst/>
                  <a:rect l="l" t="t" r="r" b="b"/>
                  <a:pathLst>
                    <a:path w="108" h="103" extrusionOk="0">
                      <a:moveTo>
                        <a:pt x="1" y="1"/>
                      </a:moveTo>
                      <a:lnTo>
                        <a:pt x="7" y="96"/>
                      </a:lnTo>
                      <a:lnTo>
                        <a:pt x="51" y="96"/>
                      </a:lnTo>
                      <a:cubicBezTo>
                        <a:pt x="58" y="102"/>
                        <a:pt x="73" y="102"/>
                        <a:pt x="80" y="102"/>
                      </a:cubicBezTo>
                      <a:lnTo>
                        <a:pt x="108" y="102"/>
                      </a:lnTo>
                      <a:lnTo>
                        <a:pt x="94" y="9"/>
                      </a:lnTo>
                      <a:cubicBezTo>
                        <a:pt x="64" y="9"/>
                        <a:pt x="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5841958" y="4307801"/>
                  <a:ext cx="29052" cy="28524"/>
                </a:xfrm>
                <a:custGeom>
                  <a:avLst/>
                  <a:gdLst/>
                  <a:ahLst/>
                  <a:cxnLst/>
                  <a:rect l="l" t="t" r="r" b="b"/>
                  <a:pathLst>
                    <a:path w="110" h="108" extrusionOk="0">
                      <a:moveTo>
                        <a:pt x="1" y="0"/>
                      </a:moveTo>
                      <a:lnTo>
                        <a:pt x="16" y="93"/>
                      </a:lnTo>
                      <a:cubicBezTo>
                        <a:pt x="44" y="93"/>
                        <a:pt x="80" y="100"/>
                        <a:pt x="110" y="107"/>
                      </a:cubicBezTo>
                      <a:lnTo>
                        <a:pt x="103" y="7"/>
                      </a:lnTo>
                      <a:cubicBezTo>
                        <a:pt x="87" y="7"/>
                        <a:pt x="66"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893460" y="4309386"/>
                  <a:ext cx="28524" cy="32750"/>
                </a:xfrm>
                <a:custGeom>
                  <a:avLst/>
                  <a:gdLst/>
                  <a:ahLst/>
                  <a:cxnLst/>
                  <a:rect l="l" t="t" r="r" b="b"/>
                  <a:pathLst>
                    <a:path w="108" h="124" extrusionOk="0">
                      <a:moveTo>
                        <a:pt x="94" y="1"/>
                      </a:moveTo>
                      <a:cubicBezTo>
                        <a:pt x="74" y="1"/>
                        <a:pt x="56" y="4"/>
                        <a:pt x="35" y="4"/>
                      </a:cubicBezTo>
                      <a:cubicBezTo>
                        <a:pt x="24" y="4"/>
                        <a:pt x="13" y="3"/>
                        <a:pt x="1" y="1"/>
                      </a:cubicBezTo>
                      <a:lnTo>
                        <a:pt x="1" y="1"/>
                      </a:lnTo>
                      <a:lnTo>
                        <a:pt x="8" y="110"/>
                      </a:lnTo>
                      <a:lnTo>
                        <a:pt x="15" y="110"/>
                      </a:lnTo>
                      <a:cubicBezTo>
                        <a:pt x="44" y="117"/>
                        <a:pt x="80" y="117"/>
                        <a:pt x="108" y="123"/>
                      </a:cubicBezTo>
                      <a:lnTo>
                        <a:pt x="94" y="8"/>
                      </a:lnTo>
                      <a:lnTo>
                        <a:pt x="9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5942848" y="4293803"/>
                  <a:ext cx="70253" cy="63388"/>
                </a:xfrm>
                <a:custGeom>
                  <a:avLst/>
                  <a:gdLst/>
                  <a:ahLst/>
                  <a:cxnLst/>
                  <a:rect l="l" t="t" r="r" b="b"/>
                  <a:pathLst>
                    <a:path w="266" h="240" extrusionOk="0">
                      <a:moveTo>
                        <a:pt x="187" y="0"/>
                      </a:moveTo>
                      <a:cubicBezTo>
                        <a:pt x="181" y="0"/>
                        <a:pt x="177" y="1"/>
                        <a:pt x="173" y="3"/>
                      </a:cubicBezTo>
                      <a:lnTo>
                        <a:pt x="166" y="3"/>
                      </a:lnTo>
                      <a:cubicBezTo>
                        <a:pt x="159" y="3"/>
                        <a:pt x="152" y="3"/>
                        <a:pt x="143" y="10"/>
                      </a:cubicBezTo>
                      <a:lnTo>
                        <a:pt x="130" y="10"/>
                      </a:lnTo>
                      <a:cubicBezTo>
                        <a:pt x="116" y="17"/>
                        <a:pt x="100" y="24"/>
                        <a:pt x="80" y="24"/>
                      </a:cubicBezTo>
                      <a:cubicBezTo>
                        <a:pt x="57" y="31"/>
                        <a:pt x="29" y="46"/>
                        <a:pt x="0" y="46"/>
                      </a:cubicBezTo>
                      <a:lnTo>
                        <a:pt x="14" y="196"/>
                      </a:lnTo>
                      <a:cubicBezTo>
                        <a:pt x="29" y="196"/>
                        <a:pt x="43" y="196"/>
                        <a:pt x="57" y="203"/>
                      </a:cubicBezTo>
                      <a:cubicBezTo>
                        <a:pt x="93" y="203"/>
                        <a:pt x="123" y="212"/>
                        <a:pt x="152" y="226"/>
                      </a:cubicBezTo>
                      <a:cubicBezTo>
                        <a:pt x="166" y="226"/>
                        <a:pt x="180" y="232"/>
                        <a:pt x="186" y="239"/>
                      </a:cubicBezTo>
                      <a:cubicBezTo>
                        <a:pt x="195" y="239"/>
                        <a:pt x="209" y="232"/>
                        <a:pt x="216" y="226"/>
                      </a:cubicBezTo>
                      <a:cubicBezTo>
                        <a:pt x="223" y="219"/>
                        <a:pt x="230" y="212"/>
                        <a:pt x="230" y="203"/>
                      </a:cubicBezTo>
                      <a:cubicBezTo>
                        <a:pt x="238" y="196"/>
                        <a:pt x="238" y="196"/>
                        <a:pt x="238" y="189"/>
                      </a:cubicBezTo>
                      <a:cubicBezTo>
                        <a:pt x="245" y="189"/>
                        <a:pt x="245" y="189"/>
                        <a:pt x="245" y="182"/>
                      </a:cubicBezTo>
                      <a:cubicBezTo>
                        <a:pt x="252" y="182"/>
                        <a:pt x="252" y="176"/>
                        <a:pt x="252" y="176"/>
                      </a:cubicBezTo>
                      <a:lnTo>
                        <a:pt x="252" y="169"/>
                      </a:lnTo>
                      <a:cubicBezTo>
                        <a:pt x="259" y="160"/>
                        <a:pt x="259" y="153"/>
                        <a:pt x="259" y="153"/>
                      </a:cubicBezTo>
                      <a:cubicBezTo>
                        <a:pt x="266" y="146"/>
                        <a:pt x="266" y="146"/>
                        <a:pt x="266" y="139"/>
                      </a:cubicBezTo>
                      <a:lnTo>
                        <a:pt x="266" y="110"/>
                      </a:lnTo>
                      <a:lnTo>
                        <a:pt x="266" y="82"/>
                      </a:lnTo>
                      <a:cubicBezTo>
                        <a:pt x="259" y="67"/>
                        <a:pt x="259" y="60"/>
                        <a:pt x="252" y="53"/>
                      </a:cubicBezTo>
                      <a:cubicBezTo>
                        <a:pt x="252" y="46"/>
                        <a:pt x="245" y="39"/>
                        <a:pt x="245" y="31"/>
                      </a:cubicBezTo>
                      <a:cubicBezTo>
                        <a:pt x="245" y="31"/>
                        <a:pt x="238" y="31"/>
                        <a:pt x="238" y="24"/>
                      </a:cubicBezTo>
                      <a:cubicBezTo>
                        <a:pt x="238" y="24"/>
                        <a:pt x="230" y="24"/>
                        <a:pt x="230" y="17"/>
                      </a:cubicBezTo>
                      <a:cubicBezTo>
                        <a:pt x="230" y="17"/>
                        <a:pt x="223" y="17"/>
                        <a:pt x="223" y="10"/>
                      </a:cubicBezTo>
                      <a:cubicBezTo>
                        <a:pt x="213" y="5"/>
                        <a:pt x="199" y="0"/>
                        <a:pt x="18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766423" y="4279013"/>
                  <a:ext cx="32221" cy="87686"/>
                </a:xfrm>
                <a:custGeom>
                  <a:avLst/>
                  <a:gdLst/>
                  <a:ahLst/>
                  <a:cxnLst/>
                  <a:rect l="l" t="t" r="r" b="b"/>
                  <a:pathLst>
                    <a:path w="122" h="332" extrusionOk="0">
                      <a:moveTo>
                        <a:pt x="44" y="0"/>
                      </a:moveTo>
                      <a:cubicBezTo>
                        <a:pt x="21" y="0"/>
                        <a:pt x="1" y="30"/>
                        <a:pt x="7" y="52"/>
                      </a:cubicBezTo>
                      <a:lnTo>
                        <a:pt x="7" y="73"/>
                      </a:lnTo>
                      <a:lnTo>
                        <a:pt x="14" y="166"/>
                      </a:lnTo>
                      <a:lnTo>
                        <a:pt x="21" y="288"/>
                      </a:lnTo>
                      <a:cubicBezTo>
                        <a:pt x="28" y="311"/>
                        <a:pt x="51" y="332"/>
                        <a:pt x="71" y="332"/>
                      </a:cubicBezTo>
                      <a:cubicBezTo>
                        <a:pt x="101" y="332"/>
                        <a:pt x="121" y="302"/>
                        <a:pt x="114" y="282"/>
                      </a:cubicBezTo>
                      <a:lnTo>
                        <a:pt x="107" y="182"/>
                      </a:lnTo>
                      <a:lnTo>
                        <a:pt x="101" y="87"/>
                      </a:lnTo>
                      <a:lnTo>
                        <a:pt x="94" y="44"/>
                      </a:lnTo>
                      <a:cubicBezTo>
                        <a:pt x="94" y="23"/>
                        <a:pt x="71"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768272" y="4298029"/>
                  <a:ext cx="9772" cy="264"/>
                </a:xfrm>
                <a:custGeom>
                  <a:avLst/>
                  <a:gdLst/>
                  <a:ahLst/>
                  <a:cxnLst/>
                  <a:rect l="l" t="t" r="r" b="b"/>
                  <a:pathLst>
                    <a:path w="37" h="1" extrusionOk="0">
                      <a:moveTo>
                        <a:pt x="37" y="1"/>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5817396" y="4282974"/>
                  <a:ext cx="30901" cy="93233"/>
                </a:xfrm>
                <a:custGeom>
                  <a:avLst/>
                  <a:gdLst/>
                  <a:ahLst/>
                  <a:cxnLst/>
                  <a:rect l="l" t="t" r="r" b="b"/>
                  <a:pathLst>
                    <a:path w="117" h="353" extrusionOk="0">
                      <a:moveTo>
                        <a:pt x="44" y="1"/>
                      </a:moveTo>
                      <a:cubicBezTo>
                        <a:pt x="15" y="1"/>
                        <a:pt x="1" y="29"/>
                        <a:pt x="1" y="51"/>
                      </a:cubicBezTo>
                      <a:lnTo>
                        <a:pt x="1" y="80"/>
                      </a:lnTo>
                      <a:lnTo>
                        <a:pt x="15" y="173"/>
                      </a:lnTo>
                      <a:lnTo>
                        <a:pt x="23" y="310"/>
                      </a:lnTo>
                      <a:cubicBezTo>
                        <a:pt x="30" y="330"/>
                        <a:pt x="44" y="353"/>
                        <a:pt x="73" y="353"/>
                      </a:cubicBezTo>
                      <a:cubicBezTo>
                        <a:pt x="101" y="353"/>
                        <a:pt x="116" y="324"/>
                        <a:pt x="116" y="303"/>
                      </a:cubicBezTo>
                      <a:lnTo>
                        <a:pt x="109" y="187"/>
                      </a:lnTo>
                      <a:lnTo>
                        <a:pt x="94" y="94"/>
                      </a:lnTo>
                      <a:lnTo>
                        <a:pt x="94" y="44"/>
                      </a:lnTo>
                      <a:cubicBezTo>
                        <a:pt x="87" y="22"/>
                        <a:pt x="73" y="1"/>
                        <a:pt x="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5866785" y="4286672"/>
                  <a:ext cx="32485" cy="99307"/>
                </a:xfrm>
                <a:custGeom>
                  <a:avLst/>
                  <a:gdLst/>
                  <a:ahLst/>
                  <a:cxnLst/>
                  <a:rect l="l" t="t" r="r" b="b"/>
                  <a:pathLst>
                    <a:path w="123" h="376" extrusionOk="0">
                      <a:moveTo>
                        <a:pt x="43" y="1"/>
                      </a:moveTo>
                      <a:cubicBezTo>
                        <a:pt x="22" y="8"/>
                        <a:pt x="0" y="30"/>
                        <a:pt x="0" y="51"/>
                      </a:cubicBezTo>
                      <a:lnTo>
                        <a:pt x="9" y="87"/>
                      </a:lnTo>
                      <a:lnTo>
                        <a:pt x="16" y="187"/>
                      </a:lnTo>
                      <a:lnTo>
                        <a:pt x="29" y="303"/>
                      </a:lnTo>
                      <a:lnTo>
                        <a:pt x="29" y="332"/>
                      </a:lnTo>
                      <a:cubicBezTo>
                        <a:pt x="36" y="353"/>
                        <a:pt x="52" y="375"/>
                        <a:pt x="79" y="375"/>
                      </a:cubicBezTo>
                      <a:cubicBezTo>
                        <a:pt x="109" y="368"/>
                        <a:pt x="123" y="346"/>
                        <a:pt x="123" y="325"/>
                      </a:cubicBezTo>
                      <a:lnTo>
                        <a:pt x="109" y="203"/>
                      </a:lnTo>
                      <a:lnTo>
                        <a:pt x="109" y="196"/>
                      </a:lnTo>
                      <a:lnTo>
                        <a:pt x="102" y="87"/>
                      </a:lnTo>
                      <a:lnTo>
                        <a:pt x="95" y="44"/>
                      </a:lnTo>
                      <a:cubicBezTo>
                        <a:pt x="95" y="23"/>
                        <a:pt x="73" y="1"/>
                        <a:pt x="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5916437" y="4290370"/>
                  <a:ext cx="34334" cy="105118"/>
                </a:xfrm>
                <a:custGeom>
                  <a:avLst/>
                  <a:gdLst/>
                  <a:ahLst/>
                  <a:cxnLst/>
                  <a:rect l="l" t="t" r="r" b="b"/>
                  <a:pathLst>
                    <a:path w="130" h="398" extrusionOk="0">
                      <a:moveTo>
                        <a:pt x="50" y="1"/>
                      </a:moveTo>
                      <a:cubicBezTo>
                        <a:pt x="21" y="9"/>
                        <a:pt x="0" y="30"/>
                        <a:pt x="7" y="52"/>
                      </a:cubicBezTo>
                      <a:lnTo>
                        <a:pt x="7" y="73"/>
                      </a:lnTo>
                      <a:lnTo>
                        <a:pt x="14" y="73"/>
                      </a:lnTo>
                      <a:lnTo>
                        <a:pt x="7" y="80"/>
                      </a:lnTo>
                      <a:lnTo>
                        <a:pt x="21" y="195"/>
                      </a:lnTo>
                      <a:lnTo>
                        <a:pt x="36" y="354"/>
                      </a:lnTo>
                      <a:cubicBezTo>
                        <a:pt x="43" y="375"/>
                        <a:pt x="57" y="397"/>
                        <a:pt x="86" y="397"/>
                      </a:cubicBezTo>
                      <a:cubicBezTo>
                        <a:pt x="114" y="389"/>
                        <a:pt x="129" y="368"/>
                        <a:pt x="129" y="346"/>
                      </a:cubicBezTo>
                      <a:lnTo>
                        <a:pt x="114" y="209"/>
                      </a:lnTo>
                      <a:lnTo>
                        <a:pt x="100" y="59"/>
                      </a:lnTo>
                      <a:lnTo>
                        <a:pt x="100" y="44"/>
                      </a:lnTo>
                      <a:cubicBezTo>
                        <a:pt x="93" y="30"/>
                        <a:pt x="86" y="16"/>
                        <a:pt x="64" y="9"/>
                      </a:cubicBezTo>
                      <a:cubicBezTo>
                        <a:pt x="64" y="9"/>
                        <a:pt x="57" y="1"/>
                        <a:pt x="5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6620815" y="3572766"/>
                  <a:ext cx="47539" cy="199935"/>
                </a:xfrm>
                <a:custGeom>
                  <a:avLst/>
                  <a:gdLst/>
                  <a:ahLst/>
                  <a:cxnLst/>
                  <a:rect l="l" t="t" r="r" b="b"/>
                  <a:pathLst>
                    <a:path w="180" h="757" fill="none" extrusionOk="0">
                      <a:moveTo>
                        <a:pt x="107" y="756"/>
                      </a:moveTo>
                      <a:cubicBezTo>
                        <a:pt x="107" y="756"/>
                        <a:pt x="180" y="332"/>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6140137" y="4064814"/>
                  <a:ext cx="209173" cy="168769"/>
                </a:xfrm>
                <a:custGeom>
                  <a:avLst/>
                  <a:gdLst/>
                  <a:ahLst/>
                  <a:cxnLst/>
                  <a:rect l="l" t="t" r="r" b="b"/>
                  <a:pathLst>
                    <a:path w="792" h="639" fill="none" extrusionOk="0">
                      <a:moveTo>
                        <a:pt x="792" y="639"/>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6140137" y="4064814"/>
                  <a:ext cx="264" cy="264"/>
                </a:xfrm>
                <a:custGeom>
                  <a:avLst/>
                  <a:gdLst/>
                  <a:ahLst/>
                  <a:cxnLst/>
                  <a:rect l="l" t="t" r="r" b="b"/>
                  <a:pathLst>
                    <a:path w="1" h="1" fill="none" extrusionOk="0">
                      <a:moveTo>
                        <a:pt x="0" y="1"/>
                      </a:move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7085381" y="2066775"/>
                  <a:ext cx="744783" cy="756689"/>
                </a:xfrm>
                <a:custGeom>
                  <a:avLst/>
                  <a:gdLst/>
                  <a:ahLst/>
                  <a:cxnLst/>
                  <a:rect l="l" t="t" r="r" b="b"/>
                  <a:pathLst>
                    <a:path w="2820" h="2865" extrusionOk="0">
                      <a:moveTo>
                        <a:pt x="1412" y="1"/>
                      </a:moveTo>
                      <a:cubicBezTo>
                        <a:pt x="1175" y="1"/>
                        <a:pt x="962" y="65"/>
                        <a:pt x="843" y="139"/>
                      </a:cubicBezTo>
                      <a:cubicBezTo>
                        <a:pt x="418" y="391"/>
                        <a:pt x="1" y="1017"/>
                        <a:pt x="634" y="1190"/>
                      </a:cubicBezTo>
                      <a:lnTo>
                        <a:pt x="634" y="1088"/>
                      </a:lnTo>
                      <a:cubicBezTo>
                        <a:pt x="634" y="858"/>
                        <a:pt x="670" y="636"/>
                        <a:pt x="820" y="456"/>
                      </a:cubicBezTo>
                      <a:cubicBezTo>
                        <a:pt x="856" y="563"/>
                        <a:pt x="922" y="679"/>
                        <a:pt x="1008" y="786"/>
                      </a:cubicBezTo>
                      <a:cubicBezTo>
                        <a:pt x="1079" y="872"/>
                        <a:pt x="1158" y="952"/>
                        <a:pt x="1267" y="1024"/>
                      </a:cubicBezTo>
                      <a:cubicBezTo>
                        <a:pt x="1274" y="1031"/>
                        <a:pt x="1281" y="1038"/>
                        <a:pt x="1295" y="1045"/>
                      </a:cubicBezTo>
                      <a:lnTo>
                        <a:pt x="1310" y="1060"/>
                      </a:lnTo>
                      <a:cubicBezTo>
                        <a:pt x="1569" y="1226"/>
                        <a:pt x="1798" y="1297"/>
                        <a:pt x="1950" y="1326"/>
                      </a:cubicBezTo>
                      <a:cubicBezTo>
                        <a:pt x="1983" y="1285"/>
                        <a:pt x="2058" y="1210"/>
                        <a:pt x="2153" y="1210"/>
                      </a:cubicBezTo>
                      <a:cubicBezTo>
                        <a:pt x="2157" y="1210"/>
                        <a:pt x="2162" y="1210"/>
                        <a:pt x="2166" y="1210"/>
                      </a:cubicBezTo>
                      <a:cubicBezTo>
                        <a:pt x="2209" y="1217"/>
                        <a:pt x="2236" y="1247"/>
                        <a:pt x="2252" y="1283"/>
                      </a:cubicBezTo>
                      <a:cubicBezTo>
                        <a:pt x="2252" y="1297"/>
                        <a:pt x="2259" y="1319"/>
                        <a:pt x="2252" y="1340"/>
                      </a:cubicBezTo>
                      <a:cubicBezTo>
                        <a:pt x="2252" y="1419"/>
                        <a:pt x="2216" y="1512"/>
                        <a:pt x="2166" y="1578"/>
                      </a:cubicBezTo>
                      <a:cubicBezTo>
                        <a:pt x="2080" y="1685"/>
                        <a:pt x="1941" y="1728"/>
                        <a:pt x="1871" y="1728"/>
                      </a:cubicBezTo>
                      <a:cubicBezTo>
                        <a:pt x="1864" y="1837"/>
                        <a:pt x="1855" y="1980"/>
                        <a:pt x="1864" y="2088"/>
                      </a:cubicBezTo>
                      <a:cubicBezTo>
                        <a:pt x="1871" y="2268"/>
                        <a:pt x="2028" y="2418"/>
                        <a:pt x="2028" y="2418"/>
                      </a:cubicBezTo>
                      <a:cubicBezTo>
                        <a:pt x="2028" y="2418"/>
                        <a:pt x="2388" y="2597"/>
                        <a:pt x="2502" y="2699"/>
                      </a:cubicBezTo>
                      <a:cubicBezTo>
                        <a:pt x="2568" y="2756"/>
                        <a:pt x="2611" y="2806"/>
                        <a:pt x="2647" y="2865"/>
                      </a:cubicBezTo>
                      <a:cubicBezTo>
                        <a:pt x="2820" y="2590"/>
                        <a:pt x="2668" y="2252"/>
                        <a:pt x="2518" y="2016"/>
                      </a:cubicBezTo>
                      <a:cubicBezTo>
                        <a:pt x="2359" y="1764"/>
                        <a:pt x="2388" y="1605"/>
                        <a:pt x="2452" y="1117"/>
                      </a:cubicBezTo>
                      <a:cubicBezTo>
                        <a:pt x="2459" y="1103"/>
                        <a:pt x="2459" y="1081"/>
                        <a:pt x="2459" y="1060"/>
                      </a:cubicBezTo>
                      <a:cubicBezTo>
                        <a:pt x="2495" y="772"/>
                        <a:pt x="2395" y="370"/>
                        <a:pt x="1957" y="132"/>
                      </a:cubicBezTo>
                      <a:cubicBezTo>
                        <a:pt x="1781" y="37"/>
                        <a:pt x="1590" y="1"/>
                        <a:pt x="1412"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7244903" y="2187212"/>
                  <a:ext cx="437098" cy="442657"/>
                </a:xfrm>
                <a:custGeom>
                  <a:avLst/>
                  <a:gdLst/>
                  <a:ahLst/>
                  <a:cxnLst/>
                  <a:rect l="l" t="t" r="r" b="b"/>
                  <a:pathLst>
                    <a:path w="1655" h="1676" extrusionOk="0">
                      <a:moveTo>
                        <a:pt x="123" y="740"/>
                      </a:moveTo>
                      <a:cubicBezTo>
                        <a:pt x="139" y="740"/>
                        <a:pt x="145" y="747"/>
                        <a:pt x="152" y="754"/>
                      </a:cubicBezTo>
                      <a:cubicBezTo>
                        <a:pt x="166" y="770"/>
                        <a:pt x="173" y="791"/>
                        <a:pt x="173" y="820"/>
                      </a:cubicBezTo>
                      <a:cubicBezTo>
                        <a:pt x="173" y="856"/>
                        <a:pt x="152" y="891"/>
                        <a:pt x="123" y="891"/>
                      </a:cubicBezTo>
                      <a:cubicBezTo>
                        <a:pt x="95" y="891"/>
                        <a:pt x="73" y="856"/>
                        <a:pt x="73" y="820"/>
                      </a:cubicBezTo>
                      <a:cubicBezTo>
                        <a:pt x="73" y="784"/>
                        <a:pt x="87" y="754"/>
                        <a:pt x="102" y="747"/>
                      </a:cubicBezTo>
                      <a:cubicBezTo>
                        <a:pt x="109" y="747"/>
                        <a:pt x="116" y="740"/>
                        <a:pt x="123" y="740"/>
                      </a:cubicBezTo>
                      <a:close/>
                      <a:moveTo>
                        <a:pt x="656" y="734"/>
                      </a:moveTo>
                      <a:cubicBezTo>
                        <a:pt x="691" y="734"/>
                        <a:pt x="720" y="770"/>
                        <a:pt x="720" y="820"/>
                      </a:cubicBezTo>
                      <a:cubicBezTo>
                        <a:pt x="720" y="863"/>
                        <a:pt x="691" y="899"/>
                        <a:pt x="656" y="899"/>
                      </a:cubicBezTo>
                      <a:cubicBezTo>
                        <a:pt x="620" y="899"/>
                        <a:pt x="591" y="863"/>
                        <a:pt x="591" y="820"/>
                      </a:cubicBezTo>
                      <a:cubicBezTo>
                        <a:pt x="591" y="770"/>
                        <a:pt x="620" y="734"/>
                        <a:pt x="656" y="734"/>
                      </a:cubicBezTo>
                      <a:close/>
                      <a:moveTo>
                        <a:pt x="216" y="0"/>
                      </a:moveTo>
                      <a:cubicBezTo>
                        <a:pt x="66" y="180"/>
                        <a:pt x="30" y="402"/>
                        <a:pt x="30" y="632"/>
                      </a:cubicBezTo>
                      <a:lnTo>
                        <a:pt x="30" y="734"/>
                      </a:lnTo>
                      <a:cubicBezTo>
                        <a:pt x="30" y="934"/>
                        <a:pt x="30" y="963"/>
                        <a:pt x="16" y="1092"/>
                      </a:cubicBezTo>
                      <a:cubicBezTo>
                        <a:pt x="1" y="1208"/>
                        <a:pt x="73" y="1437"/>
                        <a:pt x="182" y="1567"/>
                      </a:cubicBezTo>
                      <a:lnTo>
                        <a:pt x="268" y="1567"/>
                      </a:lnTo>
                      <a:cubicBezTo>
                        <a:pt x="318" y="1567"/>
                        <a:pt x="368" y="1581"/>
                        <a:pt x="404" y="1617"/>
                      </a:cubicBezTo>
                      <a:cubicBezTo>
                        <a:pt x="418" y="1639"/>
                        <a:pt x="447" y="1653"/>
                        <a:pt x="468" y="1675"/>
                      </a:cubicBezTo>
                      <a:lnTo>
                        <a:pt x="534" y="1675"/>
                      </a:lnTo>
                      <a:cubicBezTo>
                        <a:pt x="540" y="1667"/>
                        <a:pt x="540" y="1667"/>
                        <a:pt x="547" y="1667"/>
                      </a:cubicBezTo>
                      <a:cubicBezTo>
                        <a:pt x="785" y="1639"/>
                        <a:pt x="1087" y="1517"/>
                        <a:pt x="1237" y="1272"/>
                      </a:cubicBezTo>
                      <a:lnTo>
                        <a:pt x="1267" y="1272"/>
                      </a:lnTo>
                      <a:cubicBezTo>
                        <a:pt x="1337" y="1272"/>
                        <a:pt x="1476" y="1229"/>
                        <a:pt x="1562" y="1122"/>
                      </a:cubicBezTo>
                      <a:cubicBezTo>
                        <a:pt x="1612" y="1056"/>
                        <a:pt x="1648" y="963"/>
                        <a:pt x="1648" y="884"/>
                      </a:cubicBezTo>
                      <a:cubicBezTo>
                        <a:pt x="1655" y="863"/>
                        <a:pt x="1648" y="841"/>
                        <a:pt x="1648" y="827"/>
                      </a:cubicBezTo>
                      <a:cubicBezTo>
                        <a:pt x="1632" y="791"/>
                        <a:pt x="1605" y="761"/>
                        <a:pt x="1562" y="754"/>
                      </a:cubicBezTo>
                      <a:cubicBezTo>
                        <a:pt x="1558" y="754"/>
                        <a:pt x="1553" y="754"/>
                        <a:pt x="1549" y="754"/>
                      </a:cubicBezTo>
                      <a:cubicBezTo>
                        <a:pt x="1454" y="754"/>
                        <a:pt x="1379" y="829"/>
                        <a:pt x="1346" y="870"/>
                      </a:cubicBezTo>
                      <a:cubicBezTo>
                        <a:pt x="1194" y="841"/>
                        <a:pt x="965" y="770"/>
                        <a:pt x="706" y="604"/>
                      </a:cubicBezTo>
                      <a:lnTo>
                        <a:pt x="691" y="589"/>
                      </a:lnTo>
                      <a:cubicBezTo>
                        <a:pt x="677" y="582"/>
                        <a:pt x="670" y="575"/>
                        <a:pt x="663" y="568"/>
                      </a:cubicBezTo>
                      <a:cubicBezTo>
                        <a:pt x="554" y="496"/>
                        <a:pt x="475" y="416"/>
                        <a:pt x="404" y="330"/>
                      </a:cubicBezTo>
                      <a:cubicBezTo>
                        <a:pt x="318" y="223"/>
                        <a:pt x="252" y="107"/>
                        <a:pt x="216"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7400727" y="2380809"/>
                  <a:ext cx="34334" cy="44107"/>
                </a:xfrm>
                <a:custGeom>
                  <a:avLst/>
                  <a:gdLst/>
                  <a:ahLst/>
                  <a:cxnLst/>
                  <a:rect l="l" t="t" r="r" b="b"/>
                  <a:pathLst>
                    <a:path w="130" h="167" extrusionOk="0">
                      <a:moveTo>
                        <a:pt x="66" y="1"/>
                      </a:moveTo>
                      <a:cubicBezTo>
                        <a:pt x="30" y="1"/>
                        <a:pt x="1" y="37"/>
                        <a:pt x="1" y="87"/>
                      </a:cubicBezTo>
                      <a:cubicBezTo>
                        <a:pt x="1" y="130"/>
                        <a:pt x="30" y="166"/>
                        <a:pt x="66" y="166"/>
                      </a:cubicBezTo>
                      <a:cubicBezTo>
                        <a:pt x="101" y="166"/>
                        <a:pt x="130" y="130"/>
                        <a:pt x="130" y="87"/>
                      </a:cubicBezTo>
                      <a:cubicBezTo>
                        <a:pt x="130" y="37"/>
                        <a:pt x="101" y="1"/>
                        <a:pt x="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7263919" y="2384507"/>
                  <a:ext cx="26939" cy="38033"/>
                </a:xfrm>
                <a:custGeom>
                  <a:avLst/>
                  <a:gdLst/>
                  <a:ahLst/>
                  <a:cxnLst/>
                  <a:rect l="l" t="t" r="r" b="b"/>
                  <a:pathLst>
                    <a:path w="102" h="144" extrusionOk="0">
                      <a:moveTo>
                        <a:pt x="30" y="0"/>
                      </a:moveTo>
                      <a:cubicBezTo>
                        <a:pt x="15" y="7"/>
                        <a:pt x="1" y="37"/>
                        <a:pt x="1" y="73"/>
                      </a:cubicBezTo>
                      <a:cubicBezTo>
                        <a:pt x="1" y="109"/>
                        <a:pt x="23" y="144"/>
                        <a:pt x="51" y="144"/>
                      </a:cubicBezTo>
                      <a:cubicBezTo>
                        <a:pt x="80" y="144"/>
                        <a:pt x="101" y="109"/>
                        <a:pt x="101" y="73"/>
                      </a:cubicBezTo>
                      <a:cubicBezTo>
                        <a:pt x="101" y="44"/>
                        <a:pt x="94" y="23"/>
                        <a:pt x="80" y="7"/>
                      </a:cubicBezTo>
                      <a:cubicBezTo>
                        <a:pt x="67" y="7"/>
                        <a:pt x="51" y="0"/>
                        <a:pt x="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305912" y="2466119"/>
                  <a:ext cx="11621" cy="26940"/>
                </a:xfrm>
                <a:custGeom>
                  <a:avLst/>
                  <a:gdLst/>
                  <a:ahLst/>
                  <a:cxnLst/>
                  <a:rect l="l" t="t" r="r" b="b"/>
                  <a:pathLst>
                    <a:path w="44" h="102" fill="none" extrusionOk="0">
                      <a:moveTo>
                        <a:pt x="44" y="102"/>
                      </a:moveTo>
                      <a:cubicBezTo>
                        <a:pt x="44" y="102"/>
                        <a:pt x="1" y="73"/>
                        <a:pt x="21"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7313307" y="2536110"/>
                  <a:ext cx="72630" cy="21393"/>
                </a:xfrm>
                <a:custGeom>
                  <a:avLst/>
                  <a:gdLst/>
                  <a:ahLst/>
                  <a:cxnLst/>
                  <a:rect l="l" t="t" r="r" b="b"/>
                  <a:pathLst>
                    <a:path w="275" h="81" fill="none" extrusionOk="0">
                      <a:moveTo>
                        <a:pt x="0" y="37"/>
                      </a:moveTo>
                      <a:cubicBezTo>
                        <a:pt x="0" y="37"/>
                        <a:pt x="138" y="80"/>
                        <a:pt x="275"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7427138" y="2342512"/>
                  <a:ext cx="22977" cy="4490"/>
                </a:xfrm>
                <a:custGeom>
                  <a:avLst/>
                  <a:gdLst/>
                  <a:ahLst/>
                  <a:cxnLst/>
                  <a:rect l="l" t="t" r="r" b="b"/>
                  <a:pathLst>
                    <a:path w="87" h="17" fill="none" extrusionOk="0">
                      <a:moveTo>
                        <a:pt x="87" y="16"/>
                      </a:moveTo>
                      <a:cubicBezTo>
                        <a:pt x="59" y="9"/>
                        <a:pt x="30" y="9"/>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7389370" y="2340664"/>
                  <a:ext cx="38031" cy="6339"/>
                </a:xfrm>
                <a:custGeom>
                  <a:avLst/>
                  <a:gdLst/>
                  <a:ahLst/>
                  <a:cxnLst/>
                  <a:rect l="l" t="t" r="r" b="b"/>
                  <a:pathLst>
                    <a:path w="144" h="24" fill="none" extrusionOk="0">
                      <a:moveTo>
                        <a:pt x="0" y="23"/>
                      </a:moveTo>
                      <a:cubicBezTo>
                        <a:pt x="0" y="23"/>
                        <a:pt x="44" y="1"/>
                        <a:pt x="144"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7265768" y="2336966"/>
                  <a:ext cx="25090" cy="5811"/>
                </a:xfrm>
                <a:custGeom>
                  <a:avLst/>
                  <a:gdLst/>
                  <a:ahLst/>
                  <a:cxnLst/>
                  <a:rect l="l" t="t" r="r" b="b"/>
                  <a:pathLst>
                    <a:path w="95" h="22" fill="none" extrusionOk="0">
                      <a:moveTo>
                        <a:pt x="94" y="22"/>
                      </a:moveTo>
                      <a:cubicBezTo>
                        <a:pt x="94" y="22"/>
                        <a:pt x="6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7336020" y="2522904"/>
                  <a:ext cx="284972" cy="265436"/>
                </a:xfrm>
                <a:custGeom>
                  <a:avLst/>
                  <a:gdLst/>
                  <a:ahLst/>
                  <a:cxnLst/>
                  <a:rect l="l" t="t" r="r" b="b"/>
                  <a:pathLst>
                    <a:path w="1079" h="1005" extrusionOk="0">
                      <a:moveTo>
                        <a:pt x="892" y="1"/>
                      </a:moveTo>
                      <a:cubicBezTo>
                        <a:pt x="742" y="246"/>
                        <a:pt x="440" y="368"/>
                        <a:pt x="202" y="396"/>
                      </a:cubicBezTo>
                      <a:cubicBezTo>
                        <a:pt x="195" y="396"/>
                        <a:pt x="195" y="396"/>
                        <a:pt x="189" y="404"/>
                      </a:cubicBezTo>
                      <a:lnTo>
                        <a:pt x="123" y="404"/>
                      </a:lnTo>
                      <a:cubicBezTo>
                        <a:pt x="145" y="425"/>
                        <a:pt x="166" y="439"/>
                        <a:pt x="182" y="448"/>
                      </a:cubicBezTo>
                      <a:cubicBezTo>
                        <a:pt x="182" y="455"/>
                        <a:pt x="189" y="455"/>
                        <a:pt x="189" y="455"/>
                      </a:cubicBezTo>
                      <a:cubicBezTo>
                        <a:pt x="195" y="461"/>
                        <a:pt x="209" y="468"/>
                        <a:pt x="209" y="475"/>
                      </a:cubicBezTo>
                      <a:cubicBezTo>
                        <a:pt x="232" y="491"/>
                        <a:pt x="275" y="511"/>
                        <a:pt x="268" y="525"/>
                      </a:cubicBezTo>
                      <a:cubicBezTo>
                        <a:pt x="259" y="541"/>
                        <a:pt x="232" y="568"/>
                        <a:pt x="189" y="568"/>
                      </a:cubicBezTo>
                      <a:cubicBezTo>
                        <a:pt x="166" y="568"/>
                        <a:pt x="145" y="568"/>
                        <a:pt x="123" y="555"/>
                      </a:cubicBezTo>
                      <a:cubicBezTo>
                        <a:pt x="95" y="598"/>
                        <a:pt x="73" y="627"/>
                        <a:pt x="52" y="648"/>
                      </a:cubicBezTo>
                      <a:cubicBezTo>
                        <a:pt x="44" y="655"/>
                        <a:pt x="37" y="663"/>
                        <a:pt x="30" y="670"/>
                      </a:cubicBezTo>
                      <a:cubicBezTo>
                        <a:pt x="1" y="713"/>
                        <a:pt x="16" y="893"/>
                        <a:pt x="189" y="965"/>
                      </a:cubicBezTo>
                      <a:cubicBezTo>
                        <a:pt x="209" y="972"/>
                        <a:pt x="239" y="986"/>
                        <a:pt x="268" y="986"/>
                      </a:cubicBezTo>
                      <a:cubicBezTo>
                        <a:pt x="334" y="999"/>
                        <a:pt x="397" y="1004"/>
                        <a:pt x="454" y="1004"/>
                      </a:cubicBezTo>
                      <a:cubicBezTo>
                        <a:pt x="884" y="1004"/>
                        <a:pt x="1079" y="691"/>
                        <a:pt x="1079" y="691"/>
                      </a:cubicBezTo>
                      <a:cubicBezTo>
                        <a:pt x="1079" y="691"/>
                        <a:pt x="922" y="541"/>
                        <a:pt x="915" y="361"/>
                      </a:cubicBezTo>
                      <a:cubicBezTo>
                        <a:pt x="906" y="253"/>
                        <a:pt x="915" y="110"/>
                        <a:pt x="922"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901298" y="2600818"/>
                  <a:ext cx="507351" cy="571809"/>
                </a:xfrm>
                <a:custGeom>
                  <a:avLst/>
                  <a:gdLst/>
                  <a:ahLst/>
                  <a:cxnLst/>
                  <a:rect l="l" t="t" r="r" b="b"/>
                  <a:pathLst>
                    <a:path w="1921" h="2165" extrusionOk="0">
                      <a:moveTo>
                        <a:pt x="1317" y="1"/>
                      </a:moveTo>
                      <a:cubicBezTo>
                        <a:pt x="1274" y="1"/>
                        <a:pt x="886" y="303"/>
                        <a:pt x="850" y="353"/>
                      </a:cubicBezTo>
                      <a:cubicBezTo>
                        <a:pt x="806" y="396"/>
                        <a:pt x="44" y="1590"/>
                        <a:pt x="23" y="1719"/>
                      </a:cubicBezTo>
                      <a:cubicBezTo>
                        <a:pt x="1" y="1855"/>
                        <a:pt x="23" y="2150"/>
                        <a:pt x="196" y="2164"/>
                      </a:cubicBezTo>
                      <a:lnTo>
                        <a:pt x="216" y="2164"/>
                      </a:lnTo>
                      <a:cubicBezTo>
                        <a:pt x="220" y="2164"/>
                        <a:pt x="224" y="2164"/>
                        <a:pt x="229" y="2164"/>
                      </a:cubicBezTo>
                      <a:cubicBezTo>
                        <a:pt x="401" y="2164"/>
                        <a:pt x="649" y="2023"/>
                        <a:pt x="706" y="1842"/>
                      </a:cubicBezTo>
                      <a:cubicBezTo>
                        <a:pt x="713" y="1812"/>
                        <a:pt x="727" y="1769"/>
                        <a:pt x="741" y="1719"/>
                      </a:cubicBezTo>
                      <a:lnTo>
                        <a:pt x="741" y="1712"/>
                      </a:lnTo>
                      <a:cubicBezTo>
                        <a:pt x="756" y="1662"/>
                        <a:pt x="777" y="1590"/>
                        <a:pt x="800" y="1517"/>
                      </a:cubicBezTo>
                      <a:cubicBezTo>
                        <a:pt x="856" y="1324"/>
                        <a:pt x="922" y="1086"/>
                        <a:pt x="972" y="920"/>
                      </a:cubicBezTo>
                      <a:cubicBezTo>
                        <a:pt x="1008" y="800"/>
                        <a:pt x="1036" y="713"/>
                        <a:pt x="1036" y="713"/>
                      </a:cubicBezTo>
                      <a:cubicBezTo>
                        <a:pt x="1036" y="713"/>
                        <a:pt x="1079" y="720"/>
                        <a:pt x="1115" y="734"/>
                      </a:cubicBezTo>
                      <a:cubicBezTo>
                        <a:pt x="1151" y="741"/>
                        <a:pt x="1188" y="748"/>
                        <a:pt x="1195" y="756"/>
                      </a:cubicBezTo>
                      <a:cubicBezTo>
                        <a:pt x="1207" y="760"/>
                        <a:pt x="1243" y="764"/>
                        <a:pt x="1277" y="764"/>
                      </a:cubicBezTo>
                      <a:cubicBezTo>
                        <a:pt x="1302" y="764"/>
                        <a:pt x="1326" y="762"/>
                        <a:pt x="1338" y="756"/>
                      </a:cubicBezTo>
                      <a:cubicBezTo>
                        <a:pt x="1367" y="741"/>
                        <a:pt x="1533" y="555"/>
                        <a:pt x="1533" y="525"/>
                      </a:cubicBezTo>
                      <a:lnTo>
                        <a:pt x="1533" y="461"/>
                      </a:lnTo>
                      <a:lnTo>
                        <a:pt x="1533" y="180"/>
                      </a:lnTo>
                      <a:cubicBezTo>
                        <a:pt x="1533" y="180"/>
                        <a:pt x="1603" y="180"/>
                        <a:pt x="1626" y="196"/>
                      </a:cubicBezTo>
                      <a:cubicBezTo>
                        <a:pt x="1655" y="203"/>
                        <a:pt x="1690" y="230"/>
                        <a:pt x="1769" y="260"/>
                      </a:cubicBezTo>
                      <a:cubicBezTo>
                        <a:pt x="1791" y="273"/>
                        <a:pt x="1812" y="273"/>
                        <a:pt x="1835" y="273"/>
                      </a:cubicBezTo>
                      <a:cubicBezTo>
                        <a:pt x="1878" y="273"/>
                        <a:pt x="1905" y="246"/>
                        <a:pt x="1914" y="230"/>
                      </a:cubicBezTo>
                      <a:cubicBezTo>
                        <a:pt x="1921" y="216"/>
                        <a:pt x="1878" y="196"/>
                        <a:pt x="1855" y="180"/>
                      </a:cubicBezTo>
                      <a:cubicBezTo>
                        <a:pt x="1855" y="173"/>
                        <a:pt x="1841" y="166"/>
                        <a:pt x="1835" y="160"/>
                      </a:cubicBezTo>
                      <a:cubicBezTo>
                        <a:pt x="1835" y="160"/>
                        <a:pt x="1828" y="160"/>
                        <a:pt x="1828" y="153"/>
                      </a:cubicBezTo>
                      <a:cubicBezTo>
                        <a:pt x="1812" y="144"/>
                        <a:pt x="1791" y="130"/>
                        <a:pt x="1769" y="109"/>
                      </a:cubicBezTo>
                      <a:cubicBezTo>
                        <a:pt x="1748" y="87"/>
                        <a:pt x="1719" y="73"/>
                        <a:pt x="1705" y="51"/>
                      </a:cubicBezTo>
                      <a:cubicBezTo>
                        <a:pt x="1669" y="15"/>
                        <a:pt x="1619" y="1"/>
                        <a:pt x="1569"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6876755" y="3138036"/>
                  <a:ext cx="892419" cy="341746"/>
                </a:xfrm>
                <a:custGeom>
                  <a:avLst/>
                  <a:gdLst/>
                  <a:ahLst/>
                  <a:cxnLst/>
                  <a:rect l="l" t="t" r="r" b="b"/>
                  <a:pathLst>
                    <a:path w="3379" h="1321" extrusionOk="0">
                      <a:moveTo>
                        <a:pt x="2631" y="0"/>
                      </a:moveTo>
                      <a:lnTo>
                        <a:pt x="2618" y="143"/>
                      </a:lnTo>
                      <a:lnTo>
                        <a:pt x="2538" y="654"/>
                      </a:lnTo>
                      <a:lnTo>
                        <a:pt x="1058" y="926"/>
                      </a:lnTo>
                      <a:cubicBezTo>
                        <a:pt x="1058" y="926"/>
                        <a:pt x="777" y="581"/>
                        <a:pt x="756" y="561"/>
                      </a:cubicBezTo>
                      <a:cubicBezTo>
                        <a:pt x="748" y="552"/>
                        <a:pt x="734" y="552"/>
                        <a:pt x="704" y="545"/>
                      </a:cubicBezTo>
                      <a:cubicBezTo>
                        <a:pt x="627" y="525"/>
                        <a:pt x="489" y="502"/>
                        <a:pt x="461" y="502"/>
                      </a:cubicBezTo>
                      <a:cubicBezTo>
                        <a:pt x="432" y="502"/>
                        <a:pt x="180" y="625"/>
                        <a:pt x="137" y="654"/>
                      </a:cubicBezTo>
                      <a:cubicBezTo>
                        <a:pt x="101" y="682"/>
                        <a:pt x="30" y="906"/>
                        <a:pt x="23" y="926"/>
                      </a:cubicBezTo>
                      <a:cubicBezTo>
                        <a:pt x="8" y="949"/>
                        <a:pt x="1" y="999"/>
                        <a:pt x="51" y="999"/>
                      </a:cubicBezTo>
                      <a:lnTo>
                        <a:pt x="346" y="999"/>
                      </a:lnTo>
                      <a:cubicBezTo>
                        <a:pt x="346" y="999"/>
                        <a:pt x="353" y="999"/>
                        <a:pt x="353" y="1006"/>
                      </a:cubicBezTo>
                      <a:cubicBezTo>
                        <a:pt x="375" y="1006"/>
                        <a:pt x="446" y="1056"/>
                        <a:pt x="518" y="1113"/>
                      </a:cubicBezTo>
                      <a:cubicBezTo>
                        <a:pt x="541" y="1128"/>
                        <a:pt x="561" y="1142"/>
                        <a:pt x="575" y="1156"/>
                      </a:cubicBezTo>
                      <a:cubicBezTo>
                        <a:pt x="634" y="1199"/>
                        <a:pt x="684" y="1235"/>
                        <a:pt x="704" y="1258"/>
                      </a:cubicBezTo>
                      <a:cubicBezTo>
                        <a:pt x="742" y="1284"/>
                        <a:pt x="785" y="1321"/>
                        <a:pt x="903" y="1321"/>
                      </a:cubicBezTo>
                      <a:cubicBezTo>
                        <a:pt x="949" y="1321"/>
                        <a:pt x="1006" y="1315"/>
                        <a:pt x="1079" y="1301"/>
                      </a:cubicBezTo>
                      <a:cubicBezTo>
                        <a:pt x="1086" y="1301"/>
                        <a:pt x="1086" y="1301"/>
                        <a:pt x="1093" y="1294"/>
                      </a:cubicBezTo>
                      <a:cubicBezTo>
                        <a:pt x="1188" y="1301"/>
                        <a:pt x="1431" y="1301"/>
                        <a:pt x="1712" y="1301"/>
                      </a:cubicBezTo>
                      <a:lnTo>
                        <a:pt x="2107" y="1301"/>
                      </a:lnTo>
                      <a:cubicBezTo>
                        <a:pt x="2207" y="1265"/>
                        <a:pt x="2300" y="1235"/>
                        <a:pt x="2395" y="1199"/>
                      </a:cubicBezTo>
                      <a:cubicBezTo>
                        <a:pt x="2661" y="1106"/>
                        <a:pt x="2920" y="1006"/>
                        <a:pt x="3142" y="897"/>
                      </a:cubicBezTo>
                      <a:cubicBezTo>
                        <a:pt x="3199" y="675"/>
                        <a:pt x="3285" y="345"/>
                        <a:pt x="3335" y="157"/>
                      </a:cubicBezTo>
                      <a:cubicBezTo>
                        <a:pt x="3365" y="64"/>
                        <a:pt x="3378" y="0"/>
                        <a:pt x="3378"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8203881" y="4037874"/>
                  <a:ext cx="45955" cy="156092"/>
                </a:xfrm>
                <a:custGeom>
                  <a:avLst/>
                  <a:gdLst/>
                  <a:ahLst/>
                  <a:cxnLst/>
                  <a:rect l="l" t="t" r="r" b="b"/>
                  <a:pathLst>
                    <a:path w="174" h="591" extrusionOk="0">
                      <a:moveTo>
                        <a:pt x="1" y="1"/>
                      </a:moveTo>
                      <a:lnTo>
                        <a:pt x="108" y="591"/>
                      </a:lnTo>
                      <a:lnTo>
                        <a:pt x="173" y="591"/>
                      </a:lnTo>
                      <a:lnTo>
                        <a:pt x="65" y="232"/>
                      </a:lnTo>
                      <a:lnTo>
                        <a:pt x="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8203881" y="4037874"/>
                  <a:ext cx="45955" cy="156092"/>
                </a:xfrm>
                <a:custGeom>
                  <a:avLst/>
                  <a:gdLst/>
                  <a:ahLst/>
                  <a:cxnLst/>
                  <a:rect l="l" t="t" r="r" b="b"/>
                  <a:pathLst>
                    <a:path w="174" h="591" fill="none" extrusionOk="0">
                      <a:moveTo>
                        <a:pt x="1" y="1"/>
                      </a:moveTo>
                      <a:lnTo>
                        <a:pt x="65" y="232"/>
                      </a:lnTo>
                      <a:lnTo>
                        <a:pt x="173" y="591"/>
                      </a:lnTo>
                      <a:lnTo>
                        <a:pt x="108" y="59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8239222" y="3398185"/>
                  <a:ext cx="338322" cy="795778"/>
                </a:xfrm>
                <a:custGeom>
                  <a:avLst/>
                  <a:gdLst/>
                  <a:ahLst/>
                  <a:cxnLst/>
                  <a:rect l="l" t="t" r="r" b="b"/>
                  <a:pathLst>
                    <a:path w="1281" h="3013" extrusionOk="0">
                      <a:moveTo>
                        <a:pt x="913" y="1"/>
                      </a:moveTo>
                      <a:lnTo>
                        <a:pt x="620" y="979"/>
                      </a:lnTo>
                      <a:lnTo>
                        <a:pt x="339" y="1891"/>
                      </a:lnTo>
                      <a:lnTo>
                        <a:pt x="73" y="2768"/>
                      </a:lnTo>
                      <a:lnTo>
                        <a:pt x="1" y="3013"/>
                      </a:lnTo>
                      <a:lnTo>
                        <a:pt x="145" y="3013"/>
                      </a:lnTo>
                      <a:cubicBezTo>
                        <a:pt x="166" y="2970"/>
                        <a:pt x="180" y="2927"/>
                        <a:pt x="173" y="2883"/>
                      </a:cubicBezTo>
                      <a:cubicBezTo>
                        <a:pt x="159" y="2768"/>
                        <a:pt x="239" y="2688"/>
                        <a:pt x="318" y="2654"/>
                      </a:cubicBezTo>
                      <a:cubicBezTo>
                        <a:pt x="382" y="2625"/>
                        <a:pt x="418" y="2588"/>
                        <a:pt x="432" y="2531"/>
                      </a:cubicBezTo>
                      <a:lnTo>
                        <a:pt x="432" y="2466"/>
                      </a:lnTo>
                      <a:cubicBezTo>
                        <a:pt x="432" y="2366"/>
                        <a:pt x="525" y="2280"/>
                        <a:pt x="584" y="2250"/>
                      </a:cubicBezTo>
                      <a:cubicBezTo>
                        <a:pt x="611" y="2236"/>
                        <a:pt x="654" y="2223"/>
                        <a:pt x="706" y="2186"/>
                      </a:cubicBezTo>
                      <a:cubicBezTo>
                        <a:pt x="734" y="2157"/>
                        <a:pt x="770" y="2121"/>
                        <a:pt x="820" y="2093"/>
                      </a:cubicBezTo>
                      <a:cubicBezTo>
                        <a:pt x="842" y="2071"/>
                        <a:pt x="863" y="2042"/>
                        <a:pt x="886" y="2007"/>
                      </a:cubicBezTo>
                      <a:cubicBezTo>
                        <a:pt x="913" y="1971"/>
                        <a:pt x="942" y="1941"/>
                        <a:pt x="979" y="1921"/>
                      </a:cubicBezTo>
                      <a:cubicBezTo>
                        <a:pt x="1029" y="1812"/>
                        <a:pt x="1042" y="1697"/>
                        <a:pt x="1036" y="1619"/>
                      </a:cubicBezTo>
                      <a:cubicBezTo>
                        <a:pt x="1022" y="1490"/>
                        <a:pt x="942" y="1265"/>
                        <a:pt x="1115" y="877"/>
                      </a:cubicBezTo>
                      <a:cubicBezTo>
                        <a:pt x="1281" y="475"/>
                        <a:pt x="913" y="1"/>
                        <a:pt x="91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8518698" y="3905288"/>
                  <a:ext cx="42257" cy="45956"/>
                </a:xfrm>
                <a:custGeom>
                  <a:avLst/>
                  <a:gdLst/>
                  <a:ahLst/>
                  <a:cxnLst/>
                  <a:rect l="l" t="t" r="r" b="b"/>
                  <a:pathLst>
                    <a:path w="160" h="174" extrusionOk="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8198559" y="3398185"/>
                  <a:ext cx="279162" cy="731070"/>
                </a:xfrm>
                <a:custGeom>
                  <a:avLst/>
                  <a:gdLst/>
                  <a:ahLst/>
                  <a:cxnLst/>
                  <a:rect l="l" t="t" r="r" b="b"/>
                  <a:pathLst>
                    <a:path w="1057" h="2768" extrusionOk="0">
                      <a:moveTo>
                        <a:pt x="1056" y="1"/>
                      </a:move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216" y="2768"/>
                      </a:lnTo>
                      <a:lnTo>
                        <a:pt x="482" y="1891"/>
                      </a:lnTo>
                      <a:lnTo>
                        <a:pt x="763" y="979"/>
                      </a:lnTo>
                      <a:lnTo>
                        <a:pt x="105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8201454" y="3398185"/>
                  <a:ext cx="279162" cy="731070"/>
                </a:xfrm>
                <a:custGeom>
                  <a:avLst/>
                  <a:gdLst/>
                  <a:ahLst/>
                  <a:cxnLst/>
                  <a:rect l="l" t="t" r="r" b="b"/>
                  <a:pathLst>
                    <a:path w="1057" h="2768" fill="none" extrusionOk="0">
                      <a:moveTo>
                        <a:pt x="216" y="2768"/>
                      </a:moveTo>
                      <a:lnTo>
                        <a:pt x="482" y="1891"/>
                      </a:lnTo>
                      <a:lnTo>
                        <a:pt x="763" y="979"/>
                      </a:lnTo>
                      <a:lnTo>
                        <a:pt x="763" y="979"/>
                      </a:lnTo>
                      <a:lnTo>
                        <a:pt x="1056" y="1"/>
                      </a:ln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166" y="266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8331181" y="4066663"/>
                  <a:ext cx="85307" cy="32486"/>
                </a:xfrm>
                <a:custGeom>
                  <a:avLst/>
                  <a:gdLst/>
                  <a:ahLst/>
                  <a:cxnLst/>
                  <a:rect l="l" t="t" r="r" b="b"/>
                  <a:pathLst>
                    <a:path w="323" h="123" fill="none" extrusionOk="0">
                      <a:moveTo>
                        <a:pt x="323" y="0"/>
                      </a:moveTo>
                      <a:lnTo>
                        <a:pt x="0" y="12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8414061" y="3584123"/>
                  <a:ext cx="91381" cy="36712"/>
                </a:xfrm>
                <a:custGeom>
                  <a:avLst/>
                  <a:gdLst/>
                  <a:ahLst/>
                  <a:cxnLst/>
                  <a:rect l="l" t="t" r="r" b="b"/>
                  <a:pathLst>
                    <a:path w="346" h="139" fill="none" extrusionOk="0">
                      <a:moveTo>
                        <a:pt x="1" y="139"/>
                      </a:moveTo>
                      <a:lnTo>
                        <a:pt x="346"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8336149" y="3816017"/>
                  <a:ext cx="148428" cy="59162"/>
                </a:xfrm>
                <a:custGeom>
                  <a:avLst/>
                  <a:gdLst/>
                  <a:ahLst/>
                  <a:cxnLst/>
                  <a:rect l="l" t="t" r="r" b="b"/>
                  <a:pathLst>
                    <a:path w="562" h="224" fill="none" extrusionOk="0">
                      <a:moveTo>
                        <a:pt x="1" y="223"/>
                      </a:moveTo>
                      <a:lnTo>
                        <a:pt x="562"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8260086" y="3762665"/>
                  <a:ext cx="68668" cy="135227"/>
                </a:xfrm>
                <a:custGeom>
                  <a:avLst/>
                  <a:gdLst/>
                  <a:ahLst/>
                  <a:cxnLst/>
                  <a:rect l="l" t="t" r="r" b="b"/>
                  <a:pathLst>
                    <a:path w="260" h="512" fill="none" extrusionOk="0">
                      <a:moveTo>
                        <a:pt x="260" y="511"/>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8359127" y="3575143"/>
                  <a:ext cx="43842" cy="81612"/>
                </a:xfrm>
                <a:custGeom>
                  <a:avLst/>
                  <a:gdLst/>
                  <a:ahLst/>
                  <a:cxnLst/>
                  <a:rect l="l" t="t" r="r" b="b"/>
                  <a:pathLst>
                    <a:path w="166" h="309" fill="none" extrusionOk="0">
                      <a:moveTo>
                        <a:pt x="166" y="309"/>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960323" y="3422748"/>
                  <a:ext cx="323003" cy="771216"/>
                </a:xfrm>
                <a:custGeom>
                  <a:avLst/>
                  <a:gdLst/>
                  <a:ahLst/>
                  <a:cxnLst/>
                  <a:rect l="l" t="t" r="r" b="b"/>
                  <a:pathLst>
                    <a:path w="1223" h="2920" extrusionOk="0">
                      <a:moveTo>
                        <a:pt x="1" y="1"/>
                      </a:moveTo>
                      <a:lnTo>
                        <a:pt x="266" y="907"/>
                      </a:lnTo>
                      <a:lnTo>
                        <a:pt x="511" y="1748"/>
                      </a:lnTo>
                      <a:lnTo>
                        <a:pt x="684" y="2330"/>
                      </a:lnTo>
                      <a:lnTo>
                        <a:pt x="748" y="2561"/>
                      </a:lnTo>
                      <a:lnTo>
                        <a:pt x="856" y="2920"/>
                      </a:lnTo>
                      <a:lnTo>
                        <a:pt x="1036" y="2920"/>
                      </a:lnTo>
                      <a:cubicBezTo>
                        <a:pt x="1072" y="2811"/>
                        <a:pt x="1050" y="2682"/>
                        <a:pt x="1079" y="2575"/>
                      </a:cubicBezTo>
                      <a:cubicBezTo>
                        <a:pt x="1086" y="2545"/>
                        <a:pt x="1100" y="2518"/>
                        <a:pt x="1115" y="2495"/>
                      </a:cubicBezTo>
                      <a:cubicBezTo>
                        <a:pt x="1222" y="2316"/>
                        <a:pt x="1158" y="2137"/>
                        <a:pt x="1043" y="2021"/>
                      </a:cubicBezTo>
                      <a:cubicBezTo>
                        <a:pt x="934" y="1905"/>
                        <a:pt x="913" y="1805"/>
                        <a:pt x="993" y="1647"/>
                      </a:cubicBezTo>
                      <a:cubicBezTo>
                        <a:pt x="1057" y="1503"/>
                        <a:pt x="1006" y="1331"/>
                        <a:pt x="943" y="1231"/>
                      </a:cubicBezTo>
                      <a:cubicBezTo>
                        <a:pt x="927" y="1208"/>
                        <a:pt x="920" y="1195"/>
                        <a:pt x="913" y="1188"/>
                      </a:cubicBezTo>
                      <a:cubicBezTo>
                        <a:pt x="834" y="1095"/>
                        <a:pt x="661" y="965"/>
                        <a:pt x="589" y="577"/>
                      </a:cubicBezTo>
                      <a:cubicBezTo>
                        <a:pt x="525" y="180"/>
                        <a:pt x="1"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7869206" y="3422748"/>
                  <a:ext cx="317457" cy="771216"/>
                </a:xfrm>
                <a:custGeom>
                  <a:avLst/>
                  <a:gdLst/>
                  <a:ahLst/>
                  <a:cxnLst/>
                  <a:rect l="l" t="t" r="r" b="b"/>
                  <a:pathLst>
                    <a:path w="1202" h="2920" extrusionOk="0">
                      <a:moveTo>
                        <a:pt x="346" y="1"/>
                      </a:moveTo>
                      <a:cubicBezTo>
                        <a:pt x="346" y="1"/>
                        <a:pt x="1" y="439"/>
                        <a:pt x="158" y="800"/>
                      </a:cubicBezTo>
                      <a:cubicBezTo>
                        <a:pt x="310" y="1165"/>
                        <a:pt x="230" y="1374"/>
                        <a:pt x="216" y="1490"/>
                      </a:cubicBezTo>
                      <a:cubicBezTo>
                        <a:pt x="209" y="1604"/>
                        <a:pt x="244" y="1819"/>
                        <a:pt x="396" y="1921"/>
                      </a:cubicBezTo>
                      <a:cubicBezTo>
                        <a:pt x="518" y="1992"/>
                        <a:pt x="561" y="2064"/>
                        <a:pt x="561" y="2164"/>
                      </a:cubicBezTo>
                      <a:cubicBezTo>
                        <a:pt x="605" y="2194"/>
                        <a:pt x="655" y="2237"/>
                        <a:pt x="675" y="2294"/>
                      </a:cubicBezTo>
                      <a:cubicBezTo>
                        <a:pt x="691" y="2323"/>
                        <a:pt x="698" y="2345"/>
                        <a:pt x="698" y="2373"/>
                      </a:cubicBezTo>
                      <a:cubicBezTo>
                        <a:pt x="691" y="2482"/>
                        <a:pt x="727" y="2525"/>
                        <a:pt x="813" y="2561"/>
                      </a:cubicBezTo>
                      <a:cubicBezTo>
                        <a:pt x="900" y="2595"/>
                        <a:pt x="970" y="2675"/>
                        <a:pt x="956" y="2790"/>
                      </a:cubicBezTo>
                      <a:cubicBezTo>
                        <a:pt x="950" y="2834"/>
                        <a:pt x="963" y="2877"/>
                        <a:pt x="986" y="2920"/>
                      </a:cubicBezTo>
                      <a:lnTo>
                        <a:pt x="1201" y="2920"/>
                      </a:lnTo>
                      <a:lnTo>
                        <a:pt x="1093" y="2561"/>
                      </a:lnTo>
                      <a:lnTo>
                        <a:pt x="1029" y="2330"/>
                      </a:lnTo>
                      <a:lnTo>
                        <a:pt x="856" y="1748"/>
                      </a:lnTo>
                      <a:lnTo>
                        <a:pt x="611" y="907"/>
                      </a:lnTo>
                      <a:lnTo>
                        <a:pt x="34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8157612" y="4000106"/>
                  <a:ext cx="51765" cy="99043"/>
                </a:xfrm>
                <a:custGeom>
                  <a:avLst/>
                  <a:gdLst/>
                  <a:ahLst/>
                  <a:cxnLst/>
                  <a:rect l="l" t="t" r="r" b="b"/>
                  <a:pathLst>
                    <a:path w="196" h="375" fill="none" extrusionOk="0">
                      <a:moveTo>
                        <a:pt x="1" y="375"/>
                      </a:moveTo>
                      <a:lnTo>
                        <a:pt x="196"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8047479" y="4028366"/>
                  <a:ext cx="102738" cy="42258"/>
                </a:xfrm>
                <a:custGeom>
                  <a:avLst/>
                  <a:gdLst/>
                  <a:ahLst/>
                  <a:cxnLst/>
                  <a:rect l="l" t="t" r="r" b="b"/>
                  <a:pathLst>
                    <a:path w="389" h="160" fill="none" extrusionOk="0">
                      <a:moveTo>
                        <a:pt x="0" y="1"/>
                      </a:moveTo>
                      <a:lnTo>
                        <a:pt x="0" y="1"/>
                      </a:lnTo>
                      <a:lnTo>
                        <a:pt x="345" y="145"/>
                      </a:lnTo>
                      <a:lnTo>
                        <a:pt x="388" y="15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7935761" y="3593631"/>
                  <a:ext cx="83722" cy="34599"/>
                </a:xfrm>
                <a:custGeom>
                  <a:avLst/>
                  <a:gdLst/>
                  <a:ahLst/>
                  <a:cxnLst/>
                  <a:rect l="l" t="t" r="r" b="b"/>
                  <a:pathLst>
                    <a:path w="317" h="131" fill="none" extrusionOk="0">
                      <a:moveTo>
                        <a:pt x="316" y="130"/>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7954513" y="3808357"/>
                  <a:ext cx="134959" cy="53615"/>
                </a:xfrm>
                <a:custGeom>
                  <a:avLst/>
                  <a:gdLst/>
                  <a:ahLst/>
                  <a:cxnLst/>
                  <a:rect l="l" t="t" r="r" b="b"/>
                  <a:pathLst>
                    <a:path w="511" h="203" fill="none" extrusionOk="0">
                      <a:moveTo>
                        <a:pt x="511" y="202"/>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8095282" y="3760817"/>
                  <a:ext cx="64442" cy="123870"/>
                </a:xfrm>
                <a:custGeom>
                  <a:avLst/>
                  <a:gdLst/>
                  <a:ahLst/>
                  <a:cxnLst/>
                  <a:rect l="l" t="t" r="r" b="b"/>
                  <a:pathLst>
                    <a:path w="244" h="469" fill="none" extrusionOk="0">
                      <a:moveTo>
                        <a:pt x="0" y="468"/>
                      </a:moveTo>
                      <a:lnTo>
                        <a:pt x="244"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8030576" y="3586500"/>
                  <a:ext cx="39880" cy="75801"/>
                </a:xfrm>
                <a:custGeom>
                  <a:avLst/>
                  <a:gdLst/>
                  <a:ahLst/>
                  <a:cxnLst/>
                  <a:rect l="l" t="t" r="r" b="b"/>
                  <a:pathLst>
                    <a:path w="151" h="287" fill="none" extrusionOk="0">
                      <a:moveTo>
                        <a:pt x="0" y="287"/>
                      </a:moveTo>
                      <a:lnTo>
                        <a:pt x="15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8518698" y="3905288"/>
                  <a:ext cx="42257" cy="45956"/>
                </a:xfrm>
                <a:custGeom>
                  <a:avLst/>
                  <a:gdLst/>
                  <a:ahLst/>
                  <a:cxnLst/>
                  <a:rect l="l" t="t" r="r" b="b"/>
                  <a:pathLst>
                    <a:path w="160" h="174" extrusionOk="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8326642" y="3886272"/>
                  <a:ext cx="283387" cy="307694"/>
                </a:xfrm>
                <a:custGeom>
                  <a:avLst/>
                  <a:gdLst/>
                  <a:ahLst/>
                  <a:cxnLst/>
                  <a:rect l="l" t="t" r="r" b="b"/>
                  <a:pathLst>
                    <a:path w="1073" h="1165" extrusionOk="0">
                      <a:moveTo>
                        <a:pt x="1000" y="0"/>
                      </a:moveTo>
                      <a:lnTo>
                        <a:pt x="648" y="409"/>
                      </a:lnTo>
                      <a:lnTo>
                        <a:pt x="339" y="777"/>
                      </a:lnTo>
                      <a:lnTo>
                        <a:pt x="332" y="784"/>
                      </a:lnTo>
                      <a:lnTo>
                        <a:pt x="21" y="1142"/>
                      </a:lnTo>
                      <a:lnTo>
                        <a:pt x="15" y="1151"/>
                      </a:lnTo>
                      <a:lnTo>
                        <a:pt x="1" y="1165"/>
                      </a:lnTo>
                      <a:lnTo>
                        <a:pt x="353" y="1165"/>
                      </a:lnTo>
                      <a:cubicBezTo>
                        <a:pt x="360" y="1151"/>
                        <a:pt x="360" y="1135"/>
                        <a:pt x="366" y="1122"/>
                      </a:cubicBezTo>
                      <a:cubicBezTo>
                        <a:pt x="389" y="1035"/>
                        <a:pt x="425" y="992"/>
                        <a:pt x="525" y="978"/>
                      </a:cubicBezTo>
                      <a:cubicBezTo>
                        <a:pt x="625" y="963"/>
                        <a:pt x="698" y="863"/>
                        <a:pt x="720" y="797"/>
                      </a:cubicBezTo>
                      <a:cubicBezTo>
                        <a:pt x="741" y="734"/>
                        <a:pt x="748" y="611"/>
                        <a:pt x="906" y="461"/>
                      </a:cubicBezTo>
                      <a:cubicBezTo>
                        <a:pt x="1072" y="302"/>
                        <a:pt x="1000" y="0"/>
                        <a:pt x="100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8277517" y="3885744"/>
                  <a:ext cx="313231" cy="308222"/>
                </a:xfrm>
                <a:custGeom>
                  <a:avLst/>
                  <a:gdLst/>
                  <a:ahLst/>
                  <a:cxnLst/>
                  <a:rect l="l" t="t" r="r" b="b"/>
                  <a:pathLst>
                    <a:path w="1186" h="1167" extrusionOk="0">
                      <a:moveTo>
                        <a:pt x="1130" y="0"/>
                      </a:moveTo>
                      <a:cubicBezTo>
                        <a:pt x="1058" y="0"/>
                        <a:pt x="931" y="10"/>
                        <a:pt x="834" y="75"/>
                      </a:cubicBezTo>
                      <a:cubicBezTo>
                        <a:pt x="804" y="139"/>
                        <a:pt x="754" y="196"/>
                        <a:pt x="690" y="239"/>
                      </a:cubicBezTo>
                      <a:cubicBezTo>
                        <a:pt x="682" y="239"/>
                        <a:pt x="682" y="239"/>
                        <a:pt x="675" y="247"/>
                      </a:cubicBezTo>
                      <a:cubicBezTo>
                        <a:pt x="639" y="290"/>
                        <a:pt x="596" y="318"/>
                        <a:pt x="561" y="340"/>
                      </a:cubicBezTo>
                      <a:cubicBezTo>
                        <a:pt x="509" y="377"/>
                        <a:pt x="466" y="390"/>
                        <a:pt x="439" y="404"/>
                      </a:cubicBezTo>
                      <a:cubicBezTo>
                        <a:pt x="380" y="434"/>
                        <a:pt x="287" y="520"/>
                        <a:pt x="287" y="620"/>
                      </a:cubicBezTo>
                      <a:lnTo>
                        <a:pt x="287" y="685"/>
                      </a:lnTo>
                      <a:cubicBezTo>
                        <a:pt x="273" y="742"/>
                        <a:pt x="237" y="779"/>
                        <a:pt x="173" y="808"/>
                      </a:cubicBezTo>
                      <a:cubicBezTo>
                        <a:pt x="94" y="842"/>
                        <a:pt x="14" y="922"/>
                        <a:pt x="28" y="1037"/>
                      </a:cubicBezTo>
                      <a:cubicBezTo>
                        <a:pt x="35" y="1081"/>
                        <a:pt x="21" y="1124"/>
                        <a:pt x="0" y="1167"/>
                      </a:cubicBezTo>
                      <a:lnTo>
                        <a:pt x="187" y="1167"/>
                      </a:lnTo>
                      <a:cubicBezTo>
                        <a:pt x="194" y="1160"/>
                        <a:pt x="194" y="1160"/>
                        <a:pt x="201" y="1153"/>
                      </a:cubicBezTo>
                      <a:lnTo>
                        <a:pt x="207" y="1144"/>
                      </a:lnTo>
                      <a:lnTo>
                        <a:pt x="518" y="786"/>
                      </a:lnTo>
                      <a:lnTo>
                        <a:pt x="525" y="779"/>
                      </a:lnTo>
                      <a:lnTo>
                        <a:pt x="834" y="411"/>
                      </a:lnTo>
                      <a:lnTo>
                        <a:pt x="1186" y="2"/>
                      </a:lnTo>
                      <a:cubicBezTo>
                        <a:pt x="1186" y="2"/>
                        <a:pt x="1164" y="0"/>
                        <a:pt x="11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8326642" y="4127146"/>
                  <a:ext cx="3962" cy="63123"/>
                </a:xfrm>
                <a:custGeom>
                  <a:avLst/>
                  <a:gdLst/>
                  <a:ahLst/>
                  <a:cxnLst/>
                  <a:rect l="l" t="t" r="r" b="b"/>
                  <a:pathLst>
                    <a:path w="15" h="239" fill="none" extrusionOk="0">
                      <a:moveTo>
                        <a:pt x="15" y="23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8341696" y="4176535"/>
                  <a:ext cx="63122" cy="2377"/>
                </a:xfrm>
                <a:custGeom>
                  <a:avLst/>
                  <a:gdLst/>
                  <a:ahLst/>
                  <a:cxnLst/>
                  <a:rect l="l" t="t" r="r" b="b"/>
                  <a:pathLst>
                    <a:path w="239" h="9" fill="none" extrusionOk="0">
                      <a:moveTo>
                        <a:pt x="1" y="0"/>
                      </a:moveTo>
                      <a:lnTo>
                        <a:pt x="239"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8510725" y="3979241"/>
                  <a:ext cx="51765" cy="2113"/>
                </a:xfrm>
                <a:custGeom>
                  <a:avLst/>
                  <a:gdLst/>
                  <a:ahLst/>
                  <a:cxnLst/>
                  <a:rect l="l" t="t" r="r" b="b"/>
                  <a:pathLst>
                    <a:path w="196" h="8" fill="none" extrusionOk="0">
                      <a:moveTo>
                        <a:pt x="1" y="0"/>
                      </a:moveTo>
                      <a:lnTo>
                        <a:pt x="196" y="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8421457" y="4083567"/>
                  <a:ext cx="81873" cy="4226"/>
                </a:xfrm>
                <a:custGeom>
                  <a:avLst/>
                  <a:gdLst/>
                  <a:ahLst/>
                  <a:cxnLst/>
                  <a:rect l="l" t="t" r="r" b="b"/>
                  <a:pathLst>
                    <a:path w="310" h="16" fill="none" extrusionOk="0">
                      <a:moveTo>
                        <a:pt x="1" y="0"/>
                      </a:moveTo>
                      <a:lnTo>
                        <a:pt x="309"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8408251" y="4015160"/>
                  <a:ext cx="6074" cy="78178"/>
                </a:xfrm>
                <a:custGeom>
                  <a:avLst/>
                  <a:gdLst/>
                  <a:ahLst/>
                  <a:cxnLst/>
                  <a:rect l="l" t="t" r="r" b="b"/>
                  <a:pathLst>
                    <a:path w="23" h="296" fill="none" extrusionOk="0">
                      <a:moveTo>
                        <a:pt x="23" y="296"/>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8495671" y="3944906"/>
                  <a:ext cx="2113" cy="47805"/>
                </a:xfrm>
                <a:custGeom>
                  <a:avLst/>
                  <a:gdLst/>
                  <a:ahLst/>
                  <a:cxnLst/>
                  <a:rect l="l" t="t" r="r" b="b"/>
                  <a:pathLst>
                    <a:path w="8" h="181" fill="none" extrusionOk="0">
                      <a:moveTo>
                        <a:pt x="8" y="180"/>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8063111" y="4417938"/>
                  <a:ext cx="264" cy="2113"/>
                </a:xfrm>
                <a:custGeom>
                  <a:avLst/>
                  <a:gdLst/>
                  <a:ahLst/>
                  <a:cxnLst/>
                  <a:rect l="l" t="t" r="r" b="b"/>
                  <a:pathLst>
                    <a:path w="1" h="8" extrusionOk="0">
                      <a:moveTo>
                        <a:pt x="1" y="1"/>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8469574" y="4417938"/>
                  <a:ext cx="264" cy="264"/>
                </a:xfrm>
                <a:custGeom>
                  <a:avLst/>
                  <a:gdLst/>
                  <a:ahLst/>
                  <a:cxnLst/>
                  <a:rect l="l" t="t" r="r" b="b"/>
                  <a:pathLst>
                    <a:path w="1" h="1"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23332" y="4192236"/>
                  <a:ext cx="488335" cy="324861"/>
                </a:xfrm>
                <a:custGeom>
                  <a:avLst/>
                  <a:gdLst/>
                  <a:ahLst/>
                  <a:cxnLst/>
                  <a:rect l="l" t="t" r="r" b="b"/>
                  <a:pathLst>
                    <a:path w="1849" h="1230" extrusionOk="0">
                      <a:moveTo>
                        <a:pt x="1" y="1"/>
                      </a:moveTo>
                      <a:lnTo>
                        <a:pt x="151" y="850"/>
                      </a:lnTo>
                      <a:lnTo>
                        <a:pt x="151" y="856"/>
                      </a:lnTo>
                      <a:lnTo>
                        <a:pt x="223" y="1229"/>
                      </a:lnTo>
                      <a:lnTo>
                        <a:pt x="834" y="1229"/>
                      </a:lnTo>
                      <a:lnTo>
                        <a:pt x="834" y="850"/>
                      </a:lnTo>
                      <a:lnTo>
                        <a:pt x="1006" y="850"/>
                      </a:lnTo>
                      <a:lnTo>
                        <a:pt x="1006" y="1229"/>
                      </a:lnTo>
                      <a:lnTo>
                        <a:pt x="1617" y="1229"/>
                      </a:lnTo>
                      <a:lnTo>
                        <a:pt x="1690" y="850"/>
                      </a:lnTo>
                      <a:lnTo>
                        <a:pt x="184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8017685" y="4417938"/>
                  <a:ext cx="45691" cy="244835"/>
                </a:xfrm>
                <a:custGeom>
                  <a:avLst/>
                  <a:gdLst/>
                  <a:ahLst/>
                  <a:cxnLst/>
                  <a:rect l="l" t="t" r="r" b="b"/>
                  <a:pathLst>
                    <a:path w="173" h="927" extrusionOk="0">
                      <a:moveTo>
                        <a:pt x="0" y="1"/>
                      </a:moveTo>
                      <a:lnTo>
                        <a:pt x="0" y="927"/>
                      </a:lnTo>
                      <a:lnTo>
                        <a:pt x="173" y="927"/>
                      </a:lnTo>
                      <a:lnTo>
                        <a:pt x="173" y="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8063111" y="4417938"/>
                  <a:ext cx="264" cy="2113"/>
                </a:xfrm>
                <a:custGeom>
                  <a:avLst/>
                  <a:gdLst/>
                  <a:ahLst/>
                  <a:cxnLst/>
                  <a:rect l="l" t="t" r="r" b="b"/>
                  <a:pathLst>
                    <a:path w="1" h="8" extrusionOk="0">
                      <a:moveTo>
                        <a:pt x="1" y="1"/>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8469574" y="4417938"/>
                  <a:ext cx="45955" cy="244835"/>
                </a:xfrm>
                <a:custGeom>
                  <a:avLst/>
                  <a:gdLst/>
                  <a:ahLst/>
                  <a:cxnLst/>
                  <a:rect l="l" t="t" r="r" b="b"/>
                  <a:pathLst>
                    <a:path w="174" h="927" extrusionOk="0">
                      <a:moveTo>
                        <a:pt x="1" y="1"/>
                      </a:moveTo>
                      <a:lnTo>
                        <a:pt x="1" y="927"/>
                      </a:lnTo>
                      <a:lnTo>
                        <a:pt x="173" y="92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8469574" y="4417938"/>
                  <a:ext cx="264" cy="264"/>
                </a:xfrm>
                <a:custGeom>
                  <a:avLst/>
                  <a:gdLst/>
                  <a:ahLst/>
                  <a:cxnLst/>
                  <a:rect l="l" t="t" r="r" b="b"/>
                  <a:pathLst>
                    <a:path w="1" h="1"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8289188" y="4518302"/>
                  <a:ext cx="180650" cy="41994"/>
                </a:xfrm>
                <a:custGeom>
                  <a:avLst/>
                  <a:gdLst/>
                  <a:ahLst/>
                  <a:cxnLst/>
                  <a:rect l="l" t="t" r="r" b="b"/>
                  <a:pathLst>
                    <a:path w="684" h="159" extrusionOk="0">
                      <a:moveTo>
                        <a:pt x="0" y="0"/>
                      </a:moveTo>
                      <a:lnTo>
                        <a:pt x="0" y="159"/>
                      </a:lnTo>
                      <a:lnTo>
                        <a:pt x="684" y="159"/>
                      </a:lnTo>
                      <a:lnTo>
                        <a:pt x="68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8063111" y="4518302"/>
                  <a:ext cx="180650" cy="41994"/>
                </a:xfrm>
                <a:custGeom>
                  <a:avLst/>
                  <a:gdLst/>
                  <a:ahLst/>
                  <a:cxnLst/>
                  <a:rect l="l" t="t" r="r" b="b"/>
                  <a:pathLst>
                    <a:path w="684" h="159" extrusionOk="0">
                      <a:moveTo>
                        <a:pt x="1" y="0"/>
                      </a:moveTo>
                      <a:lnTo>
                        <a:pt x="1" y="159"/>
                      </a:lnTo>
                      <a:lnTo>
                        <a:pt x="684" y="159"/>
                      </a:lnTo>
                      <a:lnTo>
                        <a:pt x="68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8243497" y="4417938"/>
                  <a:ext cx="45955" cy="244835"/>
                </a:xfrm>
                <a:custGeom>
                  <a:avLst/>
                  <a:gdLst/>
                  <a:ahLst/>
                  <a:cxnLst/>
                  <a:rect l="l" t="t" r="r" b="b"/>
                  <a:pathLst>
                    <a:path w="174" h="927" extrusionOk="0">
                      <a:moveTo>
                        <a:pt x="1" y="1"/>
                      </a:moveTo>
                      <a:lnTo>
                        <a:pt x="1" y="927"/>
                      </a:lnTo>
                      <a:lnTo>
                        <a:pt x="173" y="92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554707" y="2843821"/>
                  <a:ext cx="271477" cy="290353"/>
                </a:xfrm>
                <a:custGeom>
                  <a:avLst/>
                  <a:gdLst/>
                  <a:ahLst/>
                  <a:cxnLst/>
                  <a:rect l="l" t="t" r="r" b="b"/>
                  <a:pathLst>
                    <a:path w="1028" h="1245" fill="none" extrusionOk="0">
                      <a:moveTo>
                        <a:pt x="898" y="0"/>
                      </a:moveTo>
                      <a:lnTo>
                        <a:pt x="906" y="9"/>
                      </a:lnTo>
                      <a:cubicBezTo>
                        <a:pt x="927" y="95"/>
                        <a:pt x="949" y="195"/>
                        <a:pt x="963" y="288"/>
                      </a:cubicBezTo>
                      <a:cubicBezTo>
                        <a:pt x="1027" y="733"/>
                        <a:pt x="970" y="1230"/>
                        <a:pt x="970" y="1230"/>
                      </a:cubicBezTo>
                      <a:cubicBezTo>
                        <a:pt x="913" y="1237"/>
                        <a:pt x="841" y="1237"/>
                        <a:pt x="768" y="1244"/>
                      </a:cubicBezTo>
                      <a:lnTo>
                        <a:pt x="475" y="1244"/>
                      </a:lnTo>
                      <a:cubicBezTo>
                        <a:pt x="287" y="1244"/>
                        <a:pt x="121" y="1237"/>
                        <a:pt x="51" y="1230"/>
                      </a:cubicBezTo>
                      <a:lnTo>
                        <a:pt x="1" y="1230"/>
                      </a:lnTo>
                      <a:lnTo>
                        <a:pt x="64" y="49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328768" y="3104295"/>
                  <a:ext cx="197298" cy="148611"/>
                </a:xfrm>
                <a:custGeom>
                  <a:avLst/>
                  <a:gdLst/>
                  <a:ahLst/>
                  <a:cxnLst/>
                  <a:rect l="l" t="t" r="r" b="b"/>
                  <a:pathLst>
                    <a:path w="575" h="433" extrusionOk="0">
                      <a:moveTo>
                        <a:pt x="121" y="1"/>
                      </a:moveTo>
                      <a:cubicBezTo>
                        <a:pt x="43" y="1"/>
                        <a:pt x="0" y="65"/>
                        <a:pt x="21" y="144"/>
                      </a:cubicBezTo>
                      <a:cubicBezTo>
                        <a:pt x="28" y="180"/>
                        <a:pt x="57" y="267"/>
                        <a:pt x="273" y="381"/>
                      </a:cubicBezTo>
                      <a:lnTo>
                        <a:pt x="359" y="432"/>
                      </a:lnTo>
                      <a:lnTo>
                        <a:pt x="423" y="381"/>
                      </a:lnTo>
                      <a:cubicBezTo>
                        <a:pt x="575" y="267"/>
                        <a:pt x="552" y="180"/>
                        <a:pt x="538" y="144"/>
                      </a:cubicBezTo>
                      <a:cubicBezTo>
                        <a:pt x="518" y="65"/>
                        <a:pt x="438" y="1"/>
                        <a:pt x="359" y="1"/>
                      </a:cubicBezTo>
                      <a:cubicBezTo>
                        <a:pt x="309" y="1"/>
                        <a:pt x="273" y="29"/>
                        <a:pt x="259" y="65"/>
                      </a:cubicBezTo>
                      <a:cubicBezTo>
                        <a:pt x="223" y="29"/>
                        <a:pt x="173" y="1"/>
                        <a:pt x="12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0" name="Google Shape;680;p38"/>
            <p:cNvSpPr/>
            <p:nvPr/>
          </p:nvSpPr>
          <p:spPr>
            <a:xfrm>
              <a:off x="6472198" y="1153570"/>
              <a:ext cx="596900" cy="37775"/>
            </a:xfrm>
            <a:custGeom>
              <a:avLst/>
              <a:gdLst/>
              <a:ahLst/>
              <a:cxnLst/>
              <a:rect l="l" t="t" r="r" b="b"/>
              <a:pathLst>
                <a:path w="2638" h="167" fill="none" extrusionOk="0">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011640" y="21820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6650452" y="19315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6192904-DF2E-31DF-5FAD-DD1D3CE1C556}"/>
              </a:ext>
            </a:extLst>
          </p:cNvPr>
          <p:cNvSpPr txBox="1"/>
          <p:nvPr/>
        </p:nvSpPr>
        <p:spPr>
          <a:xfrm>
            <a:off x="727902" y="85837"/>
            <a:ext cx="5098943" cy="461665"/>
          </a:xfrm>
          <a:prstGeom prst="rect">
            <a:avLst/>
          </a:prstGeom>
          <a:noFill/>
        </p:spPr>
        <p:txBody>
          <a:bodyPr wrap="square" rtlCol="0">
            <a:spAutoFit/>
          </a:bodyPr>
          <a:lstStyle/>
          <a:p>
            <a:r>
              <a:rPr lang="en-VN" sz="2400" dirty="0"/>
              <a:t>Báo cáo đồ án chuyên ngành</a:t>
            </a:r>
          </a:p>
        </p:txBody>
      </p:sp>
      <p:sp>
        <p:nvSpPr>
          <p:cNvPr id="5" name="TextBox 4">
            <a:extLst>
              <a:ext uri="{FF2B5EF4-FFF2-40B4-BE49-F238E27FC236}">
                <a16:creationId xmlns:a16="http://schemas.microsoft.com/office/drawing/2014/main" id="{74FB91D0-6E27-7EA6-A999-0EECFF804F26}"/>
              </a:ext>
            </a:extLst>
          </p:cNvPr>
          <p:cNvSpPr txBox="1"/>
          <p:nvPr/>
        </p:nvSpPr>
        <p:spPr>
          <a:xfrm>
            <a:off x="514671" y="3167028"/>
            <a:ext cx="3707665" cy="830997"/>
          </a:xfrm>
          <a:prstGeom prst="rect">
            <a:avLst/>
          </a:prstGeom>
          <a:noFill/>
        </p:spPr>
        <p:txBody>
          <a:bodyPr wrap="square" rtlCol="0">
            <a:spAutoFit/>
          </a:bodyPr>
          <a:lstStyle/>
          <a:p>
            <a:r>
              <a:rPr lang="en-VN" sz="2400" dirty="0"/>
              <a:t>Giáo viên hướng dẫn:</a:t>
            </a:r>
          </a:p>
          <a:p>
            <a:r>
              <a:rPr lang="en-VN" sz="2400" dirty="0"/>
              <a:t>Nguyễn Mộng Hiền</a:t>
            </a:r>
          </a:p>
        </p:txBody>
      </p:sp>
      <p:sp>
        <p:nvSpPr>
          <p:cNvPr id="6" name="TextBox 5">
            <a:extLst>
              <a:ext uri="{FF2B5EF4-FFF2-40B4-BE49-F238E27FC236}">
                <a16:creationId xmlns:a16="http://schemas.microsoft.com/office/drawing/2014/main" id="{329C104A-34CD-21A0-8A9D-8AB58D13FA89}"/>
              </a:ext>
            </a:extLst>
          </p:cNvPr>
          <p:cNvSpPr txBox="1"/>
          <p:nvPr/>
        </p:nvSpPr>
        <p:spPr>
          <a:xfrm>
            <a:off x="4771330" y="3078269"/>
            <a:ext cx="3400519" cy="1569660"/>
          </a:xfrm>
          <a:prstGeom prst="rect">
            <a:avLst/>
          </a:prstGeom>
          <a:noFill/>
        </p:spPr>
        <p:txBody>
          <a:bodyPr wrap="square" rtlCol="0">
            <a:spAutoFit/>
          </a:bodyPr>
          <a:lstStyle/>
          <a:p>
            <a:r>
              <a:rPr lang="en-VN" sz="2400" dirty="0"/>
              <a:t>Sinh viên thực hiện:</a:t>
            </a:r>
          </a:p>
          <a:p>
            <a:r>
              <a:rPr lang="en-VN" sz="2400" dirty="0"/>
              <a:t>Trần Trí Tài</a:t>
            </a:r>
          </a:p>
          <a:p>
            <a:r>
              <a:rPr lang="en-VN" sz="2400" dirty="0"/>
              <a:t>110120153</a:t>
            </a:r>
          </a:p>
          <a:p>
            <a:r>
              <a:rPr lang="en-VN" sz="2400" dirty="0"/>
              <a:t>DA20TTB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2.5 Phân đoạn ảnh</a:t>
            </a:r>
          </a:p>
        </p:txBody>
      </p:sp>
      <p:grpSp>
        <p:nvGrpSpPr>
          <p:cNvPr id="5" name="Google Shape;1475;p43">
            <a:extLst>
              <a:ext uri="{FF2B5EF4-FFF2-40B4-BE49-F238E27FC236}">
                <a16:creationId xmlns:a16="http://schemas.microsoft.com/office/drawing/2014/main" id="{03266D88-6B5C-EED8-FDA1-BF7160B8BAC0}"/>
              </a:ext>
            </a:extLst>
          </p:cNvPr>
          <p:cNvGrpSpPr/>
          <p:nvPr/>
        </p:nvGrpSpPr>
        <p:grpSpPr>
          <a:xfrm>
            <a:off x="7465982" y="2633329"/>
            <a:ext cx="1215611" cy="2327215"/>
            <a:chOff x="7465982" y="2633329"/>
            <a:chExt cx="1215611" cy="2327215"/>
          </a:xfrm>
        </p:grpSpPr>
        <p:grpSp>
          <p:nvGrpSpPr>
            <p:cNvPr id="6" name="Google Shape;1476;p43">
              <a:extLst>
                <a:ext uri="{FF2B5EF4-FFF2-40B4-BE49-F238E27FC236}">
                  <a16:creationId xmlns:a16="http://schemas.microsoft.com/office/drawing/2014/main" id="{728AD238-CFD4-8A05-3D4D-1B6206A91E93}"/>
                </a:ext>
              </a:extLst>
            </p:cNvPr>
            <p:cNvGrpSpPr/>
            <p:nvPr/>
          </p:nvGrpSpPr>
          <p:grpSpPr>
            <a:xfrm>
              <a:off x="7811976" y="3402036"/>
              <a:ext cx="869617" cy="1442077"/>
              <a:chOff x="12574044" y="6091008"/>
              <a:chExt cx="1030597" cy="1709027"/>
            </a:xfrm>
          </p:grpSpPr>
          <p:sp>
            <p:nvSpPr>
              <p:cNvPr id="28" name="Google Shape;1477;p43">
                <a:extLst>
                  <a:ext uri="{FF2B5EF4-FFF2-40B4-BE49-F238E27FC236}">
                    <a16:creationId xmlns:a16="http://schemas.microsoft.com/office/drawing/2014/main" id="{DCE2E57C-AF78-4B68-1D51-F33F8A7110D1}"/>
                  </a:ext>
                </a:extLst>
              </p:cNvPr>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8;p43">
                <a:extLst>
                  <a:ext uri="{FF2B5EF4-FFF2-40B4-BE49-F238E27FC236}">
                    <a16:creationId xmlns:a16="http://schemas.microsoft.com/office/drawing/2014/main" id="{37A275C1-6C4B-D5F7-2ABD-FC023C9961DE}"/>
                  </a:ext>
                </a:extLst>
              </p:cNvPr>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9;p43">
                <a:extLst>
                  <a:ext uri="{FF2B5EF4-FFF2-40B4-BE49-F238E27FC236}">
                    <a16:creationId xmlns:a16="http://schemas.microsoft.com/office/drawing/2014/main" id="{A2F3D084-4B4D-84FE-9740-95EE04B4A428}"/>
                  </a:ext>
                </a:extLst>
              </p:cNvPr>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0;p43">
                <a:extLst>
                  <a:ext uri="{FF2B5EF4-FFF2-40B4-BE49-F238E27FC236}">
                    <a16:creationId xmlns:a16="http://schemas.microsoft.com/office/drawing/2014/main" id="{B518FDB7-4AA5-27DE-87A7-C75C65203C3E}"/>
                  </a:ext>
                </a:extLst>
              </p:cNvPr>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1;p43">
                <a:extLst>
                  <a:ext uri="{FF2B5EF4-FFF2-40B4-BE49-F238E27FC236}">
                    <a16:creationId xmlns:a16="http://schemas.microsoft.com/office/drawing/2014/main" id="{520D468E-BCB0-E435-6FAE-79601AF9D9F9}"/>
                  </a:ext>
                </a:extLst>
              </p:cNvPr>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2;p43">
                <a:extLst>
                  <a:ext uri="{FF2B5EF4-FFF2-40B4-BE49-F238E27FC236}">
                    <a16:creationId xmlns:a16="http://schemas.microsoft.com/office/drawing/2014/main" id="{B14C641C-3F8B-DA77-717E-391C1C3F8A29}"/>
                  </a:ext>
                </a:extLst>
              </p:cNvPr>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3;p43">
                <a:extLst>
                  <a:ext uri="{FF2B5EF4-FFF2-40B4-BE49-F238E27FC236}">
                    <a16:creationId xmlns:a16="http://schemas.microsoft.com/office/drawing/2014/main" id="{D53C6D2C-9DD5-51D8-F2C5-1978B9552FED}"/>
                  </a:ext>
                </a:extLst>
              </p:cNvPr>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4;p43">
                <a:extLst>
                  <a:ext uri="{FF2B5EF4-FFF2-40B4-BE49-F238E27FC236}">
                    <a16:creationId xmlns:a16="http://schemas.microsoft.com/office/drawing/2014/main" id="{99C50ECC-D110-80EF-9ACD-C301F61DE3A1}"/>
                  </a:ext>
                </a:extLst>
              </p:cNvPr>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5;p43">
                <a:extLst>
                  <a:ext uri="{FF2B5EF4-FFF2-40B4-BE49-F238E27FC236}">
                    <a16:creationId xmlns:a16="http://schemas.microsoft.com/office/drawing/2014/main" id="{4FDA4683-BDAC-94B6-4513-EE6899B41FD6}"/>
                  </a:ext>
                </a:extLst>
              </p:cNvPr>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6;p43">
                <a:extLst>
                  <a:ext uri="{FF2B5EF4-FFF2-40B4-BE49-F238E27FC236}">
                    <a16:creationId xmlns:a16="http://schemas.microsoft.com/office/drawing/2014/main" id="{2ACB8AEB-4726-EEC2-0594-8F658EEE3E79}"/>
                  </a:ext>
                </a:extLst>
              </p:cNvPr>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7;p43">
                <a:extLst>
                  <a:ext uri="{FF2B5EF4-FFF2-40B4-BE49-F238E27FC236}">
                    <a16:creationId xmlns:a16="http://schemas.microsoft.com/office/drawing/2014/main" id="{F5A741A7-67EA-943D-03A2-931C6EE5AC35}"/>
                  </a:ext>
                </a:extLst>
              </p:cNvPr>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88;p43">
                <a:extLst>
                  <a:ext uri="{FF2B5EF4-FFF2-40B4-BE49-F238E27FC236}">
                    <a16:creationId xmlns:a16="http://schemas.microsoft.com/office/drawing/2014/main" id="{CDB53955-F79D-59D4-6CE5-2A0629727C7A}"/>
                  </a:ext>
                </a:extLst>
              </p:cNvPr>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89;p43">
                <a:extLst>
                  <a:ext uri="{FF2B5EF4-FFF2-40B4-BE49-F238E27FC236}">
                    <a16:creationId xmlns:a16="http://schemas.microsoft.com/office/drawing/2014/main" id="{585F4C0C-3404-EC9B-97C8-8A67E15DC97F}"/>
                  </a:ext>
                </a:extLst>
              </p:cNvPr>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0;p43">
                <a:extLst>
                  <a:ext uri="{FF2B5EF4-FFF2-40B4-BE49-F238E27FC236}">
                    <a16:creationId xmlns:a16="http://schemas.microsoft.com/office/drawing/2014/main" id="{67E3C334-08EF-2D58-75AA-F19F1416E5BA}"/>
                  </a:ext>
                </a:extLst>
              </p:cNvPr>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1;p43">
                <a:extLst>
                  <a:ext uri="{FF2B5EF4-FFF2-40B4-BE49-F238E27FC236}">
                    <a16:creationId xmlns:a16="http://schemas.microsoft.com/office/drawing/2014/main" id="{0E9391F8-9309-D26A-6423-BC9625269914}"/>
                  </a:ext>
                </a:extLst>
              </p:cNvPr>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2;p43">
                <a:extLst>
                  <a:ext uri="{FF2B5EF4-FFF2-40B4-BE49-F238E27FC236}">
                    <a16:creationId xmlns:a16="http://schemas.microsoft.com/office/drawing/2014/main" id="{EE993ED9-14F3-2850-35B4-72696D9B6136}"/>
                  </a:ext>
                </a:extLst>
              </p:cNvPr>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3;p43">
                <a:extLst>
                  <a:ext uri="{FF2B5EF4-FFF2-40B4-BE49-F238E27FC236}">
                    <a16:creationId xmlns:a16="http://schemas.microsoft.com/office/drawing/2014/main" id="{87FA4609-0575-1378-5DF7-EC1EC4825E67}"/>
                  </a:ext>
                </a:extLst>
              </p:cNvPr>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4;p43">
                <a:extLst>
                  <a:ext uri="{FF2B5EF4-FFF2-40B4-BE49-F238E27FC236}">
                    <a16:creationId xmlns:a16="http://schemas.microsoft.com/office/drawing/2014/main" id="{56042C95-E495-CDD8-E5E8-B7BF9A268706}"/>
                  </a:ext>
                </a:extLst>
              </p:cNvPr>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5;p43">
                <a:extLst>
                  <a:ext uri="{FF2B5EF4-FFF2-40B4-BE49-F238E27FC236}">
                    <a16:creationId xmlns:a16="http://schemas.microsoft.com/office/drawing/2014/main" id="{FBBF7A04-AF60-AB80-DFDB-8C991060B1EC}"/>
                  </a:ext>
                </a:extLst>
              </p:cNvPr>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6;p43">
                <a:extLst>
                  <a:ext uri="{FF2B5EF4-FFF2-40B4-BE49-F238E27FC236}">
                    <a16:creationId xmlns:a16="http://schemas.microsoft.com/office/drawing/2014/main" id="{88C2D808-BF57-485F-8B99-F7C3FAC9FF24}"/>
                  </a:ext>
                </a:extLst>
              </p:cNvPr>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7;p43">
                <a:extLst>
                  <a:ext uri="{FF2B5EF4-FFF2-40B4-BE49-F238E27FC236}">
                    <a16:creationId xmlns:a16="http://schemas.microsoft.com/office/drawing/2014/main" id="{4DD729BA-42A7-C737-F909-239610735510}"/>
                  </a:ext>
                </a:extLst>
              </p:cNvPr>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98;p43">
                <a:extLst>
                  <a:ext uri="{FF2B5EF4-FFF2-40B4-BE49-F238E27FC236}">
                    <a16:creationId xmlns:a16="http://schemas.microsoft.com/office/drawing/2014/main" id="{CA1BEB07-F4AE-B0A1-FAE3-77D03DF7960D}"/>
                  </a:ext>
                </a:extLst>
              </p:cNvPr>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99;p43">
                <a:extLst>
                  <a:ext uri="{FF2B5EF4-FFF2-40B4-BE49-F238E27FC236}">
                    <a16:creationId xmlns:a16="http://schemas.microsoft.com/office/drawing/2014/main" id="{69A2E172-C5B9-7AD7-5D3A-B873A3DB5BE3}"/>
                  </a:ext>
                </a:extLst>
              </p:cNvPr>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0;p43">
                <a:extLst>
                  <a:ext uri="{FF2B5EF4-FFF2-40B4-BE49-F238E27FC236}">
                    <a16:creationId xmlns:a16="http://schemas.microsoft.com/office/drawing/2014/main" id="{61D30CC5-DA4A-2DE9-1018-526B40049417}"/>
                  </a:ext>
                </a:extLst>
              </p:cNvPr>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1;p43">
                <a:extLst>
                  <a:ext uri="{FF2B5EF4-FFF2-40B4-BE49-F238E27FC236}">
                    <a16:creationId xmlns:a16="http://schemas.microsoft.com/office/drawing/2014/main" id="{8BA8A365-6DAF-C87C-E3C0-3BA25BCEA00B}"/>
                  </a:ext>
                </a:extLst>
              </p:cNvPr>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2;p43">
                <a:extLst>
                  <a:ext uri="{FF2B5EF4-FFF2-40B4-BE49-F238E27FC236}">
                    <a16:creationId xmlns:a16="http://schemas.microsoft.com/office/drawing/2014/main" id="{DF937714-5BBB-811D-45C6-F500F8F32A4F}"/>
                  </a:ext>
                </a:extLst>
              </p:cNvPr>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3;p43">
                <a:extLst>
                  <a:ext uri="{FF2B5EF4-FFF2-40B4-BE49-F238E27FC236}">
                    <a16:creationId xmlns:a16="http://schemas.microsoft.com/office/drawing/2014/main" id="{5C8E061F-716D-4305-996A-477344FFE251}"/>
                  </a:ext>
                </a:extLst>
              </p:cNvPr>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4;p43">
                <a:extLst>
                  <a:ext uri="{FF2B5EF4-FFF2-40B4-BE49-F238E27FC236}">
                    <a16:creationId xmlns:a16="http://schemas.microsoft.com/office/drawing/2014/main" id="{1DABDACD-90EE-622C-55ED-86F5F4D8C372}"/>
                  </a:ext>
                </a:extLst>
              </p:cNvPr>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5;p43">
                <a:extLst>
                  <a:ext uri="{FF2B5EF4-FFF2-40B4-BE49-F238E27FC236}">
                    <a16:creationId xmlns:a16="http://schemas.microsoft.com/office/drawing/2014/main" id="{E123C831-20DE-A6A0-41C4-CDDC1B141D49}"/>
                  </a:ext>
                </a:extLst>
              </p:cNvPr>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6;p43">
                <a:extLst>
                  <a:ext uri="{FF2B5EF4-FFF2-40B4-BE49-F238E27FC236}">
                    <a16:creationId xmlns:a16="http://schemas.microsoft.com/office/drawing/2014/main" id="{B58DC5F0-AB13-8424-7E8D-76A553FBC6D5}"/>
                  </a:ext>
                </a:extLst>
              </p:cNvPr>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7;p43">
                <a:extLst>
                  <a:ext uri="{FF2B5EF4-FFF2-40B4-BE49-F238E27FC236}">
                    <a16:creationId xmlns:a16="http://schemas.microsoft.com/office/drawing/2014/main" id="{DB011ADC-7A12-D854-7D85-04C4D8FA1482}"/>
                  </a:ext>
                </a:extLst>
              </p:cNvPr>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508;p43">
              <a:extLst>
                <a:ext uri="{FF2B5EF4-FFF2-40B4-BE49-F238E27FC236}">
                  <a16:creationId xmlns:a16="http://schemas.microsoft.com/office/drawing/2014/main" id="{0CD387BB-AF4A-1C50-576D-8D83F05241EF}"/>
                </a:ext>
              </a:extLst>
            </p:cNvPr>
            <p:cNvGrpSpPr/>
            <p:nvPr/>
          </p:nvGrpSpPr>
          <p:grpSpPr>
            <a:xfrm>
              <a:off x="7465982" y="4231825"/>
              <a:ext cx="589927" cy="728719"/>
              <a:chOff x="9390650" y="6712225"/>
              <a:chExt cx="1002595" cy="1238475"/>
            </a:xfrm>
          </p:grpSpPr>
          <p:sp>
            <p:nvSpPr>
              <p:cNvPr id="10" name="Google Shape;1509;p43">
                <a:extLst>
                  <a:ext uri="{FF2B5EF4-FFF2-40B4-BE49-F238E27FC236}">
                    <a16:creationId xmlns:a16="http://schemas.microsoft.com/office/drawing/2014/main" id="{409655ED-6439-F071-2059-800EC12BD1A0}"/>
                  </a:ext>
                </a:extLst>
              </p:cNvPr>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0;p43">
                <a:extLst>
                  <a:ext uri="{FF2B5EF4-FFF2-40B4-BE49-F238E27FC236}">
                    <a16:creationId xmlns:a16="http://schemas.microsoft.com/office/drawing/2014/main" id="{471D111F-A16A-AE00-8FC7-40D6289BE1BB}"/>
                  </a:ext>
                </a:extLst>
              </p:cNvPr>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1;p43">
                <a:extLst>
                  <a:ext uri="{FF2B5EF4-FFF2-40B4-BE49-F238E27FC236}">
                    <a16:creationId xmlns:a16="http://schemas.microsoft.com/office/drawing/2014/main" id="{5F1643F5-0720-785C-4A5B-56E7602D250F}"/>
                  </a:ext>
                </a:extLst>
              </p:cNvPr>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2;p43">
                <a:extLst>
                  <a:ext uri="{FF2B5EF4-FFF2-40B4-BE49-F238E27FC236}">
                    <a16:creationId xmlns:a16="http://schemas.microsoft.com/office/drawing/2014/main" id="{3639139A-B861-EA32-892C-4AD5CE601BF4}"/>
                  </a:ext>
                </a:extLst>
              </p:cNvPr>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3;p43">
                <a:extLst>
                  <a:ext uri="{FF2B5EF4-FFF2-40B4-BE49-F238E27FC236}">
                    <a16:creationId xmlns:a16="http://schemas.microsoft.com/office/drawing/2014/main" id="{D615157A-1D69-6C1E-6402-5FC267503B0A}"/>
                  </a:ext>
                </a:extLst>
              </p:cNvPr>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4;p43">
                <a:extLst>
                  <a:ext uri="{FF2B5EF4-FFF2-40B4-BE49-F238E27FC236}">
                    <a16:creationId xmlns:a16="http://schemas.microsoft.com/office/drawing/2014/main" id="{D333F88A-4E6F-6D7F-E2F3-EA72D24C9EA9}"/>
                  </a:ext>
                </a:extLst>
              </p:cNvPr>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5;p43">
                <a:extLst>
                  <a:ext uri="{FF2B5EF4-FFF2-40B4-BE49-F238E27FC236}">
                    <a16:creationId xmlns:a16="http://schemas.microsoft.com/office/drawing/2014/main" id="{77828CB2-BCBA-BDF1-12CA-1C85716F93BE}"/>
                  </a:ext>
                </a:extLst>
              </p:cNvPr>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6;p43">
                <a:extLst>
                  <a:ext uri="{FF2B5EF4-FFF2-40B4-BE49-F238E27FC236}">
                    <a16:creationId xmlns:a16="http://schemas.microsoft.com/office/drawing/2014/main" id="{B1D5BFFB-313D-394E-A92B-30B5AB465795}"/>
                  </a:ext>
                </a:extLst>
              </p:cNvPr>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7;p43">
                <a:extLst>
                  <a:ext uri="{FF2B5EF4-FFF2-40B4-BE49-F238E27FC236}">
                    <a16:creationId xmlns:a16="http://schemas.microsoft.com/office/drawing/2014/main" id="{9F4FE387-23BE-F027-572E-8B4B7226F276}"/>
                  </a:ext>
                </a:extLst>
              </p:cNvPr>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8;p43">
                <a:extLst>
                  <a:ext uri="{FF2B5EF4-FFF2-40B4-BE49-F238E27FC236}">
                    <a16:creationId xmlns:a16="http://schemas.microsoft.com/office/drawing/2014/main" id="{AE2423E3-7CFF-11E3-84F9-90DFACBB5C16}"/>
                  </a:ext>
                </a:extLst>
              </p:cNvPr>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9;p43">
                <a:extLst>
                  <a:ext uri="{FF2B5EF4-FFF2-40B4-BE49-F238E27FC236}">
                    <a16:creationId xmlns:a16="http://schemas.microsoft.com/office/drawing/2014/main" id="{60CE2824-C1DB-8692-BC02-A51FB3D15EB2}"/>
                  </a:ext>
                </a:extLst>
              </p:cNvPr>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0;p43">
                <a:extLst>
                  <a:ext uri="{FF2B5EF4-FFF2-40B4-BE49-F238E27FC236}">
                    <a16:creationId xmlns:a16="http://schemas.microsoft.com/office/drawing/2014/main" id="{2B3A7226-5057-5086-AFBA-71CD65F6B16F}"/>
                  </a:ext>
                </a:extLst>
              </p:cNvPr>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1;p43">
                <a:extLst>
                  <a:ext uri="{FF2B5EF4-FFF2-40B4-BE49-F238E27FC236}">
                    <a16:creationId xmlns:a16="http://schemas.microsoft.com/office/drawing/2014/main" id="{6F60204E-6952-B48E-2825-68829FF72F9E}"/>
                  </a:ext>
                </a:extLst>
              </p:cNvPr>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2;p43">
                <a:extLst>
                  <a:ext uri="{FF2B5EF4-FFF2-40B4-BE49-F238E27FC236}">
                    <a16:creationId xmlns:a16="http://schemas.microsoft.com/office/drawing/2014/main" id="{231C3D78-408B-8A32-0E91-9DA7E281779D}"/>
                  </a:ext>
                </a:extLst>
              </p:cNvPr>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3;p43">
                <a:extLst>
                  <a:ext uri="{FF2B5EF4-FFF2-40B4-BE49-F238E27FC236}">
                    <a16:creationId xmlns:a16="http://schemas.microsoft.com/office/drawing/2014/main" id="{C6AA08DE-CD13-2A2F-24F5-D86B0228A63E}"/>
                  </a:ext>
                </a:extLst>
              </p:cNvPr>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4;p43">
                <a:extLst>
                  <a:ext uri="{FF2B5EF4-FFF2-40B4-BE49-F238E27FC236}">
                    <a16:creationId xmlns:a16="http://schemas.microsoft.com/office/drawing/2014/main" id="{ACEA2C4C-6B5D-846A-9670-CB6C3C7FD5E2}"/>
                  </a:ext>
                </a:extLst>
              </p:cNvPr>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5;p43">
                <a:extLst>
                  <a:ext uri="{FF2B5EF4-FFF2-40B4-BE49-F238E27FC236}">
                    <a16:creationId xmlns:a16="http://schemas.microsoft.com/office/drawing/2014/main" id="{A024FBF9-AC2D-A06F-D6B4-93F867D8B473}"/>
                  </a:ext>
                </a:extLst>
              </p:cNvPr>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6;p43">
                <a:extLst>
                  <a:ext uri="{FF2B5EF4-FFF2-40B4-BE49-F238E27FC236}">
                    <a16:creationId xmlns:a16="http://schemas.microsoft.com/office/drawing/2014/main" id="{73CE1460-3115-0915-16B0-1A5CD7096CDD}"/>
                  </a:ext>
                </a:extLst>
              </p:cNvPr>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527;p43">
              <a:extLst>
                <a:ext uri="{FF2B5EF4-FFF2-40B4-BE49-F238E27FC236}">
                  <a16:creationId xmlns:a16="http://schemas.microsoft.com/office/drawing/2014/main" id="{30DDCAB9-3E8B-9A4A-B85C-D0135DD1B955}"/>
                </a:ext>
              </a:extLst>
            </p:cNvPr>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28;p43">
              <a:extLst>
                <a:ext uri="{FF2B5EF4-FFF2-40B4-BE49-F238E27FC236}">
                  <a16:creationId xmlns:a16="http://schemas.microsoft.com/office/drawing/2014/main" id="{B60D5566-40F3-BB99-B73A-FDE42527AB90}"/>
                </a:ext>
              </a:extLst>
            </p:cNvPr>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F0A6B81A-E5B1-BEB4-B2F6-1CD6F8DF4F2B}"/>
              </a:ext>
            </a:extLst>
          </p:cNvPr>
          <p:cNvSpPr txBox="1"/>
          <p:nvPr/>
        </p:nvSpPr>
        <p:spPr>
          <a:xfrm>
            <a:off x="902388" y="948930"/>
            <a:ext cx="7822243" cy="2060885"/>
          </a:xfrm>
          <a:prstGeom prst="rect">
            <a:avLst/>
          </a:prstGeom>
          <a:noFill/>
        </p:spPr>
        <p:txBody>
          <a:bodyPr wrap="square" rtlCol="0">
            <a:spAutoFit/>
          </a:bodyPr>
          <a:lstStyle/>
          <a:p>
            <a:pPr indent="228600">
              <a:lnSpc>
                <a:spcPct val="150000"/>
              </a:lnSpc>
              <a:spcBef>
                <a:spcPts val="1200"/>
              </a:spcBef>
              <a:spcAft>
                <a:spcPts val="1200"/>
              </a:spcAft>
            </a:pPr>
            <a:r>
              <a:rPr lang="en-VN" sz="2200" dirty="0"/>
              <a:t>Kỹ thuật phân đoạn ảnh là quá trình chia nhỏ một hình ảnh thành các phần nhỏ hơn (có thể là các vùng, cạnh, hoặc đối tượng riêng lẻ) để dễ dàng phân tích và hiểu được cấu trúc hoặc thông tin của hình ảnh. </a:t>
            </a:r>
          </a:p>
        </p:txBody>
      </p:sp>
      <p:sp>
        <p:nvSpPr>
          <p:cNvPr id="3" name="TextBox 2">
            <a:extLst>
              <a:ext uri="{FF2B5EF4-FFF2-40B4-BE49-F238E27FC236}">
                <a16:creationId xmlns:a16="http://schemas.microsoft.com/office/drawing/2014/main" id="{B6654F69-25DA-DA57-F09F-C33683E80346}"/>
              </a:ext>
            </a:extLst>
          </p:cNvPr>
          <p:cNvSpPr txBox="1"/>
          <p:nvPr/>
        </p:nvSpPr>
        <p:spPr>
          <a:xfrm>
            <a:off x="953951" y="3037262"/>
            <a:ext cx="5032800" cy="1785104"/>
          </a:xfrm>
          <a:prstGeom prst="rect">
            <a:avLst/>
          </a:prstGeom>
          <a:noFill/>
        </p:spPr>
        <p:txBody>
          <a:bodyPr wrap="square" rtlCol="0">
            <a:spAutoFit/>
          </a:bodyPr>
          <a:lstStyle/>
          <a:p>
            <a:r>
              <a:rPr lang="en-VN" sz="2200" dirty="0"/>
              <a:t>Một số phương pháp phân đoạn ảnh</a:t>
            </a:r>
          </a:p>
          <a:p>
            <a:pPr marL="342900" indent="-342900">
              <a:buFont typeface="Arial" panose="020B0604020202020204" pitchFamily="34" charset="0"/>
              <a:buChar char="•"/>
            </a:pPr>
            <a:r>
              <a:rPr lang="en-VN" sz="2200" dirty="0"/>
              <a:t>Phân đoạn dựa trên cạnh </a:t>
            </a:r>
          </a:p>
          <a:p>
            <a:pPr marL="342900" indent="-342900">
              <a:buFont typeface="Arial" panose="020B0604020202020204" pitchFamily="34" charset="0"/>
              <a:buChar char="•"/>
            </a:pPr>
            <a:r>
              <a:rPr lang="en-VN" sz="2200" dirty="0"/>
              <a:t>Phân đoạn dựa trên vùng </a:t>
            </a:r>
          </a:p>
          <a:p>
            <a:pPr marL="342900" indent="-342900">
              <a:buFont typeface="Arial" panose="020B0604020202020204" pitchFamily="34" charset="0"/>
              <a:buChar char="•"/>
            </a:pPr>
            <a:r>
              <a:rPr lang="en-VN" sz="2200" dirty="0"/>
              <a:t>Phân đoạn dựa trên ngưỡng </a:t>
            </a:r>
          </a:p>
          <a:p>
            <a:pPr marL="342900" indent="-342900">
              <a:buFont typeface="Arial" panose="020B0604020202020204" pitchFamily="34" charset="0"/>
              <a:buChar char="•"/>
            </a:pPr>
            <a:r>
              <a:rPr lang="en-VN" sz="2200" dirty="0"/>
              <a:t>Phân đoạn đường biên </a:t>
            </a:r>
          </a:p>
        </p:txBody>
      </p:sp>
      <p:sp>
        <p:nvSpPr>
          <p:cNvPr id="63" name="Google Shape;1294;p42">
            <a:extLst>
              <a:ext uri="{FF2B5EF4-FFF2-40B4-BE49-F238E27FC236}">
                <a16:creationId xmlns:a16="http://schemas.microsoft.com/office/drawing/2014/main" id="{B2F92AF6-424A-C009-6CEB-F8827D6E056B}"/>
              </a:ext>
            </a:extLst>
          </p:cNvPr>
          <p:cNvSpPr txBox="1">
            <a:spLocks noGrp="1"/>
          </p:cNvSpPr>
          <p:nvPr>
            <p:ph type="title"/>
          </p:nvPr>
        </p:nvSpPr>
        <p:spPr>
          <a:xfrm>
            <a:off x="2823510" y="74919"/>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CƠ SỞ LÝ THUYẾT</a:t>
            </a:r>
            <a:endParaRPr sz="2400" dirty="0">
              <a:latin typeface="Arial" panose="020B0604020202020204" pitchFamily="34" charset="0"/>
              <a:cs typeface="Arial" panose="020B0604020202020204" pitchFamily="34" charset="0"/>
            </a:endParaRPr>
          </a:p>
        </p:txBody>
      </p:sp>
      <p:sp>
        <p:nvSpPr>
          <p:cNvPr id="1280" name="Google Shape;1295;p42">
            <a:extLst>
              <a:ext uri="{FF2B5EF4-FFF2-40B4-BE49-F238E27FC236}">
                <a16:creationId xmlns:a16="http://schemas.microsoft.com/office/drawing/2014/main" id="{2B40A333-2264-6234-E2BF-DA29EF4DCF3E}"/>
              </a:ext>
            </a:extLst>
          </p:cNvPr>
          <p:cNvSpPr txBox="1">
            <a:spLocks noGrp="1"/>
          </p:cNvSpPr>
          <p:nvPr>
            <p:ph type="title" idx="2"/>
          </p:nvPr>
        </p:nvSpPr>
        <p:spPr>
          <a:xfrm>
            <a:off x="2191791" y="177900"/>
            <a:ext cx="685964" cy="4756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solidFill>
                  <a:schemeClr val="tx1"/>
                </a:solidFill>
              </a:rPr>
              <a:t>02</a:t>
            </a:r>
            <a:endParaRPr sz="2400" dirty="0">
              <a:solidFill>
                <a:schemeClr val="tx1"/>
              </a:solidFill>
            </a:endParaRPr>
          </a:p>
        </p:txBody>
      </p:sp>
    </p:spTree>
    <p:extLst>
      <p:ext uri="{BB962C8B-B14F-4D97-AF65-F5344CB8AC3E}">
        <p14:creationId xmlns:p14="http://schemas.microsoft.com/office/powerpoint/2010/main" val="20975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3118710" y="30321"/>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THỰC NGHIỆM</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638191" y="132237"/>
            <a:ext cx="685964" cy="4756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1"/>
                </a:solidFill>
              </a:rPr>
              <a:t>03</a:t>
            </a:r>
            <a:endParaRPr sz="2400" dirty="0">
              <a:solidFill>
                <a:schemeClr val="tx1"/>
              </a:solidFill>
            </a:endParaRPr>
          </a:p>
        </p:txBody>
      </p:sp>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3.1 Kỹ thuật mở rộng vùng</a:t>
            </a:r>
          </a:p>
        </p:txBody>
      </p:sp>
      <p:sp>
        <p:nvSpPr>
          <p:cNvPr id="59" name="TextBox 58">
            <a:extLst>
              <a:ext uri="{FF2B5EF4-FFF2-40B4-BE49-F238E27FC236}">
                <a16:creationId xmlns:a16="http://schemas.microsoft.com/office/drawing/2014/main" id="{B652689B-E858-A9ED-4640-A848D3791F1D}"/>
              </a:ext>
            </a:extLst>
          </p:cNvPr>
          <p:cNvSpPr txBox="1"/>
          <p:nvPr/>
        </p:nvSpPr>
        <p:spPr>
          <a:xfrm>
            <a:off x="367336" y="1066982"/>
            <a:ext cx="8603864" cy="4001095"/>
          </a:xfrm>
          <a:prstGeom prst="rect">
            <a:avLst/>
          </a:prstGeom>
          <a:noFill/>
        </p:spPr>
        <p:txBody>
          <a:bodyPr wrap="square" rtlCol="0">
            <a:spAutoFit/>
          </a:bodyPr>
          <a:lstStyle/>
          <a:p>
            <a:pPr indent="228600" algn="just">
              <a:lnSpc>
                <a:spcPct val="150000"/>
              </a:lnSpc>
            </a:pPr>
            <a:r>
              <a:rPr lang="vi-VN" sz="2000" dirty="0"/>
              <a:t>Mở rộng (gia tăng) vùng ảnh là một tiến trình nhóm các pixel lại với nhau hoặc các vùng con tạo thành vùng lớn hơn dựa trên các tiêu chí xác định trước.</a:t>
            </a:r>
            <a:endParaRPr lang="en-VN" sz="2000" dirty="0"/>
          </a:p>
          <a:p>
            <a:pPr indent="457200" algn="just">
              <a:lnSpc>
                <a:spcPct val="150000"/>
              </a:lnSpc>
            </a:pPr>
            <a:r>
              <a:rPr lang="vi-VN" sz="2000" dirty="0"/>
              <a:t>Bắt đầu với một tập các điểm “hạt giống”. Từ các điểm hạt giống này sẽ mở rộng vùng ảnh bằng cách thêm vào những pixel lân cận có thuộc tính xác định trước tương tự (gần giống) với các điểm “hạt giống” (chẳng hạn như mức xám hoặc màu sắc). cho đến khi không còn mở rộng được nữa thì thuật toán dừng.</a:t>
            </a:r>
            <a:endParaRPr lang="en-VN" sz="2000" dirty="0"/>
          </a:p>
          <a:p>
            <a:endParaRPr lang="en-VN" dirty="0"/>
          </a:p>
        </p:txBody>
      </p:sp>
    </p:spTree>
    <p:extLst>
      <p:ext uri="{BB962C8B-B14F-4D97-AF65-F5344CB8AC3E}">
        <p14:creationId xmlns:p14="http://schemas.microsoft.com/office/powerpoint/2010/main" val="300198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3104310" y="26314"/>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THỰC NGHIỆM</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638191" y="132237"/>
            <a:ext cx="685964" cy="4756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1"/>
                </a:solidFill>
              </a:rPr>
              <a:t>03</a:t>
            </a:r>
            <a:endParaRPr sz="2400" dirty="0">
              <a:solidFill>
                <a:schemeClr val="tx1"/>
              </a:solidFill>
            </a:endParaRPr>
          </a:p>
        </p:txBody>
      </p:sp>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3.1 Kỹ thuật mở rộng vùng</a:t>
            </a:r>
          </a:p>
        </p:txBody>
      </p:sp>
      <p:pic>
        <p:nvPicPr>
          <p:cNvPr id="3" name="Picture 2">
            <a:extLst>
              <a:ext uri="{FF2B5EF4-FFF2-40B4-BE49-F238E27FC236}">
                <a16:creationId xmlns:a16="http://schemas.microsoft.com/office/drawing/2014/main" id="{67F31F31-37E4-89CD-9B07-49294E0F56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9560" y="1122175"/>
            <a:ext cx="5319240" cy="1449575"/>
          </a:xfrm>
          <a:prstGeom prst="rect">
            <a:avLst/>
          </a:prstGeom>
        </p:spPr>
      </p:pic>
      <p:pic>
        <p:nvPicPr>
          <p:cNvPr id="4" name="Picture 3">
            <a:extLst>
              <a:ext uri="{FF2B5EF4-FFF2-40B4-BE49-F238E27FC236}">
                <a16:creationId xmlns:a16="http://schemas.microsoft.com/office/drawing/2014/main" id="{C6E5C7E4-0213-117B-56ED-BA3E0A4223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0228" y="3166513"/>
            <a:ext cx="5357903" cy="1449575"/>
          </a:xfrm>
          <a:prstGeom prst="rect">
            <a:avLst/>
          </a:prstGeom>
        </p:spPr>
      </p:pic>
      <p:sp>
        <p:nvSpPr>
          <p:cNvPr id="5" name="TextBox 4">
            <a:extLst>
              <a:ext uri="{FF2B5EF4-FFF2-40B4-BE49-F238E27FC236}">
                <a16:creationId xmlns:a16="http://schemas.microsoft.com/office/drawing/2014/main" id="{D1141C6D-7842-C2BF-82C8-F7E3CD1E081E}"/>
              </a:ext>
            </a:extLst>
          </p:cNvPr>
          <p:cNvSpPr txBox="1"/>
          <p:nvPr/>
        </p:nvSpPr>
        <p:spPr>
          <a:xfrm>
            <a:off x="1042410" y="2655159"/>
            <a:ext cx="8640000" cy="646331"/>
          </a:xfrm>
          <a:prstGeom prst="rect">
            <a:avLst/>
          </a:prstGeom>
          <a:noFill/>
        </p:spPr>
        <p:txBody>
          <a:bodyPr wrap="square" rtlCol="0">
            <a:spAutoFit/>
          </a:bodyPr>
          <a:lstStyle/>
          <a:p>
            <a:r>
              <a:rPr lang="vi-VN" sz="2200" dirty="0"/>
              <a:t>Từ ảnh gốc chọn pixel hạt giống trở thành ảnh hạt giống S(x,y)</a:t>
            </a:r>
            <a:endParaRPr lang="en-VN" sz="2200" dirty="0"/>
          </a:p>
          <a:p>
            <a:endParaRPr lang="en-VN" dirty="0"/>
          </a:p>
        </p:txBody>
      </p:sp>
    </p:spTree>
    <p:extLst>
      <p:ext uri="{BB962C8B-B14F-4D97-AF65-F5344CB8AC3E}">
        <p14:creationId xmlns:p14="http://schemas.microsoft.com/office/powerpoint/2010/main" val="90351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3075510" y="36076"/>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THỰC NGHIỆM</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638191" y="132237"/>
            <a:ext cx="685964" cy="4756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1"/>
                </a:solidFill>
              </a:rPr>
              <a:t>03</a:t>
            </a:r>
            <a:endParaRPr sz="2400" dirty="0">
              <a:solidFill>
                <a:schemeClr val="tx1"/>
              </a:solidFill>
            </a:endParaRPr>
          </a:p>
        </p:txBody>
      </p:sp>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3.1 Kỹ thuật mở rộng vùng</a:t>
            </a:r>
          </a:p>
        </p:txBody>
      </p:sp>
      <p:sp>
        <p:nvSpPr>
          <p:cNvPr id="7" name="TextBox 6">
            <a:extLst>
              <a:ext uri="{FF2B5EF4-FFF2-40B4-BE49-F238E27FC236}">
                <a16:creationId xmlns:a16="http://schemas.microsoft.com/office/drawing/2014/main" id="{5B7F1B50-A1EE-0565-B1AE-3DFC15C788B2}"/>
              </a:ext>
            </a:extLst>
          </p:cNvPr>
          <p:cNvSpPr txBox="1"/>
          <p:nvPr/>
        </p:nvSpPr>
        <p:spPr>
          <a:xfrm>
            <a:off x="1100805" y="1046878"/>
            <a:ext cx="6942390" cy="430887"/>
          </a:xfrm>
          <a:prstGeom prst="rect">
            <a:avLst/>
          </a:prstGeom>
          <a:noFill/>
        </p:spPr>
        <p:txBody>
          <a:bodyPr wrap="square">
            <a:spAutoFit/>
          </a:bodyPr>
          <a:lstStyle/>
          <a:p>
            <a:r>
              <a:rPr lang="en-VN" sz="2200" dirty="0"/>
              <a:t>Tiếp theo tìm các lân cận với</a:t>
            </a:r>
            <a:r>
              <a:rPr lang="vi-VN" sz="2200" dirty="0"/>
              <a:t> Q</a:t>
            </a:r>
            <a:r>
              <a:rPr lang="en-VN" sz="2200" dirty="0"/>
              <a:t> (Q sai khác &lt; 3) </a:t>
            </a:r>
          </a:p>
        </p:txBody>
      </p:sp>
      <p:pic>
        <p:nvPicPr>
          <p:cNvPr id="8" name="Picture 7">
            <a:extLst>
              <a:ext uri="{FF2B5EF4-FFF2-40B4-BE49-F238E27FC236}">
                <a16:creationId xmlns:a16="http://schemas.microsoft.com/office/drawing/2014/main" id="{03B34D48-8A72-9608-D67C-DF0435B9A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1385" y="1501627"/>
            <a:ext cx="4871816" cy="1288444"/>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7D966EC-064A-746C-1B5D-BCBFE881C687}"/>
                  </a:ext>
                </a:extLst>
              </p:cNvPr>
              <p:cNvSpPr txBox="1"/>
              <p:nvPr/>
            </p:nvSpPr>
            <p:spPr>
              <a:xfrm>
                <a:off x="820800" y="2790071"/>
                <a:ext cx="8159190" cy="966675"/>
              </a:xfrm>
              <a:prstGeom prst="rect">
                <a:avLst/>
              </a:prstGeom>
              <a:noFill/>
            </p:spPr>
            <p:txBody>
              <a:bodyPr wrap="square" rtlCol="0">
                <a:spAutoFit/>
              </a:bodyPr>
              <a:lstStyle/>
              <a:p>
                <a:pPr indent="457200"/>
                <a:r>
                  <a:rPr lang="vi-VN" sz="2000" dirty="0"/>
                  <a:t>Hình thành vùng </a:t>
                </a:r>
                <a14:m>
                  <m:oMath xmlns:m="http://schemas.openxmlformats.org/officeDocument/2006/math">
                    <m:sSub>
                      <m:sSubPr>
                        <m:ctrlPr>
                          <a:rPr lang="en-VN" sz="2000" i="1">
                            <a:latin typeface="Cambria Math" panose="02040503050406030204" pitchFamily="18" charset="0"/>
                          </a:rPr>
                        </m:ctrlPr>
                      </m:sSubPr>
                      <m:e>
                        <m:r>
                          <a:rPr lang="vi-VN" sz="2000" i="1">
                            <a:latin typeface="Cambria Math" panose="02040503050406030204" pitchFamily="18" charset="0"/>
                          </a:rPr>
                          <m:t>𝑓</m:t>
                        </m:r>
                      </m:e>
                      <m:sub>
                        <m:r>
                          <a:rPr lang="vi-VN" sz="2000" i="1">
                            <a:latin typeface="Cambria Math" panose="02040503050406030204" pitchFamily="18" charset="0"/>
                          </a:rPr>
                          <m:t>𝑄</m:t>
                        </m:r>
                      </m:sub>
                    </m:sSub>
                    <m:r>
                      <a:rPr lang="vi-VN" sz="2000" i="1">
                        <a:latin typeface="Cambria Math" panose="02040503050406030204" pitchFamily="18" charset="0"/>
                      </a:rPr>
                      <m:t>(</m:t>
                    </m:r>
                    <m:r>
                      <a:rPr lang="vi-VN" sz="2000" i="1">
                        <a:latin typeface="Cambria Math" panose="02040503050406030204" pitchFamily="18" charset="0"/>
                      </a:rPr>
                      <m:t>𝑥</m:t>
                    </m:r>
                    <m:r>
                      <a:rPr lang="vi-VN" sz="2000" i="1">
                        <a:latin typeface="Cambria Math" panose="02040503050406030204" pitchFamily="18" charset="0"/>
                      </a:rPr>
                      <m:t>,</m:t>
                    </m:r>
                    <m:r>
                      <a:rPr lang="vi-VN" sz="2000" i="1">
                        <a:latin typeface="Cambria Math" panose="02040503050406030204" pitchFamily="18" charset="0"/>
                      </a:rPr>
                      <m:t>𝑦</m:t>
                    </m:r>
                    <m:r>
                      <a:rPr lang="vi-VN" sz="2000" i="1">
                        <a:latin typeface="Cambria Math" panose="02040503050406030204" pitchFamily="18" charset="0"/>
                      </a:rPr>
                      <m:t>)</m:t>
                    </m:r>
                  </m:oMath>
                </a14:m>
                <a:r>
                  <a:rPr lang="vi-VN" sz="2000" dirty="0"/>
                  <a:t> . </a:t>
                </a:r>
                <a:endParaRPr lang="en-VN" sz="2000" dirty="0"/>
              </a:p>
              <a:p>
                <a:pPr indent="457200"/>
                <a:r>
                  <a:rPr lang="vi-VN" sz="2000" dirty="0"/>
                  <a:t>Sau đó, gán nhãn cho pixel </a:t>
                </a:r>
                <a14:m>
                  <m:oMath xmlns:m="http://schemas.openxmlformats.org/officeDocument/2006/math">
                    <m:r>
                      <a:rPr lang="vi-VN" sz="2000" i="1">
                        <a:latin typeface="Cambria Math" panose="02040503050406030204" pitchFamily="18" charset="0"/>
                      </a:rPr>
                      <m:t>∈</m:t>
                    </m:r>
                  </m:oMath>
                </a14:m>
                <a:r>
                  <a:rPr lang="vi-VN" sz="2000" dirty="0"/>
                  <a:t> </a:t>
                </a:r>
                <a14:m>
                  <m:oMath xmlns:m="http://schemas.openxmlformats.org/officeDocument/2006/math">
                    <m:sSub>
                      <m:sSubPr>
                        <m:ctrlPr>
                          <a:rPr lang="en-VN" sz="2000" i="1">
                            <a:latin typeface="Cambria Math" panose="02040503050406030204" pitchFamily="18" charset="0"/>
                          </a:rPr>
                        </m:ctrlPr>
                      </m:sSubPr>
                      <m:e>
                        <m:r>
                          <a:rPr lang="vi-VN" sz="2000" i="1">
                            <a:latin typeface="Cambria Math" panose="02040503050406030204" pitchFamily="18" charset="0"/>
                          </a:rPr>
                          <m:t>𝑓</m:t>
                        </m:r>
                      </m:e>
                      <m:sub>
                        <m:r>
                          <a:rPr lang="vi-VN" sz="2000" i="1">
                            <a:latin typeface="Cambria Math" panose="02040503050406030204" pitchFamily="18" charset="0"/>
                          </a:rPr>
                          <m:t>𝑄</m:t>
                        </m:r>
                      </m:sub>
                    </m:sSub>
                    <m:r>
                      <a:rPr lang="vi-VN" sz="2000" i="1">
                        <a:latin typeface="Cambria Math" panose="02040503050406030204" pitchFamily="18" charset="0"/>
                      </a:rPr>
                      <m:t>(</m:t>
                    </m:r>
                    <m:r>
                      <a:rPr lang="vi-VN" sz="2000" i="1">
                        <a:latin typeface="Cambria Math" panose="02040503050406030204" pitchFamily="18" charset="0"/>
                      </a:rPr>
                      <m:t>𝑥</m:t>
                    </m:r>
                    <m:r>
                      <a:rPr lang="vi-VN" sz="2000" i="1">
                        <a:latin typeface="Cambria Math" panose="02040503050406030204" pitchFamily="18" charset="0"/>
                      </a:rPr>
                      <m:t>,</m:t>
                    </m:r>
                    <m:r>
                      <a:rPr lang="vi-VN" sz="2000" i="1">
                        <a:latin typeface="Cambria Math" panose="02040503050406030204" pitchFamily="18" charset="0"/>
                      </a:rPr>
                      <m:t>𝑦</m:t>
                    </m:r>
                    <m:r>
                      <a:rPr lang="vi-VN" sz="2000" i="1">
                        <a:latin typeface="Cambria Math" panose="02040503050406030204" pitchFamily="18" charset="0"/>
                      </a:rPr>
                      <m:t>)</m:t>
                    </m:r>
                  </m:oMath>
                </a14:m>
                <a:r>
                  <a:rPr lang="vi-VN" sz="2000" dirty="0"/>
                  <a:t> = 1 và pixel </a:t>
                </a:r>
                <a14:m>
                  <m:oMath xmlns:m="http://schemas.openxmlformats.org/officeDocument/2006/math">
                    <m:r>
                      <a:rPr lang="vi-VN" sz="2000" i="1">
                        <a:latin typeface="Cambria Math" panose="02040503050406030204" pitchFamily="18" charset="0"/>
                      </a:rPr>
                      <m:t>∉</m:t>
                    </m:r>
                  </m:oMath>
                </a14:m>
                <a:r>
                  <a:rPr lang="vi-VN" sz="2000" dirty="0"/>
                  <a:t> </a:t>
                </a:r>
                <a14:m>
                  <m:oMath xmlns:m="http://schemas.openxmlformats.org/officeDocument/2006/math">
                    <m:sSub>
                      <m:sSubPr>
                        <m:ctrlPr>
                          <a:rPr lang="en-VN" sz="2000" i="1">
                            <a:latin typeface="Cambria Math" panose="02040503050406030204" pitchFamily="18" charset="0"/>
                          </a:rPr>
                        </m:ctrlPr>
                      </m:sSubPr>
                      <m:e>
                        <m:r>
                          <a:rPr lang="vi-VN" sz="2000" i="1">
                            <a:latin typeface="Cambria Math" panose="02040503050406030204" pitchFamily="18" charset="0"/>
                          </a:rPr>
                          <m:t>𝑓</m:t>
                        </m:r>
                      </m:e>
                      <m:sub>
                        <m:r>
                          <a:rPr lang="vi-VN" sz="2000" i="1">
                            <a:latin typeface="Cambria Math" panose="02040503050406030204" pitchFamily="18" charset="0"/>
                          </a:rPr>
                          <m:t>𝑄</m:t>
                        </m:r>
                      </m:sub>
                    </m:sSub>
                    <m:r>
                      <a:rPr lang="vi-VN" sz="2000" i="1">
                        <a:latin typeface="Cambria Math" panose="02040503050406030204" pitchFamily="18" charset="0"/>
                      </a:rPr>
                      <m:t>(</m:t>
                    </m:r>
                    <m:r>
                      <a:rPr lang="vi-VN" sz="2000" i="1">
                        <a:latin typeface="Cambria Math" panose="02040503050406030204" pitchFamily="18" charset="0"/>
                      </a:rPr>
                      <m:t>𝑥</m:t>
                    </m:r>
                    <m:r>
                      <a:rPr lang="vi-VN" sz="2000" i="1">
                        <a:latin typeface="Cambria Math" panose="02040503050406030204" pitchFamily="18" charset="0"/>
                      </a:rPr>
                      <m:t>,</m:t>
                    </m:r>
                    <m:r>
                      <a:rPr lang="vi-VN" sz="2000" i="1">
                        <a:latin typeface="Cambria Math" panose="02040503050406030204" pitchFamily="18" charset="0"/>
                      </a:rPr>
                      <m:t>𝑦</m:t>
                    </m:r>
                    <m:r>
                      <a:rPr lang="vi-VN" sz="2000" i="1">
                        <a:latin typeface="Cambria Math" panose="02040503050406030204" pitchFamily="18" charset="0"/>
                      </a:rPr>
                      <m:t>)</m:t>
                    </m:r>
                  </m:oMath>
                </a14:m>
                <a:r>
                  <a:rPr lang="vi-VN" sz="2000" dirty="0"/>
                  <a:t>  = 0</a:t>
                </a:r>
                <a:endParaRPr lang="en-VN" sz="2000" dirty="0"/>
              </a:p>
              <a:p>
                <a:endParaRPr lang="en-VN" dirty="0"/>
              </a:p>
            </p:txBody>
          </p:sp>
        </mc:Choice>
        <mc:Fallback>
          <p:sp>
            <p:nvSpPr>
              <p:cNvPr id="9" name="TextBox 8">
                <a:extLst>
                  <a:ext uri="{FF2B5EF4-FFF2-40B4-BE49-F238E27FC236}">
                    <a16:creationId xmlns:a16="http://schemas.microsoft.com/office/drawing/2014/main" id="{37D966EC-064A-746C-1B5D-BCBFE881C687}"/>
                  </a:ext>
                </a:extLst>
              </p:cNvPr>
              <p:cNvSpPr txBox="1">
                <a:spLocks noRot="1" noChangeAspect="1" noMove="1" noResize="1" noEditPoints="1" noAdjustHandles="1" noChangeArrowheads="1" noChangeShapeType="1" noTextEdit="1"/>
              </p:cNvSpPr>
              <p:nvPr/>
            </p:nvSpPr>
            <p:spPr>
              <a:xfrm>
                <a:off x="820800" y="2790071"/>
                <a:ext cx="8159190" cy="966675"/>
              </a:xfrm>
              <a:prstGeom prst="rect">
                <a:avLst/>
              </a:prstGeom>
              <a:blipFill>
                <a:blip r:embed="rId4"/>
                <a:stretch>
                  <a:fillRect t="-3896"/>
                </a:stretch>
              </a:blipFill>
            </p:spPr>
            <p:txBody>
              <a:bodyPr/>
              <a:lstStyle/>
              <a:p>
                <a:r>
                  <a:rPr lang="en-VN">
                    <a:noFill/>
                  </a:rPr>
                  <a:t> </a:t>
                </a:r>
              </a:p>
            </p:txBody>
          </p:sp>
        </mc:Fallback>
      </mc:AlternateContent>
      <p:pic>
        <p:nvPicPr>
          <p:cNvPr id="10" name="Picture 9">
            <a:extLst>
              <a:ext uri="{FF2B5EF4-FFF2-40B4-BE49-F238E27FC236}">
                <a16:creationId xmlns:a16="http://schemas.microsoft.com/office/drawing/2014/main" id="{DFA5D24A-A764-A5E5-2C20-3A46CB48BC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9293" y="3592463"/>
            <a:ext cx="4901907" cy="1276355"/>
          </a:xfrm>
          <a:prstGeom prst="rect">
            <a:avLst/>
          </a:prstGeom>
        </p:spPr>
      </p:pic>
    </p:spTree>
    <p:extLst>
      <p:ext uri="{BB962C8B-B14F-4D97-AF65-F5344CB8AC3E}">
        <p14:creationId xmlns:p14="http://schemas.microsoft.com/office/powerpoint/2010/main" val="49463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3097110" y="36076"/>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THỰC NGHIỆM</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638191" y="132237"/>
            <a:ext cx="685964" cy="4756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1"/>
                </a:solidFill>
              </a:rPr>
              <a:t>03</a:t>
            </a:r>
            <a:endParaRPr sz="2400" dirty="0">
              <a:solidFill>
                <a:schemeClr val="tx1"/>
              </a:solidFill>
            </a:endParaRPr>
          </a:p>
        </p:txBody>
      </p:sp>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3.1 Kỹ thuật mở rộng vùng</a:t>
            </a:r>
          </a:p>
        </p:txBody>
      </p:sp>
      <p:sp>
        <p:nvSpPr>
          <p:cNvPr id="3" name="TextBox 2">
            <a:extLst>
              <a:ext uri="{FF2B5EF4-FFF2-40B4-BE49-F238E27FC236}">
                <a16:creationId xmlns:a16="http://schemas.microsoft.com/office/drawing/2014/main" id="{BD05BEC4-688D-5920-A235-5B2763DCD12E}"/>
              </a:ext>
            </a:extLst>
          </p:cNvPr>
          <p:cNvSpPr txBox="1"/>
          <p:nvPr/>
        </p:nvSpPr>
        <p:spPr>
          <a:xfrm>
            <a:off x="978591" y="1032613"/>
            <a:ext cx="3319200" cy="430887"/>
          </a:xfrm>
          <a:prstGeom prst="rect">
            <a:avLst/>
          </a:prstGeom>
          <a:noFill/>
        </p:spPr>
        <p:txBody>
          <a:bodyPr wrap="square" rtlCol="0">
            <a:spAutoFit/>
          </a:bodyPr>
          <a:lstStyle/>
          <a:p>
            <a:r>
              <a:rPr lang="en-US" sz="2200" dirty="0"/>
              <a:t>T</a:t>
            </a:r>
            <a:r>
              <a:rPr lang="en-VN" sz="2200" dirty="0"/>
              <a:t>hực nghiệm với ảnh</a:t>
            </a:r>
          </a:p>
        </p:txBody>
      </p:sp>
      <p:pic>
        <p:nvPicPr>
          <p:cNvPr id="4" name="Picture 3">
            <a:extLst>
              <a:ext uri="{FF2B5EF4-FFF2-40B4-BE49-F238E27FC236}">
                <a16:creationId xmlns:a16="http://schemas.microsoft.com/office/drawing/2014/main" id="{411AAA1A-BB3D-9432-5B82-C695667C9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592" y="1425054"/>
            <a:ext cx="3452020" cy="2622515"/>
          </a:xfrm>
          <a:prstGeom prst="rect">
            <a:avLst/>
          </a:prstGeom>
        </p:spPr>
      </p:pic>
      <p:pic>
        <p:nvPicPr>
          <p:cNvPr id="6" name="Picture 5">
            <a:extLst>
              <a:ext uri="{FF2B5EF4-FFF2-40B4-BE49-F238E27FC236}">
                <a16:creationId xmlns:a16="http://schemas.microsoft.com/office/drawing/2014/main" id="{6221EC16-C890-D3DD-FD78-E353F1EBA9E7}"/>
              </a:ext>
            </a:extLst>
          </p:cNvPr>
          <p:cNvPicPr>
            <a:picLocks noChangeAspect="1"/>
          </p:cNvPicPr>
          <p:nvPr/>
        </p:nvPicPr>
        <p:blipFill>
          <a:blip r:embed="rId4"/>
          <a:stretch>
            <a:fillRect/>
          </a:stretch>
        </p:blipFill>
        <p:spPr>
          <a:xfrm>
            <a:off x="902388" y="1617554"/>
            <a:ext cx="3452020" cy="2383538"/>
          </a:xfrm>
          <a:prstGeom prst="rect">
            <a:avLst/>
          </a:prstGeom>
        </p:spPr>
      </p:pic>
    </p:spTree>
    <p:extLst>
      <p:ext uri="{BB962C8B-B14F-4D97-AF65-F5344CB8AC3E}">
        <p14:creationId xmlns:p14="http://schemas.microsoft.com/office/powerpoint/2010/main" val="4253531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3111510" y="26314"/>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THỰC NGHIỆM</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638191" y="132237"/>
            <a:ext cx="685964" cy="4756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1"/>
                </a:solidFill>
              </a:rPr>
              <a:t>03</a:t>
            </a:r>
            <a:endParaRPr sz="2400" dirty="0">
              <a:solidFill>
                <a:schemeClr val="tx1"/>
              </a:solidFill>
            </a:endParaRPr>
          </a:p>
        </p:txBody>
      </p:sp>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3.2 Đánh giá</a:t>
            </a:r>
          </a:p>
        </p:txBody>
      </p:sp>
      <p:sp>
        <p:nvSpPr>
          <p:cNvPr id="5" name="TextBox 4">
            <a:extLst>
              <a:ext uri="{FF2B5EF4-FFF2-40B4-BE49-F238E27FC236}">
                <a16:creationId xmlns:a16="http://schemas.microsoft.com/office/drawing/2014/main" id="{66D35822-25C6-A0D4-EF87-F0BE82B60C70}"/>
              </a:ext>
            </a:extLst>
          </p:cNvPr>
          <p:cNvSpPr txBox="1"/>
          <p:nvPr/>
        </p:nvSpPr>
        <p:spPr>
          <a:xfrm>
            <a:off x="1346400" y="1038766"/>
            <a:ext cx="7120800" cy="3780458"/>
          </a:xfrm>
          <a:prstGeom prst="rect">
            <a:avLst/>
          </a:prstGeom>
          <a:noFill/>
        </p:spPr>
        <p:txBody>
          <a:bodyPr wrap="square" rtlCol="0">
            <a:spAutoFit/>
          </a:bodyPr>
          <a:lstStyle/>
          <a:p>
            <a:pPr algn="just">
              <a:lnSpc>
                <a:spcPct val="150000"/>
              </a:lnSpc>
            </a:pPr>
            <a:r>
              <a:rPr lang="vi-VN" sz="1800" i="1" dirty="0"/>
              <a:t>Ưu điểm:</a:t>
            </a:r>
            <a:endParaRPr lang="en-VN" sz="1800" i="1" dirty="0"/>
          </a:p>
          <a:p>
            <a:pPr marL="342900" lvl="0" indent="-342900" algn="just">
              <a:lnSpc>
                <a:spcPct val="150000"/>
              </a:lnSpc>
              <a:buFont typeface="Symbol" pitchFamily="2" charset="2"/>
              <a:buChar char=""/>
            </a:pPr>
            <a:r>
              <a:rPr lang="vi-VN" sz="1800" dirty="0"/>
              <a:t>Phát hiện vùng dựa trên đặc tính tương tự: Thuật toán có khả năng nhận diện các vùng trong ảnh dựa trên sự tương đồng về đặc tính như màu sắc, độ sáng, cấu trúc,…</a:t>
            </a:r>
            <a:endParaRPr lang="en-VN" sz="1800" dirty="0"/>
          </a:p>
          <a:p>
            <a:pPr marL="342900" lvl="0" indent="-342900" algn="just">
              <a:lnSpc>
                <a:spcPct val="150000"/>
              </a:lnSpc>
              <a:buFont typeface="Symbol" pitchFamily="2" charset="2"/>
              <a:buChar char=""/>
            </a:pPr>
            <a:r>
              <a:rPr lang="vi-VN" sz="1800" dirty="0"/>
              <a:t>Dễ triển khai: Thuật toán có cấu trúc đơn giản, dễ triển khai và có thể thực hiện với nhiều thư viện xử lý ảnh phổ biến như OpenCV, numpy,…</a:t>
            </a:r>
            <a:endParaRPr lang="en-VN" sz="1800" dirty="0"/>
          </a:p>
          <a:p>
            <a:pPr marL="342900" lvl="0" indent="-342900" algn="just">
              <a:lnSpc>
                <a:spcPct val="150000"/>
              </a:lnSpc>
              <a:buFont typeface="Symbol" pitchFamily="2" charset="2"/>
              <a:buChar char=""/>
            </a:pPr>
            <a:r>
              <a:rPr lang="vi-VN" sz="1800" dirty="0"/>
              <a:t>Áp dụng rộng rãi: Có thể áp dụng trong nhiều lĩnh vực như phân đoạn ảnh y khoa, xử lý ảnh viễn thám, nhận diện đối tượng,…</a:t>
            </a:r>
            <a:endParaRPr lang="en-VN" sz="1800" dirty="0"/>
          </a:p>
        </p:txBody>
      </p:sp>
    </p:spTree>
    <p:extLst>
      <p:ext uri="{BB962C8B-B14F-4D97-AF65-F5344CB8AC3E}">
        <p14:creationId xmlns:p14="http://schemas.microsoft.com/office/powerpoint/2010/main" val="309337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3111510" y="26314"/>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THỰC NGHIỆM</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638191" y="132237"/>
            <a:ext cx="685964" cy="4756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1"/>
                </a:solidFill>
              </a:rPr>
              <a:t>03</a:t>
            </a:r>
            <a:endParaRPr sz="2400" dirty="0">
              <a:solidFill>
                <a:schemeClr val="tx1"/>
              </a:solidFill>
            </a:endParaRPr>
          </a:p>
        </p:txBody>
      </p:sp>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3.2 Đánh giá</a:t>
            </a:r>
          </a:p>
        </p:txBody>
      </p:sp>
      <p:sp>
        <p:nvSpPr>
          <p:cNvPr id="5" name="TextBox 4">
            <a:extLst>
              <a:ext uri="{FF2B5EF4-FFF2-40B4-BE49-F238E27FC236}">
                <a16:creationId xmlns:a16="http://schemas.microsoft.com/office/drawing/2014/main" id="{66D35822-25C6-A0D4-EF87-F0BE82B60C70}"/>
              </a:ext>
            </a:extLst>
          </p:cNvPr>
          <p:cNvSpPr txBox="1"/>
          <p:nvPr/>
        </p:nvSpPr>
        <p:spPr>
          <a:xfrm>
            <a:off x="902388" y="1038766"/>
            <a:ext cx="7975212" cy="3728585"/>
          </a:xfrm>
          <a:prstGeom prst="rect">
            <a:avLst/>
          </a:prstGeom>
          <a:noFill/>
        </p:spPr>
        <p:txBody>
          <a:bodyPr wrap="square" rtlCol="0">
            <a:spAutoFit/>
          </a:bodyPr>
          <a:lstStyle/>
          <a:p>
            <a:pPr>
              <a:lnSpc>
                <a:spcPct val="150000"/>
              </a:lnSpc>
            </a:pPr>
            <a:r>
              <a:rPr lang="vi-VN" sz="2000" i="1" dirty="0"/>
              <a:t>Nhược điểm:</a:t>
            </a:r>
            <a:endParaRPr lang="en-VN" sz="2000" i="1" dirty="0"/>
          </a:p>
          <a:p>
            <a:pPr marL="342900" lvl="0" indent="-342900">
              <a:lnSpc>
                <a:spcPct val="150000"/>
              </a:lnSpc>
              <a:buFont typeface="Symbol" pitchFamily="2" charset="2"/>
              <a:buChar char=""/>
            </a:pPr>
            <a:r>
              <a:rPr lang="vi-VN" sz="2000" dirty="0"/>
              <a:t>Nhạy cảm với nhiễu: Thuật toán có thể bị ảnh hưởng nghiêm trọng bởi nhiễu trong ảnh, dẫn đến việc tạo ra các vùng không chính xác hoặc phân đoạn không tốt.</a:t>
            </a:r>
            <a:endParaRPr lang="en-VN" sz="2000" dirty="0"/>
          </a:p>
          <a:p>
            <a:pPr marL="342900" lvl="0" indent="-342900">
              <a:lnSpc>
                <a:spcPct val="150000"/>
              </a:lnSpc>
              <a:buFont typeface="Symbol" pitchFamily="2" charset="2"/>
              <a:buChar char=""/>
            </a:pPr>
            <a:r>
              <a:rPr lang="vi-VN" sz="2000" dirty="0"/>
              <a:t>Phụ thuộc vào tham số: Hiệu suất của thuật toán có thể phụ thuộc lớn vào việc chọn các tham số như ngưỡng tương đồng, kích thước vùng,… Nếu không lựa chọn chính xác, kết quả có thể không tốt.</a:t>
            </a:r>
            <a:endParaRPr lang="en-VN" sz="2000" dirty="0"/>
          </a:p>
        </p:txBody>
      </p:sp>
    </p:spTree>
    <p:extLst>
      <p:ext uri="{BB962C8B-B14F-4D97-AF65-F5344CB8AC3E}">
        <p14:creationId xmlns:p14="http://schemas.microsoft.com/office/powerpoint/2010/main" val="185194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3118710" y="26314"/>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KẾT LUẬN</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638191" y="132237"/>
            <a:ext cx="685964" cy="4756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1"/>
                </a:solidFill>
              </a:rPr>
              <a:t>04</a:t>
            </a:r>
            <a:endParaRPr sz="2400" dirty="0">
              <a:solidFill>
                <a:schemeClr val="tx1"/>
              </a:solidFill>
            </a:endParaRPr>
          </a:p>
        </p:txBody>
      </p:sp>
      <p:sp>
        <p:nvSpPr>
          <p:cNvPr id="5" name="TextBox 4">
            <a:extLst>
              <a:ext uri="{FF2B5EF4-FFF2-40B4-BE49-F238E27FC236}">
                <a16:creationId xmlns:a16="http://schemas.microsoft.com/office/drawing/2014/main" id="{66D35822-25C6-A0D4-EF87-F0BE82B60C70}"/>
              </a:ext>
            </a:extLst>
          </p:cNvPr>
          <p:cNvSpPr txBox="1"/>
          <p:nvPr/>
        </p:nvSpPr>
        <p:spPr>
          <a:xfrm>
            <a:off x="599382" y="867078"/>
            <a:ext cx="8227212" cy="4046044"/>
          </a:xfrm>
          <a:prstGeom prst="rect">
            <a:avLst/>
          </a:prstGeom>
          <a:noFill/>
        </p:spPr>
        <p:txBody>
          <a:bodyPr wrap="square" rtlCol="0">
            <a:spAutoFit/>
          </a:bodyPr>
          <a:lstStyle/>
          <a:p>
            <a:pPr indent="270510" algn="just">
              <a:lnSpc>
                <a:spcPct val="150000"/>
              </a:lnSpc>
              <a:spcBef>
                <a:spcPts val="600"/>
              </a:spcBef>
              <a:spcAft>
                <a:spcPts val="600"/>
              </a:spcAft>
            </a:pPr>
            <a:r>
              <a:rPr lang="en-VN" sz="2200" dirty="0"/>
              <a:t>- Hiểu rõ hơn về lý thuyết xử</a:t>
            </a:r>
            <a:r>
              <a:rPr lang="vi-VN" sz="2200" dirty="0"/>
              <a:t> lí ảnh</a:t>
            </a:r>
            <a:r>
              <a:rPr lang="en-VN" sz="2200" dirty="0"/>
              <a:t>, các bước</a:t>
            </a:r>
            <a:r>
              <a:rPr lang="vi-VN" sz="2200" dirty="0"/>
              <a:t> xử lí ảnh, phân đoạn ảnh và kỹ thuật mở rộng vùng trong ảnh.</a:t>
            </a:r>
            <a:endParaRPr lang="en-VN" sz="2200" dirty="0"/>
          </a:p>
          <a:p>
            <a:pPr indent="270510" algn="just">
              <a:lnSpc>
                <a:spcPct val="150000"/>
              </a:lnSpc>
              <a:spcBef>
                <a:spcPts val="600"/>
              </a:spcBef>
              <a:spcAft>
                <a:spcPts val="600"/>
              </a:spcAft>
            </a:pPr>
            <a:r>
              <a:rPr lang="en-VN" sz="2200" dirty="0"/>
              <a:t>- Ứng</a:t>
            </a:r>
            <a:r>
              <a:rPr lang="vi-VN" sz="2200" dirty="0"/>
              <a:t> dụng thành công thuật toán mở rộng vùng để phân đoạn đối tượng trong ảnh</a:t>
            </a:r>
            <a:endParaRPr lang="en-VN" sz="2200" dirty="0"/>
          </a:p>
          <a:p>
            <a:pPr indent="270510" algn="just">
              <a:lnSpc>
                <a:spcPct val="150000"/>
              </a:lnSpc>
              <a:spcBef>
                <a:spcPts val="600"/>
              </a:spcBef>
              <a:spcAft>
                <a:spcPts val="600"/>
              </a:spcAft>
            </a:pPr>
            <a:r>
              <a:rPr lang="en-VN" sz="2200" dirty="0"/>
              <a:t>Tuy nhiên vẫn còn tồn tại một số vấn đề và hạn chế:</a:t>
            </a:r>
          </a:p>
          <a:p>
            <a:pPr indent="270510" algn="just">
              <a:lnSpc>
                <a:spcPct val="150000"/>
              </a:lnSpc>
              <a:spcBef>
                <a:spcPts val="600"/>
              </a:spcBef>
              <a:spcAft>
                <a:spcPts val="600"/>
              </a:spcAft>
            </a:pPr>
            <a:r>
              <a:rPr lang="en-VN" sz="2200" dirty="0"/>
              <a:t>- Bị hạn chế về ngôn ngữ lập trình nên</a:t>
            </a:r>
            <a:r>
              <a:rPr lang="vi-VN" sz="2200" dirty="0"/>
              <a:t> khả năng xử lí thuật toán đôi khi có kết quả chưa tốt.</a:t>
            </a:r>
            <a:endParaRPr lang="en-VN" sz="2200" dirty="0"/>
          </a:p>
        </p:txBody>
      </p:sp>
    </p:spTree>
    <p:extLst>
      <p:ext uri="{BB962C8B-B14F-4D97-AF65-F5344CB8AC3E}">
        <p14:creationId xmlns:p14="http://schemas.microsoft.com/office/powerpoint/2010/main" val="285770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3118710" y="26314"/>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HƯỚNG PHÁT TRIỂN</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638191" y="132237"/>
            <a:ext cx="685964" cy="4756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1"/>
                </a:solidFill>
              </a:rPr>
              <a:t>05</a:t>
            </a:r>
            <a:endParaRPr sz="2400" dirty="0">
              <a:solidFill>
                <a:schemeClr val="tx1"/>
              </a:solidFill>
            </a:endParaRPr>
          </a:p>
        </p:txBody>
      </p:sp>
      <p:sp>
        <p:nvSpPr>
          <p:cNvPr id="5" name="TextBox 4">
            <a:extLst>
              <a:ext uri="{FF2B5EF4-FFF2-40B4-BE49-F238E27FC236}">
                <a16:creationId xmlns:a16="http://schemas.microsoft.com/office/drawing/2014/main" id="{66D35822-25C6-A0D4-EF87-F0BE82B60C70}"/>
              </a:ext>
            </a:extLst>
          </p:cNvPr>
          <p:cNvSpPr txBox="1"/>
          <p:nvPr/>
        </p:nvSpPr>
        <p:spPr>
          <a:xfrm>
            <a:off x="599382" y="867078"/>
            <a:ext cx="8227212" cy="4092211"/>
          </a:xfrm>
          <a:prstGeom prst="rect">
            <a:avLst/>
          </a:prstGeom>
          <a:noFill/>
        </p:spPr>
        <p:txBody>
          <a:bodyPr wrap="square" rtlCol="0">
            <a:spAutoFit/>
          </a:bodyPr>
          <a:lstStyle/>
          <a:p>
            <a:pPr indent="274320" algn="just">
              <a:lnSpc>
                <a:spcPct val="150000"/>
              </a:lnSpc>
            </a:pPr>
            <a:r>
              <a:rPr lang="vi-VN" sz="2200" dirty="0">
                <a:effectLst/>
                <a:latin typeface="Arial" panose="020B0604020202020204" pitchFamily="34" charset="0"/>
                <a:ea typeface="Times New Roman" panose="02020603050405020304" pitchFamily="18" charset="0"/>
                <a:cs typeface="Arial" panose="020B0604020202020204" pitchFamily="34" charset="0"/>
              </a:rPr>
              <a:t>Xây dựng thuật toán mở rộng vùng trong đồ án này ở mức cơ bản khả năng chính xác của thuật toán chưa được tối ưu. Để ứng dụng được thuật toán vào các lĩnh vực đời sống còn cần rất nhiều cải thiện.</a:t>
            </a:r>
            <a:endParaRPr lang="en-VN" sz="2200" dirty="0">
              <a:effectLst/>
              <a:latin typeface="Arial" panose="020B0604020202020204" pitchFamily="34" charset="0"/>
              <a:ea typeface="Times New Roman" panose="02020603050405020304" pitchFamily="18" charset="0"/>
              <a:cs typeface="Arial" panose="020B0604020202020204" pitchFamily="34" charset="0"/>
            </a:endParaRPr>
          </a:p>
          <a:p>
            <a:pPr indent="274320" algn="just">
              <a:lnSpc>
                <a:spcPct val="150000"/>
              </a:lnSpc>
            </a:pPr>
            <a:r>
              <a:rPr lang="vi-VN" sz="2200" dirty="0">
                <a:effectLst/>
                <a:latin typeface="Arial" panose="020B0604020202020204" pitchFamily="34" charset="0"/>
                <a:ea typeface="Times New Roman" panose="02020603050405020304" pitchFamily="18" charset="0"/>
                <a:cs typeface="Arial" panose="020B0604020202020204" pitchFamily="34" charset="0"/>
              </a:rPr>
              <a:t>Vì vậy, trong thời gian sắp tới em sẽ cố gắng tối cải thiện để tăng cường chất lượng phân đoạn, kết hợp với học máy nhầm tăng cường khả năng nhận diện, phân loại vùng và hiệu suất của thuật toán.</a:t>
            </a:r>
            <a:endParaRPr lang="en-VN" sz="22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500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1"/>
        <p:cNvGrpSpPr/>
        <p:nvPr/>
      </p:nvGrpSpPr>
      <p:grpSpPr>
        <a:xfrm>
          <a:off x="0" y="0"/>
          <a:ext cx="0" cy="0"/>
          <a:chOff x="0" y="0"/>
          <a:chExt cx="0" cy="0"/>
        </a:xfrm>
      </p:grpSpPr>
      <p:sp>
        <p:nvSpPr>
          <p:cNvPr id="2262" name="Google Shape;2262;p51"/>
          <p:cNvSpPr txBox="1">
            <a:spLocks noGrp="1"/>
          </p:cNvSpPr>
          <p:nvPr>
            <p:ph type="title"/>
          </p:nvPr>
        </p:nvSpPr>
        <p:spPr>
          <a:xfrm>
            <a:off x="713225" y="1000650"/>
            <a:ext cx="3884100" cy="19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n-lt"/>
              </a:rPr>
              <a:t>CẢM ƠN!</a:t>
            </a:r>
            <a:endParaRPr dirty="0">
              <a:latin typeface="+mn-lt"/>
            </a:endParaRPr>
          </a:p>
        </p:txBody>
      </p:sp>
      <p:grpSp>
        <p:nvGrpSpPr>
          <p:cNvPr id="2263" name="Google Shape;2263;p51"/>
          <p:cNvGrpSpPr/>
          <p:nvPr/>
        </p:nvGrpSpPr>
        <p:grpSpPr>
          <a:xfrm>
            <a:off x="4000500" y="27"/>
            <a:ext cx="5215536" cy="4947562"/>
            <a:chOff x="4000500" y="27"/>
            <a:chExt cx="5215536" cy="4947562"/>
          </a:xfrm>
        </p:grpSpPr>
        <p:sp>
          <p:nvSpPr>
            <p:cNvPr id="2264" name="Google Shape;2264;p51"/>
            <p:cNvSpPr/>
            <p:nvPr/>
          </p:nvSpPr>
          <p:spPr>
            <a:xfrm>
              <a:off x="5964785" y="10006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1"/>
            <p:cNvSpPr/>
            <p:nvPr/>
          </p:nvSpPr>
          <p:spPr>
            <a:xfrm>
              <a:off x="7893590" y="8192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6" name="Google Shape;2266;p51"/>
            <p:cNvGrpSpPr/>
            <p:nvPr/>
          </p:nvGrpSpPr>
          <p:grpSpPr>
            <a:xfrm>
              <a:off x="6456155" y="27"/>
              <a:ext cx="879147" cy="1882108"/>
              <a:chOff x="-761564" y="1307012"/>
              <a:chExt cx="677936" cy="1451348"/>
            </a:xfrm>
          </p:grpSpPr>
          <p:sp>
            <p:nvSpPr>
              <p:cNvPr id="2267" name="Google Shape;2267;p51"/>
              <p:cNvSpPr/>
              <p:nvPr/>
            </p:nvSpPr>
            <p:spPr>
              <a:xfrm>
                <a:off x="-510513" y="2624450"/>
                <a:ext cx="175830" cy="68935"/>
              </a:xfrm>
              <a:custGeom>
                <a:avLst/>
                <a:gdLst/>
                <a:ahLst/>
                <a:cxnLst/>
                <a:rect l="l" t="t" r="r" b="b"/>
                <a:pathLst>
                  <a:path w="755" h="296" extrusionOk="0">
                    <a:moveTo>
                      <a:pt x="0" y="0"/>
                    </a:moveTo>
                    <a:cubicBezTo>
                      <a:pt x="43" y="173"/>
                      <a:pt x="193" y="295"/>
                      <a:pt x="382" y="295"/>
                    </a:cubicBezTo>
                    <a:cubicBezTo>
                      <a:pt x="561" y="295"/>
                      <a:pt x="711" y="173"/>
                      <a:pt x="75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1"/>
              <p:cNvSpPr/>
              <p:nvPr/>
            </p:nvSpPr>
            <p:spPr>
              <a:xfrm>
                <a:off x="-421783" y="2724824"/>
                <a:ext cx="233" cy="33536"/>
              </a:xfrm>
              <a:custGeom>
                <a:avLst/>
                <a:gdLst/>
                <a:ahLst/>
                <a:cxnLst/>
                <a:rect l="l" t="t" r="r" b="b"/>
                <a:pathLst>
                  <a:path w="1" h="144" fill="none" extrusionOk="0">
                    <a:moveTo>
                      <a:pt x="1" y="0"/>
                    </a:moveTo>
                    <a:lnTo>
                      <a:pt x="1" y="14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1"/>
              <p:cNvSpPr/>
              <p:nvPr/>
            </p:nvSpPr>
            <p:spPr>
              <a:xfrm>
                <a:off x="-361466" y="2708056"/>
                <a:ext cx="16768" cy="30275"/>
              </a:xfrm>
              <a:custGeom>
                <a:avLst/>
                <a:gdLst/>
                <a:ahLst/>
                <a:cxnLst/>
                <a:rect l="l" t="t" r="r" b="b"/>
                <a:pathLst>
                  <a:path w="72" h="130" fill="none" extrusionOk="0">
                    <a:moveTo>
                      <a:pt x="0" y="0"/>
                    </a:moveTo>
                    <a:lnTo>
                      <a:pt x="71"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1"/>
              <p:cNvSpPr/>
              <p:nvPr/>
            </p:nvSpPr>
            <p:spPr>
              <a:xfrm>
                <a:off x="-316519" y="2664506"/>
                <a:ext cx="28645" cy="16768"/>
              </a:xfrm>
              <a:custGeom>
                <a:avLst/>
                <a:gdLst/>
                <a:ahLst/>
                <a:cxnLst/>
                <a:rect l="l" t="t" r="r" b="b"/>
                <a:pathLst>
                  <a:path w="123" h="72" fill="none" extrusionOk="0">
                    <a:moveTo>
                      <a:pt x="1" y="1"/>
                    </a:moveTo>
                    <a:lnTo>
                      <a:pt x="123"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1"/>
              <p:cNvSpPr/>
              <p:nvPr/>
            </p:nvSpPr>
            <p:spPr>
              <a:xfrm>
                <a:off x="-557556" y="2664506"/>
                <a:ext cx="30275" cy="16768"/>
              </a:xfrm>
              <a:custGeom>
                <a:avLst/>
                <a:gdLst/>
                <a:ahLst/>
                <a:cxnLst/>
                <a:rect l="l" t="t" r="r" b="b"/>
                <a:pathLst>
                  <a:path w="130" h="72" fill="none" extrusionOk="0">
                    <a:moveTo>
                      <a:pt x="130" y="1"/>
                    </a:moveTo>
                    <a:lnTo>
                      <a:pt x="0" y="7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1"/>
              <p:cNvSpPr/>
              <p:nvPr/>
            </p:nvSpPr>
            <p:spPr>
              <a:xfrm>
                <a:off x="-500499" y="2708056"/>
                <a:ext cx="17001" cy="30275"/>
              </a:xfrm>
              <a:custGeom>
                <a:avLst/>
                <a:gdLst/>
                <a:ahLst/>
                <a:cxnLst/>
                <a:rect l="l" t="t" r="r" b="b"/>
                <a:pathLst>
                  <a:path w="73" h="130" fill="none" extrusionOk="0">
                    <a:moveTo>
                      <a:pt x="73" y="0"/>
                    </a:moveTo>
                    <a:lnTo>
                      <a:pt x="0" y="12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1"/>
              <p:cNvSpPr/>
              <p:nvPr/>
            </p:nvSpPr>
            <p:spPr>
              <a:xfrm>
                <a:off x="-421783" y="1307012"/>
                <a:ext cx="233" cy="1086653"/>
              </a:xfrm>
              <a:custGeom>
                <a:avLst/>
                <a:gdLst/>
                <a:ahLst/>
                <a:cxnLst/>
                <a:rect l="l" t="t" r="r" b="b"/>
                <a:pathLst>
                  <a:path w="1" h="4666" fill="none" extrusionOk="0">
                    <a:moveTo>
                      <a:pt x="1" y="1"/>
                    </a:moveTo>
                    <a:lnTo>
                      <a:pt x="1" y="4665"/>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1"/>
              <p:cNvSpPr/>
              <p:nvPr/>
            </p:nvSpPr>
            <p:spPr>
              <a:xfrm>
                <a:off x="-761564" y="2393427"/>
                <a:ext cx="677936" cy="231257"/>
              </a:xfrm>
              <a:custGeom>
                <a:avLst/>
                <a:gdLst/>
                <a:ahLst/>
                <a:cxnLst/>
                <a:rect l="l" t="t" r="r" b="b"/>
                <a:pathLst>
                  <a:path w="2911" h="993" extrusionOk="0">
                    <a:moveTo>
                      <a:pt x="1460" y="0"/>
                    </a:moveTo>
                    <a:cubicBezTo>
                      <a:pt x="1337" y="0"/>
                      <a:pt x="1215" y="36"/>
                      <a:pt x="1121" y="100"/>
                    </a:cubicBezTo>
                    <a:lnTo>
                      <a:pt x="179" y="754"/>
                    </a:lnTo>
                    <a:cubicBezTo>
                      <a:pt x="0" y="884"/>
                      <a:pt x="29" y="992"/>
                      <a:pt x="259" y="992"/>
                    </a:cubicBezTo>
                    <a:lnTo>
                      <a:pt x="2652" y="992"/>
                    </a:lnTo>
                    <a:cubicBezTo>
                      <a:pt x="2883" y="992"/>
                      <a:pt x="2910" y="884"/>
                      <a:pt x="2731" y="754"/>
                    </a:cubicBezTo>
                    <a:lnTo>
                      <a:pt x="1789" y="100"/>
                    </a:lnTo>
                    <a:cubicBezTo>
                      <a:pt x="1696" y="36"/>
                      <a:pt x="1582" y="0"/>
                      <a:pt x="146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5" name="Google Shape;2275;p51"/>
            <p:cNvSpPr/>
            <p:nvPr/>
          </p:nvSpPr>
          <p:spPr>
            <a:xfrm>
              <a:off x="4000500" y="4872500"/>
              <a:ext cx="5215536" cy="33525"/>
            </a:xfrm>
            <a:custGeom>
              <a:avLst/>
              <a:gdLst/>
              <a:ahLst/>
              <a:cxnLst/>
              <a:rect l="l" t="t" r="r" b="b"/>
              <a:pathLst>
                <a:path w="26050" h="1" fill="none" extrusionOk="0">
                  <a:moveTo>
                    <a:pt x="26050"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1"/>
            <p:cNvSpPr/>
            <p:nvPr/>
          </p:nvSpPr>
          <p:spPr>
            <a:xfrm>
              <a:off x="4938503" y="2556967"/>
              <a:ext cx="2799015" cy="1590981"/>
            </a:xfrm>
            <a:custGeom>
              <a:avLst/>
              <a:gdLst/>
              <a:ahLst/>
              <a:cxnLst/>
              <a:rect l="l" t="t" r="r" b="b"/>
              <a:pathLst>
                <a:path w="11775" h="6693" extrusionOk="0">
                  <a:moveTo>
                    <a:pt x="209" y="1"/>
                  </a:moveTo>
                  <a:cubicBezTo>
                    <a:pt x="95" y="1"/>
                    <a:pt x="0" y="94"/>
                    <a:pt x="0" y="210"/>
                  </a:cubicBezTo>
                  <a:lnTo>
                    <a:pt x="0" y="6693"/>
                  </a:lnTo>
                  <a:lnTo>
                    <a:pt x="11774" y="6693"/>
                  </a:lnTo>
                  <a:lnTo>
                    <a:pt x="11774" y="210"/>
                  </a:lnTo>
                  <a:cubicBezTo>
                    <a:pt x="11774" y="94"/>
                    <a:pt x="11681" y="1"/>
                    <a:pt x="115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1"/>
            <p:cNvSpPr/>
            <p:nvPr/>
          </p:nvSpPr>
          <p:spPr>
            <a:xfrm>
              <a:off x="5022295" y="2678436"/>
              <a:ext cx="2631431" cy="1382511"/>
            </a:xfrm>
            <a:custGeom>
              <a:avLst/>
              <a:gdLst/>
              <a:ahLst/>
              <a:cxnLst/>
              <a:rect l="l" t="t" r="r" b="b"/>
              <a:pathLst>
                <a:path w="11070" h="5816" extrusionOk="0">
                  <a:moveTo>
                    <a:pt x="1" y="0"/>
                  </a:moveTo>
                  <a:lnTo>
                    <a:pt x="1" y="5816"/>
                  </a:lnTo>
                  <a:lnTo>
                    <a:pt x="11069" y="5816"/>
                  </a:lnTo>
                  <a:lnTo>
                    <a:pt x="11069"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1"/>
            <p:cNvSpPr/>
            <p:nvPr/>
          </p:nvSpPr>
          <p:spPr>
            <a:xfrm>
              <a:off x="5603901" y="4424395"/>
              <a:ext cx="1476644" cy="444514"/>
            </a:xfrm>
            <a:custGeom>
              <a:avLst/>
              <a:gdLst/>
              <a:ahLst/>
              <a:cxnLst/>
              <a:rect l="l" t="t" r="r" b="b"/>
              <a:pathLst>
                <a:path w="6212" h="1870" extrusionOk="0">
                  <a:moveTo>
                    <a:pt x="1862" y="1"/>
                  </a:moveTo>
                  <a:lnTo>
                    <a:pt x="1862" y="498"/>
                  </a:lnTo>
                  <a:cubicBezTo>
                    <a:pt x="1862" y="777"/>
                    <a:pt x="1324" y="1209"/>
                    <a:pt x="37" y="1690"/>
                  </a:cubicBezTo>
                  <a:cubicBezTo>
                    <a:pt x="1" y="1740"/>
                    <a:pt x="1" y="1819"/>
                    <a:pt x="1" y="1869"/>
                  </a:cubicBezTo>
                  <a:lnTo>
                    <a:pt x="6211" y="1869"/>
                  </a:lnTo>
                  <a:cubicBezTo>
                    <a:pt x="6211" y="1819"/>
                    <a:pt x="6211" y="1740"/>
                    <a:pt x="6182" y="1690"/>
                  </a:cubicBezTo>
                  <a:cubicBezTo>
                    <a:pt x="4888" y="1209"/>
                    <a:pt x="4350" y="777"/>
                    <a:pt x="4350" y="498"/>
                  </a:cubicBezTo>
                  <a:lnTo>
                    <a:pt x="435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1"/>
            <p:cNvSpPr/>
            <p:nvPr/>
          </p:nvSpPr>
          <p:spPr>
            <a:xfrm>
              <a:off x="4938503" y="4147704"/>
              <a:ext cx="2799015" cy="276930"/>
            </a:xfrm>
            <a:custGeom>
              <a:avLst/>
              <a:gdLst/>
              <a:ahLst/>
              <a:cxnLst/>
              <a:rect l="l" t="t" r="r" b="b"/>
              <a:pathLst>
                <a:path w="11775" h="1165" extrusionOk="0">
                  <a:moveTo>
                    <a:pt x="0" y="1"/>
                  </a:moveTo>
                  <a:lnTo>
                    <a:pt x="0" y="956"/>
                  </a:lnTo>
                  <a:cubicBezTo>
                    <a:pt x="0" y="1072"/>
                    <a:pt x="95" y="1165"/>
                    <a:pt x="209" y="1165"/>
                  </a:cubicBezTo>
                  <a:lnTo>
                    <a:pt x="11567" y="1165"/>
                  </a:lnTo>
                  <a:cubicBezTo>
                    <a:pt x="11681" y="1165"/>
                    <a:pt x="11774" y="1072"/>
                    <a:pt x="11774" y="956"/>
                  </a:cubicBezTo>
                  <a:lnTo>
                    <a:pt x="1177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1"/>
            <p:cNvSpPr/>
            <p:nvPr/>
          </p:nvSpPr>
          <p:spPr>
            <a:xfrm>
              <a:off x="4703466" y="4385173"/>
              <a:ext cx="41361" cy="140486"/>
            </a:xfrm>
            <a:custGeom>
              <a:avLst/>
              <a:gdLst/>
              <a:ahLst/>
              <a:cxnLst/>
              <a:rect l="l" t="t" r="r" b="b"/>
              <a:pathLst>
                <a:path w="174" h="591" extrusionOk="0">
                  <a:moveTo>
                    <a:pt x="1" y="0"/>
                  </a:moveTo>
                  <a:lnTo>
                    <a:pt x="109" y="590"/>
                  </a:lnTo>
                  <a:lnTo>
                    <a:pt x="173" y="590"/>
                  </a:lnTo>
                  <a:lnTo>
                    <a:pt x="66" y="232"/>
                  </a:lnTo>
                  <a:lnTo>
                    <a:pt x="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1"/>
            <p:cNvSpPr/>
            <p:nvPr/>
          </p:nvSpPr>
          <p:spPr>
            <a:xfrm>
              <a:off x="4703466" y="4385173"/>
              <a:ext cx="41361" cy="140486"/>
            </a:xfrm>
            <a:custGeom>
              <a:avLst/>
              <a:gdLst/>
              <a:ahLst/>
              <a:cxnLst/>
              <a:rect l="l" t="t" r="r" b="b"/>
              <a:pathLst>
                <a:path w="174" h="591" fill="none" extrusionOk="0">
                  <a:moveTo>
                    <a:pt x="1" y="0"/>
                  </a:moveTo>
                  <a:lnTo>
                    <a:pt x="66" y="232"/>
                  </a:lnTo>
                  <a:lnTo>
                    <a:pt x="173" y="590"/>
                  </a:lnTo>
                  <a:lnTo>
                    <a:pt x="109" y="59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1"/>
            <p:cNvSpPr/>
            <p:nvPr/>
          </p:nvSpPr>
          <p:spPr>
            <a:xfrm>
              <a:off x="4792369" y="3809446"/>
              <a:ext cx="304267" cy="716215"/>
            </a:xfrm>
            <a:custGeom>
              <a:avLst/>
              <a:gdLst/>
              <a:ahLst/>
              <a:cxnLst/>
              <a:rect l="l" t="t" r="r" b="b"/>
              <a:pathLst>
                <a:path w="1280" h="3013" extrusionOk="0">
                  <a:moveTo>
                    <a:pt x="914" y="0"/>
                  </a:moveTo>
                  <a:lnTo>
                    <a:pt x="619" y="978"/>
                  </a:lnTo>
                  <a:lnTo>
                    <a:pt x="339" y="1891"/>
                  </a:lnTo>
                  <a:lnTo>
                    <a:pt x="72" y="2767"/>
                  </a:lnTo>
                  <a:lnTo>
                    <a:pt x="1" y="3012"/>
                  </a:lnTo>
                  <a:lnTo>
                    <a:pt x="144" y="3012"/>
                  </a:lnTo>
                  <a:cubicBezTo>
                    <a:pt x="167" y="2969"/>
                    <a:pt x="180" y="2926"/>
                    <a:pt x="173" y="2883"/>
                  </a:cubicBezTo>
                  <a:cubicBezTo>
                    <a:pt x="158" y="2760"/>
                    <a:pt x="237" y="2688"/>
                    <a:pt x="317" y="2654"/>
                  </a:cubicBezTo>
                  <a:cubicBezTo>
                    <a:pt x="382" y="2624"/>
                    <a:pt x="417" y="2588"/>
                    <a:pt x="432" y="2531"/>
                  </a:cubicBezTo>
                  <a:lnTo>
                    <a:pt x="432" y="2465"/>
                  </a:lnTo>
                  <a:cubicBezTo>
                    <a:pt x="432" y="2365"/>
                    <a:pt x="525" y="2279"/>
                    <a:pt x="582" y="2250"/>
                  </a:cubicBezTo>
                  <a:cubicBezTo>
                    <a:pt x="612" y="2236"/>
                    <a:pt x="655" y="2222"/>
                    <a:pt x="705" y="2186"/>
                  </a:cubicBezTo>
                  <a:cubicBezTo>
                    <a:pt x="734" y="2150"/>
                    <a:pt x="770" y="2120"/>
                    <a:pt x="820" y="2093"/>
                  </a:cubicBezTo>
                  <a:cubicBezTo>
                    <a:pt x="841" y="2070"/>
                    <a:pt x="864" y="2041"/>
                    <a:pt x="884" y="2007"/>
                  </a:cubicBezTo>
                  <a:cubicBezTo>
                    <a:pt x="914" y="1970"/>
                    <a:pt x="943" y="1941"/>
                    <a:pt x="977" y="1920"/>
                  </a:cubicBezTo>
                  <a:cubicBezTo>
                    <a:pt x="1029" y="1812"/>
                    <a:pt x="1043" y="1696"/>
                    <a:pt x="1036" y="1618"/>
                  </a:cubicBezTo>
                  <a:cubicBezTo>
                    <a:pt x="1020" y="1489"/>
                    <a:pt x="943" y="1265"/>
                    <a:pt x="1115" y="870"/>
                  </a:cubicBezTo>
                  <a:cubicBezTo>
                    <a:pt x="1279" y="475"/>
                    <a:pt x="914" y="0"/>
                    <a:pt x="9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1"/>
            <p:cNvSpPr/>
            <p:nvPr/>
          </p:nvSpPr>
          <p:spPr>
            <a:xfrm>
              <a:off x="4756475" y="3809446"/>
              <a:ext cx="253159" cy="657976"/>
            </a:xfrm>
            <a:custGeom>
              <a:avLst/>
              <a:gdLst/>
              <a:ahLst/>
              <a:cxnLst/>
              <a:rect l="l" t="t" r="r" b="b"/>
              <a:pathLst>
                <a:path w="1065" h="2768" extrusionOk="0">
                  <a:moveTo>
                    <a:pt x="1065" y="0"/>
                  </a:moveTo>
                  <a:lnTo>
                    <a:pt x="1065" y="0"/>
                  </a:lnTo>
                  <a:cubicBezTo>
                    <a:pt x="1064"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223" y="2767"/>
                  </a:lnTo>
                  <a:lnTo>
                    <a:pt x="490" y="1891"/>
                  </a:lnTo>
                  <a:lnTo>
                    <a:pt x="770" y="978"/>
                  </a:lnTo>
                  <a:lnTo>
                    <a:pt x="106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1"/>
            <p:cNvSpPr/>
            <p:nvPr/>
          </p:nvSpPr>
          <p:spPr>
            <a:xfrm>
              <a:off x="4756475" y="3809446"/>
              <a:ext cx="253159" cy="657976"/>
            </a:xfrm>
            <a:custGeom>
              <a:avLst/>
              <a:gdLst/>
              <a:ahLst/>
              <a:cxnLst/>
              <a:rect l="l" t="t" r="r" b="b"/>
              <a:pathLst>
                <a:path w="1065" h="2768" fill="none" extrusionOk="0">
                  <a:moveTo>
                    <a:pt x="223" y="2767"/>
                  </a:moveTo>
                  <a:lnTo>
                    <a:pt x="490" y="1891"/>
                  </a:lnTo>
                  <a:lnTo>
                    <a:pt x="770" y="978"/>
                  </a:lnTo>
                  <a:lnTo>
                    <a:pt x="770" y="978"/>
                  </a:lnTo>
                  <a:lnTo>
                    <a:pt x="1065" y="0"/>
                  </a:lnTo>
                  <a:cubicBezTo>
                    <a:pt x="1065" y="0"/>
                    <a:pt x="490" y="195"/>
                    <a:pt x="418" y="618"/>
                  </a:cubicBezTo>
                  <a:cubicBezTo>
                    <a:pt x="338" y="1042"/>
                    <a:pt x="145" y="1179"/>
                    <a:pt x="66" y="1280"/>
                  </a:cubicBezTo>
                  <a:cubicBezTo>
                    <a:pt x="59" y="1287"/>
                    <a:pt x="43" y="1301"/>
                    <a:pt x="36" y="1323"/>
                  </a:cubicBezTo>
                  <a:cubicBezTo>
                    <a:pt x="102" y="1424"/>
                    <a:pt x="152" y="1596"/>
                    <a:pt x="86" y="1732"/>
                  </a:cubicBezTo>
                  <a:cubicBezTo>
                    <a:pt x="0" y="1898"/>
                    <a:pt x="29" y="1998"/>
                    <a:pt x="136" y="2114"/>
                  </a:cubicBezTo>
                  <a:cubicBezTo>
                    <a:pt x="252" y="2229"/>
                    <a:pt x="318" y="2409"/>
                    <a:pt x="209" y="2588"/>
                  </a:cubicBezTo>
                  <a:cubicBezTo>
                    <a:pt x="195" y="2610"/>
                    <a:pt x="180" y="2638"/>
                    <a:pt x="173" y="2667"/>
                  </a:cubicBezTo>
                  <a:lnTo>
                    <a:pt x="173" y="266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1"/>
            <p:cNvSpPr/>
            <p:nvPr/>
          </p:nvSpPr>
          <p:spPr>
            <a:xfrm>
              <a:off x="4787139" y="4443411"/>
              <a:ext cx="22345" cy="82247"/>
            </a:xfrm>
            <a:custGeom>
              <a:avLst/>
              <a:gdLst/>
              <a:ahLst/>
              <a:cxnLst/>
              <a:rect l="l" t="t" r="r" b="b"/>
              <a:pathLst>
                <a:path w="94" h="346" extrusionOk="0">
                  <a:moveTo>
                    <a:pt x="44" y="0"/>
                  </a:moveTo>
                  <a:cubicBezTo>
                    <a:pt x="16" y="107"/>
                    <a:pt x="37" y="237"/>
                    <a:pt x="1" y="345"/>
                  </a:cubicBezTo>
                  <a:lnTo>
                    <a:pt x="23" y="345"/>
                  </a:lnTo>
                  <a:lnTo>
                    <a:pt x="94" y="100"/>
                  </a:lnTo>
                  <a:lnTo>
                    <a:pt x="4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1"/>
            <p:cNvSpPr/>
            <p:nvPr/>
          </p:nvSpPr>
          <p:spPr>
            <a:xfrm>
              <a:off x="4787139" y="4443411"/>
              <a:ext cx="22345" cy="82247"/>
            </a:xfrm>
            <a:custGeom>
              <a:avLst/>
              <a:gdLst/>
              <a:ahLst/>
              <a:cxnLst/>
              <a:rect l="l" t="t" r="r" b="b"/>
              <a:pathLst>
                <a:path w="94" h="346" fill="none" extrusionOk="0">
                  <a:moveTo>
                    <a:pt x="44" y="0"/>
                  </a:moveTo>
                  <a:cubicBezTo>
                    <a:pt x="16" y="107"/>
                    <a:pt x="37" y="237"/>
                    <a:pt x="1" y="345"/>
                  </a:cubicBezTo>
                  <a:lnTo>
                    <a:pt x="23" y="345"/>
                  </a:lnTo>
                  <a:lnTo>
                    <a:pt x="94" y="10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1"/>
            <p:cNvSpPr/>
            <p:nvPr/>
          </p:nvSpPr>
          <p:spPr>
            <a:xfrm>
              <a:off x="4817804" y="4411083"/>
              <a:ext cx="77493" cy="29238"/>
            </a:xfrm>
            <a:custGeom>
              <a:avLst/>
              <a:gdLst/>
              <a:ahLst/>
              <a:cxnLst/>
              <a:rect l="l" t="t" r="r" b="b"/>
              <a:pathLst>
                <a:path w="326" h="123" fill="none" extrusionOk="0">
                  <a:moveTo>
                    <a:pt x="325" y="0"/>
                  </a:moveTo>
                  <a:lnTo>
                    <a:pt x="1" y="12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1"/>
            <p:cNvSpPr/>
            <p:nvPr/>
          </p:nvSpPr>
          <p:spPr>
            <a:xfrm>
              <a:off x="4949493" y="3976792"/>
              <a:ext cx="82247" cy="33041"/>
            </a:xfrm>
            <a:custGeom>
              <a:avLst/>
              <a:gdLst/>
              <a:ahLst/>
              <a:cxnLst/>
              <a:rect l="l" t="t" r="r" b="b"/>
              <a:pathLst>
                <a:path w="346" h="139" fill="none" extrusionOk="0">
                  <a:moveTo>
                    <a:pt x="1" y="138"/>
                  </a:moveTo>
                  <a:lnTo>
                    <a:pt x="346"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1"/>
            <p:cNvSpPr/>
            <p:nvPr/>
          </p:nvSpPr>
          <p:spPr>
            <a:xfrm>
              <a:off x="4879370" y="4185499"/>
              <a:ext cx="133592" cy="53009"/>
            </a:xfrm>
            <a:custGeom>
              <a:avLst/>
              <a:gdLst/>
              <a:ahLst/>
              <a:cxnLst/>
              <a:rect l="l" t="t" r="r" b="b"/>
              <a:pathLst>
                <a:path w="562" h="223" fill="none" extrusionOk="0">
                  <a:moveTo>
                    <a:pt x="1" y="223"/>
                  </a:moveTo>
                  <a:lnTo>
                    <a:pt x="56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1"/>
            <p:cNvSpPr/>
            <p:nvPr/>
          </p:nvSpPr>
          <p:spPr>
            <a:xfrm>
              <a:off x="4811386" y="4137482"/>
              <a:ext cx="61804" cy="121707"/>
            </a:xfrm>
            <a:custGeom>
              <a:avLst/>
              <a:gdLst/>
              <a:ahLst/>
              <a:cxnLst/>
              <a:rect l="l" t="t" r="r" b="b"/>
              <a:pathLst>
                <a:path w="260" h="512" fill="none" extrusionOk="0">
                  <a:moveTo>
                    <a:pt x="259" y="511"/>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1"/>
            <p:cNvSpPr/>
            <p:nvPr/>
          </p:nvSpPr>
          <p:spPr>
            <a:xfrm>
              <a:off x="4899813" y="3968472"/>
              <a:ext cx="39697" cy="73690"/>
            </a:xfrm>
            <a:custGeom>
              <a:avLst/>
              <a:gdLst/>
              <a:ahLst/>
              <a:cxnLst/>
              <a:rect l="l" t="t" r="r" b="b"/>
              <a:pathLst>
                <a:path w="167" h="310" fill="none" extrusionOk="0">
                  <a:moveTo>
                    <a:pt x="167" y="30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1"/>
            <p:cNvSpPr/>
            <p:nvPr/>
          </p:nvSpPr>
          <p:spPr>
            <a:xfrm>
              <a:off x="4541113" y="3831553"/>
              <a:ext cx="290955" cy="694108"/>
            </a:xfrm>
            <a:custGeom>
              <a:avLst/>
              <a:gdLst/>
              <a:ahLst/>
              <a:cxnLst/>
              <a:rect l="l" t="t" r="r" b="b"/>
              <a:pathLst>
                <a:path w="1224" h="2920" extrusionOk="0">
                  <a:moveTo>
                    <a:pt x="0" y="0"/>
                  </a:moveTo>
                  <a:lnTo>
                    <a:pt x="266" y="906"/>
                  </a:lnTo>
                  <a:lnTo>
                    <a:pt x="511" y="1748"/>
                  </a:lnTo>
                  <a:lnTo>
                    <a:pt x="684" y="2329"/>
                  </a:lnTo>
                  <a:lnTo>
                    <a:pt x="749" y="2561"/>
                  </a:lnTo>
                  <a:lnTo>
                    <a:pt x="856" y="2919"/>
                  </a:lnTo>
                  <a:lnTo>
                    <a:pt x="1036" y="2919"/>
                  </a:lnTo>
                  <a:cubicBezTo>
                    <a:pt x="1072" y="2811"/>
                    <a:pt x="1051" y="2681"/>
                    <a:pt x="1079" y="2574"/>
                  </a:cubicBezTo>
                  <a:cubicBezTo>
                    <a:pt x="1086" y="2545"/>
                    <a:pt x="1101" y="2517"/>
                    <a:pt x="1115" y="2495"/>
                  </a:cubicBezTo>
                  <a:cubicBezTo>
                    <a:pt x="1224" y="2316"/>
                    <a:pt x="1158" y="2136"/>
                    <a:pt x="1042" y="2021"/>
                  </a:cubicBezTo>
                  <a:cubicBezTo>
                    <a:pt x="935" y="1905"/>
                    <a:pt x="906" y="1805"/>
                    <a:pt x="992" y="1639"/>
                  </a:cubicBezTo>
                  <a:cubicBezTo>
                    <a:pt x="1058" y="1503"/>
                    <a:pt x="1008" y="1331"/>
                    <a:pt x="942" y="1230"/>
                  </a:cubicBezTo>
                  <a:cubicBezTo>
                    <a:pt x="929" y="1208"/>
                    <a:pt x="922" y="1194"/>
                    <a:pt x="913" y="1187"/>
                  </a:cubicBezTo>
                  <a:cubicBezTo>
                    <a:pt x="835" y="1094"/>
                    <a:pt x="663" y="965"/>
                    <a:pt x="590" y="577"/>
                  </a:cubicBezTo>
                  <a:cubicBezTo>
                    <a:pt x="525" y="180"/>
                    <a:pt x="1" y="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1"/>
            <p:cNvSpPr/>
            <p:nvPr/>
          </p:nvSpPr>
          <p:spPr>
            <a:xfrm>
              <a:off x="4459104" y="3831553"/>
              <a:ext cx="285725" cy="694108"/>
            </a:xfrm>
            <a:custGeom>
              <a:avLst/>
              <a:gdLst/>
              <a:ahLst/>
              <a:cxnLst/>
              <a:rect l="l" t="t" r="r" b="b"/>
              <a:pathLst>
                <a:path w="1202" h="2920" extrusionOk="0">
                  <a:moveTo>
                    <a:pt x="345" y="0"/>
                  </a:moveTo>
                  <a:cubicBezTo>
                    <a:pt x="345" y="0"/>
                    <a:pt x="0" y="439"/>
                    <a:pt x="159" y="799"/>
                  </a:cubicBezTo>
                  <a:cubicBezTo>
                    <a:pt x="309" y="1165"/>
                    <a:pt x="232" y="1374"/>
                    <a:pt x="216" y="1489"/>
                  </a:cubicBezTo>
                  <a:cubicBezTo>
                    <a:pt x="209" y="1603"/>
                    <a:pt x="245" y="1819"/>
                    <a:pt x="395" y="1921"/>
                  </a:cubicBezTo>
                  <a:cubicBezTo>
                    <a:pt x="518" y="1991"/>
                    <a:pt x="561" y="2064"/>
                    <a:pt x="561" y="2164"/>
                  </a:cubicBezTo>
                  <a:cubicBezTo>
                    <a:pt x="604" y="2193"/>
                    <a:pt x="654" y="2236"/>
                    <a:pt x="677" y="2293"/>
                  </a:cubicBezTo>
                  <a:cubicBezTo>
                    <a:pt x="690" y="2322"/>
                    <a:pt x="697" y="2345"/>
                    <a:pt x="697" y="2372"/>
                  </a:cubicBezTo>
                  <a:cubicBezTo>
                    <a:pt x="690" y="2481"/>
                    <a:pt x="727" y="2524"/>
                    <a:pt x="813" y="2561"/>
                  </a:cubicBezTo>
                  <a:cubicBezTo>
                    <a:pt x="899" y="2595"/>
                    <a:pt x="972" y="2667"/>
                    <a:pt x="956" y="2790"/>
                  </a:cubicBezTo>
                  <a:cubicBezTo>
                    <a:pt x="949" y="2833"/>
                    <a:pt x="965" y="2876"/>
                    <a:pt x="985" y="2919"/>
                  </a:cubicBezTo>
                  <a:lnTo>
                    <a:pt x="1201" y="2919"/>
                  </a:lnTo>
                  <a:lnTo>
                    <a:pt x="1094" y="2561"/>
                  </a:lnTo>
                  <a:lnTo>
                    <a:pt x="1029" y="2329"/>
                  </a:lnTo>
                  <a:lnTo>
                    <a:pt x="856" y="1748"/>
                  </a:lnTo>
                  <a:lnTo>
                    <a:pt x="611" y="906"/>
                  </a:lnTo>
                  <a:lnTo>
                    <a:pt x="34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1"/>
            <p:cNvSpPr/>
            <p:nvPr/>
          </p:nvSpPr>
          <p:spPr>
            <a:xfrm>
              <a:off x="4719155" y="4351181"/>
              <a:ext cx="46115" cy="89141"/>
            </a:xfrm>
            <a:custGeom>
              <a:avLst/>
              <a:gdLst/>
              <a:ahLst/>
              <a:cxnLst/>
              <a:rect l="l" t="t" r="r" b="b"/>
              <a:pathLst>
                <a:path w="194" h="375" fill="none" extrusionOk="0">
                  <a:moveTo>
                    <a:pt x="0" y="375"/>
                  </a:moveTo>
                  <a:lnTo>
                    <a:pt x="19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1"/>
            <p:cNvSpPr/>
            <p:nvPr/>
          </p:nvSpPr>
          <p:spPr>
            <a:xfrm>
              <a:off x="4619794" y="4376615"/>
              <a:ext cx="92469" cy="37796"/>
            </a:xfrm>
            <a:custGeom>
              <a:avLst/>
              <a:gdLst/>
              <a:ahLst/>
              <a:cxnLst/>
              <a:rect l="l" t="t" r="r" b="b"/>
              <a:pathLst>
                <a:path w="389" h="159" fill="none" extrusionOk="0">
                  <a:moveTo>
                    <a:pt x="1" y="0"/>
                  </a:moveTo>
                  <a:lnTo>
                    <a:pt x="1" y="0"/>
                  </a:lnTo>
                  <a:lnTo>
                    <a:pt x="346" y="145"/>
                  </a:lnTo>
                  <a:lnTo>
                    <a:pt x="389" y="15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1"/>
            <p:cNvSpPr/>
            <p:nvPr/>
          </p:nvSpPr>
          <p:spPr>
            <a:xfrm>
              <a:off x="4519006" y="3985350"/>
              <a:ext cx="75116" cy="30902"/>
            </a:xfrm>
            <a:custGeom>
              <a:avLst/>
              <a:gdLst/>
              <a:ahLst/>
              <a:cxnLst/>
              <a:rect l="l" t="t" r="r" b="b"/>
              <a:pathLst>
                <a:path w="316" h="130" fill="none" extrusionOk="0">
                  <a:moveTo>
                    <a:pt x="316" y="13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1"/>
            <p:cNvSpPr/>
            <p:nvPr/>
          </p:nvSpPr>
          <p:spPr>
            <a:xfrm>
              <a:off x="4536121" y="4178368"/>
              <a:ext cx="121707" cy="48255"/>
            </a:xfrm>
            <a:custGeom>
              <a:avLst/>
              <a:gdLst/>
              <a:ahLst/>
              <a:cxnLst/>
              <a:rect l="l" t="t" r="r" b="b"/>
              <a:pathLst>
                <a:path w="512" h="203" fill="none" extrusionOk="0">
                  <a:moveTo>
                    <a:pt x="511" y="203"/>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1"/>
            <p:cNvSpPr/>
            <p:nvPr/>
          </p:nvSpPr>
          <p:spPr>
            <a:xfrm>
              <a:off x="4662581" y="4135818"/>
              <a:ext cx="58476" cy="111247"/>
            </a:xfrm>
            <a:custGeom>
              <a:avLst/>
              <a:gdLst/>
              <a:ahLst/>
              <a:cxnLst/>
              <a:rect l="l" t="t" r="r" b="b"/>
              <a:pathLst>
                <a:path w="246" h="468" fill="none" extrusionOk="0">
                  <a:moveTo>
                    <a:pt x="0" y="468"/>
                  </a:moveTo>
                  <a:lnTo>
                    <a:pt x="245"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1"/>
            <p:cNvSpPr/>
            <p:nvPr/>
          </p:nvSpPr>
          <p:spPr>
            <a:xfrm>
              <a:off x="4604343" y="3978694"/>
              <a:ext cx="36132" cy="68460"/>
            </a:xfrm>
            <a:custGeom>
              <a:avLst/>
              <a:gdLst/>
              <a:ahLst/>
              <a:cxnLst/>
              <a:rect l="l" t="t" r="r" b="b"/>
              <a:pathLst>
                <a:path w="152" h="288" fill="none" extrusionOk="0">
                  <a:moveTo>
                    <a:pt x="0" y="287"/>
                  </a:moveTo>
                  <a:lnTo>
                    <a:pt x="152"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1"/>
            <p:cNvSpPr/>
            <p:nvPr/>
          </p:nvSpPr>
          <p:spPr>
            <a:xfrm>
              <a:off x="4413226" y="4241598"/>
              <a:ext cx="280258" cy="284061"/>
            </a:xfrm>
            <a:custGeom>
              <a:avLst/>
              <a:gdLst/>
              <a:ahLst/>
              <a:cxnLst/>
              <a:rect l="l" t="t" r="r" b="b"/>
              <a:pathLst>
                <a:path w="1179" h="1195" fill="none" extrusionOk="0">
                  <a:moveTo>
                    <a:pt x="1158" y="1194"/>
                  </a:moveTo>
                  <a:lnTo>
                    <a:pt x="1178" y="1194"/>
                  </a:lnTo>
                  <a:cubicBezTo>
                    <a:pt x="1158" y="1151"/>
                    <a:pt x="1142" y="1108"/>
                    <a:pt x="1149" y="1065"/>
                  </a:cubicBezTo>
                  <a:cubicBezTo>
                    <a:pt x="1165" y="942"/>
                    <a:pt x="1092" y="870"/>
                    <a:pt x="1006" y="836"/>
                  </a:cubicBezTo>
                  <a:cubicBezTo>
                    <a:pt x="920" y="799"/>
                    <a:pt x="883" y="756"/>
                    <a:pt x="890" y="647"/>
                  </a:cubicBezTo>
                  <a:cubicBezTo>
                    <a:pt x="890" y="620"/>
                    <a:pt x="883" y="597"/>
                    <a:pt x="870" y="568"/>
                  </a:cubicBezTo>
                  <a:cubicBezTo>
                    <a:pt x="847" y="511"/>
                    <a:pt x="797" y="468"/>
                    <a:pt x="754" y="439"/>
                  </a:cubicBezTo>
                  <a:cubicBezTo>
                    <a:pt x="754" y="439"/>
                    <a:pt x="747" y="432"/>
                    <a:pt x="740" y="432"/>
                  </a:cubicBezTo>
                  <a:cubicBezTo>
                    <a:pt x="683" y="396"/>
                    <a:pt x="561" y="375"/>
                    <a:pt x="438" y="189"/>
                  </a:cubicBezTo>
                  <a:cubicBezTo>
                    <a:pt x="309" y="1"/>
                    <a:pt x="0" y="30"/>
                    <a:pt x="0" y="30"/>
                  </a:cubicBezTo>
                  <a:lnTo>
                    <a:pt x="345" y="432"/>
                  </a:lnTo>
                  <a:lnTo>
                    <a:pt x="977" y="1181"/>
                  </a:lnTo>
                  <a:lnTo>
                    <a:pt x="985" y="99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1"/>
            <p:cNvSpPr/>
            <p:nvPr/>
          </p:nvSpPr>
          <p:spPr>
            <a:xfrm>
              <a:off x="4394210" y="4248491"/>
              <a:ext cx="294283" cy="277168"/>
            </a:xfrm>
            <a:custGeom>
              <a:avLst/>
              <a:gdLst/>
              <a:ahLst/>
              <a:cxnLst/>
              <a:rect l="l" t="t" r="r" b="b"/>
              <a:pathLst>
                <a:path w="1238" h="1166" fill="none" extrusionOk="0">
                  <a:moveTo>
                    <a:pt x="1065" y="970"/>
                  </a:moveTo>
                  <a:lnTo>
                    <a:pt x="1057" y="1152"/>
                  </a:lnTo>
                  <a:lnTo>
                    <a:pt x="425" y="403"/>
                  </a:lnTo>
                  <a:lnTo>
                    <a:pt x="80" y="1"/>
                  </a:lnTo>
                  <a:cubicBezTo>
                    <a:pt x="80" y="1"/>
                    <a:pt x="1" y="303"/>
                    <a:pt x="166" y="462"/>
                  </a:cubicBezTo>
                  <a:cubicBezTo>
                    <a:pt x="323" y="612"/>
                    <a:pt x="332" y="734"/>
                    <a:pt x="353" y="798"/>
                  </a:cubicBezTo>
                  <a:cubicBezTo>
                    <a:pt x="375" y="863"/>
                    <a:pt x="446" y="964"/>
                    <a:pt x="548" y="979"/>
                  </a:cubicBezTo>
                  <a:cubicBezTo>
                    <a:pt x="648" y="993"/>
                    <a:pt x="691" y="1036"/>
                    <a:pt x="705" y="1122"/>
                  </a:cubicBezTo>
                  <a:cubicBezTo>
                    <a:pt x="712" y="1136"/>
                    <a:pt x="720" y="1152"/>
                    <a:pt x="727" y="1165"/>
                  </a:cubicBezTo>
                  <a:lnTo>
                    <a:pt x="1072" y="1165"/>
                  </a:lnTo>
                  <a:lnTo>
                    <a:pt x="1238" y="116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1"/>
            <p:cNvSpPr/>
            <p:nvPr/>
          </p:nvSpPr>
          <p:spPr>
            <a:xfrm>
              <a:off x="4645228" y="4522092"/>
              <a:ext cx="4041" cy="3566"/>
            </a:xfrm>
            <a:custGeom>
              <a:avLst/>
              <a:gdLst/>
              <a:ahLst/>
              <a:cxnLst/>
              <a:rect l="l" t="t" r="r" b="b"/>
              <a:pathLst>
                <a:path w="17" h="15" fill="none" extrusionOk="0">
                  <a:moveTo>
                    <a:pt x="16" y="14"/>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1"/>
            <p:cNvSpPr/>
            <p:nvPr/>
          </p:nvSpPr>
          <p:spPr>
            <a:xfrm>
              <a:off x="4647368" y="4465518"/>
              <a:ext cx="1902" cy="13787"/>
            </a:xfrm>
            <a:custGeom>
              <a:avLst/>
              <a:gdLst/>
              <a:ahLst/>
              <a:cxnLst/>
              <a:rect l="l" t="t" r="r" b="b"/>
              <a:pathLst>
                <a:path w="8" h="58" fill="none" extrusionOk="0">
                  <a:moveTo>
                    <a:pt x="7" y="0"/>
                  </a:moveTo>
                  <a:lnTo>
                    <a:pt x="0" y="5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1"/>
            <p:cNvSpPr/>
            <p:nvPr/>
          </p:nvSpPr>
          <p:spPr>
            <a:xfrm>
              <a:off x="4578908" y="4509731"/>
              <a:ext cx="56337" cy="2377"/>
            </a:xfrm>
            <a:custGeom>
              <a:avLst/>
              <a:gdLst/>
              <a:ahLst/>
              <a:cxnLst/>
              <a:rect l="l" t="t" r="r" b="b"/>
              <a:pathLst>
                <a:path w="237" h="10" fill="none" extrusionOk="0">
                  <a:moveTo>
                    <a:pt x="237" y="1"/>
                  </a:moveTo>
                  <a:lnTo>
                    <a:pt x="0"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1"/>
            <p:cNvSpPr/>
            <p:nvPr/>
          </p:nvSpPr>
          <p:spPr>
            <a:xfrm>
              <a:off x="4436997" y="4332164"/>
              <a:ext cx="46591" cy="238"/>
            </a:xfrm>
            <a:custGeom>
              <a:avLst/>
              <a:gdLst/>
              <a:ahLst/>
              <a:cxnLst/>
              <a:rect l="l" t="t" r="r" b="b"/>
              <a:pathLst>
                <a:path w="196" h="1" fill="none" extrusionOk="0">
                  <a:moveTo>
                    <a:pt x="195" y="1"/>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a:off x="4489768" y="4426059"/>
              <a:ext cx="73690" cy="4041"/>
            </a:xfrm>
            <a:custGeom>
              <a:avLst/>
              <a:gdLst/>
              <a:ahLst/>
              <a:cxnLst/>
              <a:rect l="l" t="t" r="r" b="b"/>
              <a:pathLst>
                <a:path w="310" h="17" fill="none" extrusionOk="0">
                  <a:moveTo>
                    <a:pt x="310" y="1"/>
                  </a:moveTo>
                  <a:lnTo>
                    <a:pt x="1"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p:nvPr/>
          </p:nvSpPr>
          <p:spPr>
            <a:xfrm>
              <a:off x="4570113" y="4364730"/>
              <a:ext cx="5705" cy="70362"/>
            </a:xfrm>
            <a:custGeom>
              <a:avLst/>
              <a:gdLst/>
              <a:ahLst/>
              <a:cxnLst/>
              <a:rect l="l" t="t" r="r" b="b"/>
              <a:pathLst>
                <a:path w="24" h="296" fill="none" extrusionOk="0">
                  <a:moveTo>
                    <a:pt x="1" y="295"/>
                  </a:moveTo>
                  <a:lnTo>
                    <a:pt x="2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1"/>
            <p:cNvSpPr/>
            <p:nvPr/>
          </p:nvSpPr>
          <p:spPr>
            <a:xfrm>
              <a:off x="4495235" y="4301500"/>
              <a:ext cx="1902" cy="42787"/>
            </a:xfrm>
            <a:custGeom>
              <a:avLst/>
              <a:gdLst/>
              <a:ahLst/>
              <a:cxnLst/>
              <a:rect l="l" t="t" r="r" b="b"/>
              <a:pathLst>
                <a:path w="8" h="180" fill="none" extrusionOk="0">
                  <a:moveTo>
                    <a:pt x="0" y="180"/>
                  </a:moveTo>
                  <a:lnTo>
                    <a:pt x="7"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1"/>
            <p:cNvSpPr/>
            <p:nvPr/>
          </p:nvSpPr>
          <p:spPr>
            <a:xfrm>
              <a:off x="4987289" y="4265844"/>
              <a:ext cx="37558" cy="41124"/>
            </a:xfrm>
            <a:custGeom>
              <a:avLst/>
              <a:gdLst/>
              <a:ahLst/>
              <a:cxnLst/>
              <a:rect l="l" t="t" r="r" b="b"/>
              <a:pathLst>
                <a:path w="158" h="173" extrusionOk="0">
                  <a:moveTo>
                    <a:pt x="157" y="0"/>
                  </a:moveTo>
                  <a:cubicBezTo>
                    <a:pt x="123" y="21"/>
                    <a:pt x="94" y="50"/>
                    <a:pt x="64" y="87"/>
                  </a:cubicBezTo>
                  <a:cubicBezTo>
                    <a:pt x="46" y="117"/>
                    <a:pt x="26" y="144"/>
                    <a:pt x="7" y="165"/>
                  </a:cubicBezTo>
                  <a:lnTo>
                    <a:pt x="7" y="165"/>
                  </a:lnTo>
                  <a:cubicBezTo>
                    <a:pt x="9" y="164"/>
                    <a:pt x="11" y="164"/>
                    <a:pt x="14" y="164"/>
                  </a:cubicBezTo>
                  <a:cubicBezTo>
                    <a:pt x="80" y="121"/>
                    <a:pt x="130" y="64"/>
                    <a:pt x="157" y="0"/>
                  </a:cubicBezTo>
                  <a:close/>
                  <a:moveTo>
                    <a:pt x="7" y="165"/>
                  </a:moveTo>
                  <a:lnTo>
                    <a:pt x="7" y="165"/>
                  </a:lnTo>
                  <a:cubicBezTo>
                    <a:pt x="5" y="167"/>
                    <a:pt x="4" y="169"/>
                    <a:pt x="0" y="173"/>
                  </a:cubicBezTo>
                  <a:cubicBezTo>
                    <a:pt x="3" y="170"/>
                    <a:pt x="5" y="168"/>
                    <a:pt x="7" y="165"/>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1"/>
            <p:cNvSpPr/>
            <p:nvPr/>
          </p:nvSpPr>
          <p:spPr>
            <a:xfrm>
              <a:off x="4870812" y="4248491"/>
              <a:ext cx="254823" cy="277168"/>
            </a:xfrm>
            <a:custGeom>
              <a:avLst/>
              <a:gdLst/>
              <a:ahLst/>
              <a:cxnLst/>
              <a:rect l="l" t="t" r="r" b="b"/>
              <a:pathLst>
                <a:path w="1072" h="1166" extrusionOk="0">
                  <a:moveTo>
                    <a:pt x="1001" y="1"/>
                  </a:moveTo>
                  <a:lnTo>
                    <a:pt x="647" y="403"/>
                  </a:lnTo>
                  <a:lnTo>
                    <a:pt x="339" y="777"/>
                  </a:lnTo>
                  <a:lnTo>
                    <a:pt x="332" y="784"/>
                  </a:lnTo>
                  <a:lnTo>
                    <a:pt x="23" y="1143"/>
                  </a:lnTo>
                  <a:lnTo>
                    <a:pt x="16" y="1152"/>
                  </a:lnTo>
                  <a:lnTo>
                    <a:pt x="0" y="1165"/>
                  </a:lnTo>
                  <a:lnTo>
                    <a:pt x="354" y="1165"/>
                  </a:lnTo>
                  <a:cubicBezTo>
                    <a:pt x="361" y="1152"/>
                    <a:pt x="361" y="1136"/>
                    <a:pt x="368" y="1122"/>
                  </a:cubicBezTo>
                  <a:cubicBezTo>
                    <a:pt x="389" y="1036"/>
                    <a:pt x="425" y="993"/>
                    <a:pt x="527" y="979"/>
                  </a:cubicBezTo>
                  <a:cubicBezTo>
                    <a:pt x="627" y="964"/>
                    <a:pt x="699" y="863"/>
                    <a:pt x="720" y="798"/>
                  </a:cubicBezTo>
                  <a:cubicBezTo>
                    <a:pt x="742" y="734"/>
                    <a:pt x="749" y="612"/>
                    <a:pt x="906" y="462"/>
                  </a:cubicBezTo>
                  <a:cubicBezTo>
                    <a:pt x="1072" y="303"/>
                    <a:pt x="1001" y="1"/>
                    <a:pt x="10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4870812" y="4522092"/>
              <a:ext cx="3803" cy="3566"/>
            </a:xfrm>
            <a:custGeom>
              <a:avLst/>
              <a:gdLst/>
              <a:ahLst/>
              <a:cxnLst/>
              <a:rect l="l" t="t" r="r" b="b"/>
              <a:pathLst>
                <a:path w="16" h="15" extrusionOk="0">
                  <a:moveTo>
                    <a:pt x="16" y="1"/>
                  </a:moveTo>
                  <a:lnTo>
                    <a:pt x="0" y="14"/>
                  </a:lnTo>
                  <a:cubicBezTo>
                    <a:pt x="9" y="7"/>
                    <a:pt x="9" y="7"/>
                    <a:pt x="1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4826599" y="4248016"/>
              <a:ext cx="282160" cy="277643"/>
            </a:xfrm>
            <a:custGeom>
              <a:avLst/>
              <a:gdLst/>
              <a:ahLst/>
              <a:cxnLst/>
              <a:rect l="l" t="t" r="r" b="b"/>
              <a:pathLst>
                <a:path w="1187" h="1168" extrusionOk="0">
                  <a:moveTo>
                    <a:pt x="1132" y="1"/>
                  </a:moveTo>
                  <a:cubicBezTo>
                    <a:pt x="1060" y="1"/>
                    <a:pt x="932" y="11"/>
                    <a:pt x="833" y="75"/>
                  </a:cubicBezTo>
                  <a:cubicBezTo>
                    <a:pt x="806" y="139"/>
                    <a:pt x="756" y="196"/>
                    <a:pt x="690" y="239"/>
                  </a:cubicBezTo>
                  <a:cubicBezTo>
                    <a:pt x="683" y="239"/>
                    <a:pt x="683" y="239"/>
                    <a:pt x="676" y="248"/>
                  </a:cubicBezTo>
                  <a:cubicBezTo>
                    <a:pt x="640" y="291"/>
                    <a:pt x="597" y="319"/>
                    <a:pt x="561" y="341"/>
                  </a:cubicBezTo>
                  <a:cubicBezTo>
                    <a:pt x="511" y="377"/>
                    <a:pt x="468" y="391"/>
                    <a:pt x="438" y="405"/>
                  </a:cubicBezTo>
                  <a:cubicBezTo>
                    <a:pt x="381" y="434"/>
                    <a:pt x="288" y="520"/>
                    <a:pt x="288" y="620"/>
                  </a:cubicBezTo>
                  <a:lnTo>
                    <a:pt x="288" y="686"/>
                  </a:lnTo>
                  <a:cubicBezTo>
                    <a:pt x="273" y="743"/>
                    <a:pt x="238" y="779"/>
                    <a:pt x="173" y="809"/>
                  </a:cubicBezTo>
                  <a:cubicBezTo>
                    <a:pt x="93" y="843"/>
                    <a:pt x="14" y="915"/>
                    <a:pt x="29" y="1038"/>
                  </a:cubicBezTo>
                  <a:cubicBezTo>
                    <a:pt x="36" y="1081"/>
                    <a:pt x="23" y="1124"/>
                    <a:pt x="0" y="1167"/>
                  </a:cubicBezTo>
                  <a:lnTo>
                    <a:pt x="186" y="1167"/>
                  </a:lnTo>
                  <a:cubicBezTo>
                    <a:pt x="195" y="1160"/>
                    <a:pt x="195" y="1160"/>
                    <a:pt x="202" y="1154"/>
                  </a:cubicBezTo>
                  <a:lnTo>
                    <a:pt x="209" y="1145"/>
                  </a:lnTo>
                  <a:lnTo>
                    <a:pt x="518" y="786"/>
                  </a:lnTo>
                  <a:lnTo>
                    <a:pt x="525" y="779"/>
                  </a:lnTo>
                  <a:lnTo>
                    <a:pt x="833" y="405"/>
                  </a:lnTo>
                  <a:lnTo>
                    <a:pt x="1187" y="3"/>
                  </a:lnTo>
                  <a:cubicBezTo>
                    <a:pt x="1187" y="3"/>
                    <a:pt x="1166" y="1"/>
                    <a:pt x="11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4870812" y="4465518"/>
              <a:ext cx="3803" cy="56812"/>
            </a:xfrm>
            <a:custGeom>
              <a:avLst/>
              <a:gdLst/>
              <a:ahLst/>
              <a:cxnLst/>
              <a:rect l="l" t="t" r="r" b="b"/>
              <a:pathLst>
                <a:path w="16" h="239" fill="none" extrusionOk="0">
                  <a:moveTo>
                    <a:pt x="16" y="239"/>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4884837" y="4509731"/>
              <a:ext cx="56337" cy="2377"/>
            </a:xfrm>
            <a:custGeom>
              <a:avLst/>
              <a:gdLst/>
              <a:ahLst/>
              <a:cxnLst/>
              <a:rect l="l" t="t" r="r" b="b"/>
              <a:pathLst>
                <a:path w="237" h="10" fill="none" extrusionOk="0">
                  <a:moveTo>
                    <a:pt x="0" y="1"/>
                  </a:moveTo>
                  <a:lnTo>
                    <a:pt x="236"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1"/>
            <p:cNvSpPr/>
            <p:nvPr/>
          </p:nvSpPr>
          <p:spPr>
            <a:xfrm>
              <a:off x="5036970" y="4332164"/>
              <a:ext cx="46115" cy="238"/>
            </a:xfrm>
            <a:custGeom>
              <a:avLst/>
              <a:gdLst/>
              <a:ahLst/>
              <a:cxnLst/>
              <a:rect l="l" t="t" r="r" b="b"/>
              <a:pathLst>
                <a:path w="194" h="1" fill="none" extrusionOk="0">
                  <a:moveTo>
                    <a:pt x="0" y="1"/>
                  </a:moveTo>
                  <a:lnTo>
                    <a:pt x="193"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1"/>
            <p:cNvSpPr/>
            <p:nvPr/>
          </p:nvSpPr>
          <p:spPr>
            <a:xfrm>
              <a:off x="4956387" y="4426059"/>
              <a:ext cx="73690" cy="4041"/>
            </a:xfrm>
            <a:custGeom>
              <a:avLst/>
              <a:gdLst/>
              <a:ahLst/>
              <a:cxnLst/>
              <a:rect l="l" t="t" r="r" b="b"/>
              <a:pathLst>
                <a:path w="310" h="17" fill="none" extrusionOk="0">
                  <a:moveTo>
                    <a:pt x="1" y="1"/>
                  </a:moveTo>
                  <a:lnTo>
                    <a:pt x="310"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4944502" y="4364730"/>
              <a:ext cx="5230" cy="70362"/>
            </a:xfrm>
            <a:custGeom>
              <a:avLst/>
              <a:gdLst/>
              <a:ahLst/>
              <a:cxnLst/>
              <a:rect l="l" t="t" r="r" b="b"/>
              <a:pathLst>
                <a:path w="22" h="296" fill="none" extrusionOk="0">
                  <a:moveTo>
                    <a:pt x="22" y="295"/>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1"/>
            <p:cNvSpPr/>
            <p:nvPr/>
          </p:nvSpPr>
          <p:spPr>
            <a:xfrm>
              <a:off x="5022945" y="4301500"/>
              <a:ext cx="1902" cy="42787"/>
            </a:xfrm>
            <a:custGeom>
              <a:avLst/>
              <a:gdLst/>
              <a:ahLst/>
              <a:cxnLst/>
              <a:rect l="l" t="t" r="r" b="b"/>
              <a:pathLst>
                <a:path w="8" h="180" fill="none" extrusionOk="0">
                  <a:moveTo>
                    <a:pt x="7" y="180"/>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1"/>
            <p:cNvSpPr/>
            <p:nvPr/>
          </p:nvSpPr>
          <p:spPr>
            <a:xfrm>
              <a:off x="4541113" y="4525420"/>
              <a:ext cx="439523" cy="292143"/>
            </a:xfrm>
            <a:custGeom>
              <a:avLst/>
              <a:gdLst/>
              <a:ahLst/>
              <a:cxnLst/>
              <a:rect l="l" t="t" r="r" b="b"/>
              <a:pathLst>
                <a:path w="1849" h="1229" extrusionOk="0">
                  <a:moveTo>
                    <a:pt x="0" y="0"/>
                  </a:moveTo>
                  <a:lnTo>
                    <a:pt x="152" y="849"/>
                  </a:lnTo>
                  <a:lnTo>
                    <a:pt x="152" y="856"/>
                  </a:lnTo>
                  <a:lnTo>
                    <a:pt x="223" y="1229"/>
                  </a:lnTo>
                  <a:lnTo>
                    <a:pt x="835" y="1229"/>
                  </a:lnTo>
                  <a:lnTo>
                    <a:pt x="835" y="849"/>
                  </a:lnTo>
                  <a:lnTo>
                    <a:pt x="1008" y="849"/>
                  </a:lnTo>
                  <a:lnTo>
                    <a:pt x="1008" y="1229"/>
                  </a:lnTo>
                  <a:lnTo>
                    <a:pt x="1619" y="1229"/>
                  </a:lnTo>
                  <a:lnTo>
                    <a:pt x="1689" y="849"/>
                  </a:lnTo>
                  <a:lnTo>
                    <a:pt x="184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4536121" y="4727234"/>
              <a:ext cx="41361" cy="220356"/>
            </a:xfrm>
            <a:custGeom>
              <a:avLst/>
              <a:gdLst/>
              <a:ahLst/>
              <a:cxnLst/>
              <a:rect l="l" t="t" r="r" b="b"/>
              <a:pathLst>
                <a:path w="174" h="927" extrusionOk="0">
                  <a:moveTo>
                    <a:pt x="1" y="0"/>
                  </a:moveTo>
                  <a:lnTo>
                    <a:pt x="1" y="926"/>
                  </a:lnTo>
                  <a:lnTo>
                    <a:pt x="173" y="926"/>
                  </a:lnTo>
                  <a:lnTo>
                    <a:pt x="173" y="7"/>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1"/>
            <p:cNvSpPr/>
            <p:nvPr/>
          </p:nvSpPr>
          <p:spPr>
            <a:xfrm>
              <a:off x="4577244" y="4727234"/>
              <a:ext cx="238" cy="1664"/>
            </a:xfrm>
            <a:custGeom>
              <a:avLst/>
              <a:gdLst/>
              <a:ahLst/>
              <a:cxnLst/>
              <a:rect l="l" t="t" r="r" b="b"/>
              <a:pathLst>
                <a:path w="1" h="7" extrusionOk="0">
                  <a:moveTo>
                    <a:pt x="0" y="0"/>
                  </a:moveTo>
                  <a:lnTo>
                    <a:pt x="0"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1"/>
            <p:cNvSpPr/>
            <p:nvPr/>
          </p:nvSpPr>
          <p:spPr>
            <a:xfrm>
              <a:off x="4942600"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4942600" y="4727234"/>
              <a:ext cx="238" cy="238"/>
            </a:xfrm>
            <a:custGeom>
              <a:avLst/>
              <a:gdLst/>
              <a:ahLst/>
              <a:cxnLst/>
              <a:rect l="l" t="t" r="r" b="b"/>
              <a:pathLst>
                <a:path w="1" h="1" extrusionOk="0">
                  <a:moveTo>
                    <a:pt x="0" y="0"/>
                  </a:move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4780484" y="4817325"/>
              <a:ext cx="162355" cy="38033"/>
            </a:xfrm>
            <a:custGeom>
              <a:avLst/>
              <a:gdLst/>
              <a:ahLst/>
              <a:cxnLst/>
              <a:rect l="l" t="t" r="r" b="b"/>
              <a:pathLst>
                <a:path w="683" h="160" extrusionOk="0">
                  <a:moveTo>
                    <a:pt x="1" y="1"/>
                  </a:moveTo>
                  <a:lnTo>
                    <a:pt x="1" y="159"/>
                  </a:lnTo>
                  <a:lnTo>
                    <a:pt x="682" y="159"/>
                  </a:lnTo>
                  <a:lnTo>
                    <a:pt x="68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4577244" y="4817325"/>
              <a:ext cx="162592" cy="38033"/>
            </a:xfrm>
            <a:custGeom>
              <a:avLst/>
              <a:gdLst/>
              <a:ahLst/>
              <a:cxnLst/>
              <a:rect l="l" t="t" r="r" b="b"/>
              <a:pathLst>
                <a:path w="684" h="160" extrusionOk="0">
                  <a:moveTo>
                    <a:pt x="0" y="1"/>
                  </a:moveTo>
                  <a:lnTo>
                    <a:pt x="0" y="159"/>
                  </a:lnTo>
                  <a:lnTo>
                    <a:pt x="683" y="159"/>
                  </a:lnTo>
                  <a:lnTo>
                    <a:pt x="68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4739598" y="4727234"/>
              <a:ext cx="41124" cy="220356"/>
            </a:xfrm>
            <a:custGeom>
              <a:avLst/>
              <a:gdLst/>
              <a:ahLst/>
              <a:cxnLst/>
              <a:rect l="l" t="t" r="r" b="b"/>
              <a:pathLst>
                <a:path w="173" h="927" extrusionOk="0">
                  <a:moveTo>
                    <a:pt x="0" y="0"/>
                  </a:moveTo>
                  <a:lnTo>
                    <a:pt x="0" y="926"/>
                  </a:lnTo>
                  <a:lnTo>
                    <a:pt x="173" y="926"/>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1" name="Google Shape;2331;p51"/>
            <p:cNvGrpSpPr/>
            <p:nvPr/>
          </p:nvGrpSpPr>
          <p:grpSpPr>
            <a:xfrm>
              <a:off x="6982782" y="1882079"/>
              <a:ext cx="1613232" cy="3052355"/>
              <a:chOff x="3887096" y="2214803"/>
              <a:chExt cx="1478131" cy="2796734"/>
            </a:xfrm>
          </p:grpSpPr>
          <p:sp>
            <p:nvSpPr>
              <p:cNvPr id="2332" name="Google Shape;2332;p51"/>
              <p:cNvSpPr/>
              <p:nvPr/>
            </p:nvSpPr>
            <p:spPr>
              <a:xfrm>
                <a:off x="5043610" y="3156595"/>
                <a:ext cx="221243" cy="221243"/>
              </a:xfrm>
              <a:custGeom>
                <a:avLst/>
                <a:gdLst/>
                <a:ahLst/>
                <a:cxnLst/>
                <a:rect l="l" t="t" r="r" b="b"/>
                <a:pathLst>
                  <a:path w="950" h="950" extrusionOk="0">
                    <a:moveTo>
                      <a:pt x="777" y="1"/>
                    </a:moveTo>
                    <a:cubicBezTo>
                      <a:pt x="525" y="72"/>
                      <a:pt x="187" y="101"/>
                      <a:pt x="187" y="101"/>
                    </a:cubicBezTo>
                    <a:lnTo>
                      <a:pt x="173" y="65"/>
                    </a:lnTo>
                    <a:cubicBezTo>
                      <a:pt x="144" y="72"/>
                      <a:pt x="101" y="87"/>
                      <a:pt x="58" y="94"/>
                    </a:cubicBezTo>
                    <a:cubicBezTo>
                      <a:pt x="23" y="158"/>
                      <a:pt x="1" y="230"/>
                      <a:pt x="8" y="310"/>
                    </a:cubicBezTo>
                    <a:lnTo>
                      <a:pt x="66" y="950"/>
                    </a:lnTo>
                    <a:lnTo>
                      <a:pt x="73" y="950"/>
                    </a:lnTo>
                    <a:lnTo>
                      <a:pt x="936" y="877"/>
                    </a:lnTo>
                    <a:lnTo>
                      <a:pt x="949" y="877"/>
                    </a:lnTo>
                    <a:lnTo>
                      <a:pt x="893" y="237"/>
                    </a:lnTo>
                    <a:cubicBezTo>
                      <a:pt x="886" y="144"/>
                      <a:pt x="843" y="58"/>
                      <a:pt x="77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5159355" y="3452827"/>
                <a:ext cx="204242" cy="1190521"/>
              </a:xfrm>
              <a:custGeom>
                <a:avLst/>
                <a:gdLst/>
                <a:ahLst/>
                <a:cxnLst/>
                <a:rect l="l" t="t" r="r" b="b"/>
                <a:pathLst>
                  <a:path w="877" h="5112" extrusionOk="0">
                    <a:moveTo>
                      <a:pt x="466" y="0"/>
                    </a:moveTo>
                    <a:lnTo>
                      <a:pt x="44" y="37"/>
                    </a:lnTo>
                    <a:lnTo>
                      <a:pt x="0" y="37"/>
                    </a:lnTo>
                    <a:lnTo>
                      <a:pt x="21" y="288"/>
                    </a:lnTo>
                    <a:lnTo>
                      <a:pt x="402" y="4967"/>
                    </a:lnTo>
                    <a:lnTo>
                      <a:pt x="402" y="4976"/>
                    </a:lnTo>
                    <a:cubicBezTo>
                      <a:pt x="409" y="4976"/>
                      <a:pt x="423" y="4976"/>
                      <a:pt x="439" y="4982"/>
                    </a:cubicBezTo>
                    <a:cubicBezTo>
                      <a:pt x="482" y="4989"/>
                      <a:pt x="518" y="5019"/>
                      <a:pt x="539" y="5053"/>
                    </a:cubicBezTo>
                    <a:cubicBezTo>
                      <a:pt x="539" y="5053"/>
                      <a:pt x="618" y="4995"/>
                      <a:pt x="706" y="4995"/>
                    </a:cubicBezTo>
                    <a:cubicBezTo>
                      <a:pt x="766" y="4995"/>
                      <a:pt x="830" y="5022"/>
                      <a:pt x="877" y="5112"/>
                    </a:cubicBezTo>
                    <a:lnTo>
                      <a:pt x="46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1"/>
              <p:cNvSpPr/>
              <p:nvPr/>
            </p:nvSpPr>
            <p:spPr>
              <a:xfrm>
                <a:off x="5068995" y="3461211"/>
                <a:ext cx="184214" cy="1198672"/>
              </a:xfrm>
              <a:custGeom>
                <a:avLst/>
                <a:gdLst/>
                <a:ahLst/>
                <a:cxnLst/>
                <a:rect l="l" t="t" r="r" b="b"/>
                <a:pathLst>
                  <a:path w="791" h="5147" extrusionOk="0">
                    <a:moveTo>
                      <a:pt x="388" y="1"/>
                    </a:moveTo>
                    <a:lnTo>
                      <a:pt x="7" y="37"/>
                    </a:lnTo>
                    <a:lnTo>
                      <a:pt x="0" y="37"/>
                    </a:lnTo>
                    <a:lnTo>
                      <a:pt x="409" y="5147"/>
                    </a:lnTo>
                    <a:cubicBezTo>
                      <a:pt x="409" y="5147"/>
                      <a:pt x="460" y="5002"/>
                      <a:pt x="556" y="5002"/>
                    </a:cubicBezTo>
                    <a:cubicBezTo>
                      <a:pt x="562" y="5002"/>
                      <a:pt x="568" y="5002"/>
                      <a:pt x="575" y="5003"/>
                    </a:cubicBezTo>
                    <a:cubicBezTo>
                      <a:pt x="601" y="4953"/>
                      <a:pt x="682" y="4930"/>
                      <a:pt x="760" y="4930"/>
                    </a:cubicBezTo>
                    <a:cubicBezTo>
                      <a:pt x="770" y="4930"/>
                      <a:pt x="780" y="4930"/>
                      <a:pt x="790" y="4931"/>
                    </a:cubicBezTo>
                    <a:lnTo>
                      <a:pt x="409" y="252"/>
                    </a:ln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1"/>
              <p:cNvSpPr/>
              <p:nvPr/>
            </p:nvSpPr>
            <p:spPr>
              <a:xfrm>
                <a:off x="5053624" y="3360837"/>
                <a:ext cx="221243" cy="108991"/>
              </a:xfrm>
              <a:custGeom>
                <a:avLst/>
                <a:gdLst/>
                <a:ahLst/>
                <a:cxnLst/>
                <a:rect l="l" t="t" r="r" b="b"/>
                <a:pathLst>
                  <a:path w="950" h="468" extrusionOk="0">
                    <a:moveTo>
                      <a:pt x="893" y="0"/>
                    </a:moveTo>
                    <a:lnTo>
                      <a:pt x="30" y="73"/>
                    </a:lnTo>
                    <a:lnTo>
                      <a:pt x="23" y="73"/>
                    </a:lnTo>
                    <a:cubicBezTo>
                      <a:pt x="8" y="73"/>
                      <a:pt x="1" y="87"/>
                      <a:pt x="1" y="100"/>
                    </a:cubicBezTo>
                    <a:lnTo>
                      <a:pt x="30" y="438"/>
                    </a:lnTo>
                    <a:cubicBezTo>
                      <a:pt x="30" y="454"/>
                      <a:pt x="44" y="468"/>
                      <a:pt x="58" y="468"/>
                    </a:cubicBezTo>
                    <a:lnTo>
                      <a:pt x="73" y="468"/>
                    </a:lnTo>
                    <a:lnTo>
                      <a:pt x="454" y="432"/>
                    </a:lnTo>
                    <a:lnTo>
                      <a:pt x="498" y="432"/>
                    </a:lnTo>
                    <a:lnTo>
                      <a:pt x="920" y="395"/>
                    </a:lnTo>
                    <a:lnTo>
                      <a:pt x="929" y="395"/>
                    </a:lnTo>
                    <a:cubicBezTo>
                      <a:pt x="943" y="395"/>
                      <a:pt x="950" y="382"/>
                      <a:pt x="950" y="368"/>
                    </a:cubicBezTo>
                    <a:lnTo>
                      <a:pt x="920" y="23"/>
                    </a:lnTo>
                    <a:cubicBezTo>
                      <a:pt x="920" y="7"/>
                      <a:pt x="913" y="0"/>
                      <a:pt x="90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5164245" y="4609108"/>
                <a:ext cx="200982" cy="238477"/>
              </a:xfrm>
              <a:custGeom>
                <a:avLst/>
                <a:gdLst/>
                <a:ahLst/>
                <a:cxnLst/>
                <a:rect l="l" t="t" r="r" b="b"/>
                <a:pathLst>
                  <a:path w="863" h="1024" extrusionOk="0">
                    <a:moveTo>
                      <a:pt x="351" y="1"/>
                    </a:moveTo>
                    <a:cubicBezTo>
                      <a:pt x="273" y="1"/>
                      <a:pt x="192" y="24"/>
                      <a:pt x="166" y="74"/>
                    </a:cubicBezTo>
                    <a:cubicBezTo>
                      <a:pt x="159" y="73"/>
                      <a:pt x="153" y="73"/>
                      <a:pt x="147" y="73"/>
                    </a:cubicBezTo>
                    <a:cubicBezTo>
                      <a:pt x="51" y="73"/>
                      <a:pt x="0" y="218"/>
                      <a:pt x="0" y="218"/>
                    </a:cubicBezTo>
                    <a:lnTo>
                      <a:pt x="295" y="1023"/>
                    </a:lnTo>
                    <a:cubicBezTo>
                      <a:pt x="372" y="998"/>
                      <a:pt x="441" y="988"/>
                      <a:pt x="501" y="988"/>
                    </a:cubicBezTo>
                    <a:cubicBezTo>
                      <a:pt x="576" y="988"/>
                      <a:pt x="639" y="1003"/>
                      <a:pt x="690" y="1023"/>
                    </a:cubicBezTo>
                    <a:lnTo>
                      <a:pt x="863" y="147"/>
                    </a:lnTo>
                    <a:lnTo>
                      <a:pt x="856" y="147"/>
                    </a:lnTo>
                    <a:cubicBezTo>
                      <a:pt x="809" y="57"/>
                      <a:pt x="745" y="30"/>
                      <a:pt x="685" y="30"/>
                    </a:cubicBezTo>
                    <a:cubicBezTo>
                      <a:pt x="597" y="30"/>
                      <a:pt x="518" y="88"/>
                      <a:pt x="518" y="88"/>
                    </a:cubicBezTo>
                    <a:cubicBezTo>
                      <a:pt x="497" y="54"/>
                      <a:pt x="461" y="24"/>
                      <a:pt x="418" y="17"/>
                    </a:cubicBezTo>
                    <a:cubicBezTo>
                      <a:pt x="402" y="11"/>
                      <a:pt x="388" y="11"/>
                      <a:pt x="381" y="11"/>
                    </a:cubicBezTo>
                    <a:lnTo>
                      <a:pt x="381" y="2"/>
                    </a:lnTo>
                    <a:cubicBezTo>
                      <a:pt x="371" y="1"/>
                      <a:pt x="361" y="1"/>
                      <a:pt x="35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5232947" y="4838967"/>
                <a:ext cx="92223" cy="170939"/>
              </a:xfrm>
              <a:custGeom>
                <a:avLst/>
                <a:gdLst/>
                <a:ahLst/>
                <a:cxnLst/>
                <a:rect l="l" t="t" r="r" b="b"/>
                <a:pathLst>
                  <a:path w="396" h="734" extrusionOk="0">
                    <a:moveTo>
                      <a:pt x="206" y="1"/>
                    </a:moveTo>
                    <a:cubicBezTo>
                      <a:pt x="146" y="1"/>
                      <a:pt x="77" y="11"/>
                      <a:pt x="0" y="36"/>
                    </a:cubicBezTo>
                    <a:lnTo>
                      <a:pt x="259" y="733"/>
                    </a:lnTo>
                    <a:lnTo>
                      <a:pt x="395" y="36"/>
                    </a:lnTo>
                    <a:cubicBezTo>
                      <a:pt x="344" y="16"/>
                      <a:pt x="281" y="1"/>
                      <a:pt x="2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4305593" y="3397866"/>
                <a:ext cx="134143" cy="368661"/>
              </a:xfrm>
              <a:custGeom>
                <a:avLst/>
                <a:gdLst/>
                <a:ahLst/>
                <a:cxnLst/>
                <a:rect l="l" t="t" r="r" b="b"/>
                <a:pathLst>
                  <a:path w="576" h="1583" extrusionOk="0">
                    <a:moveTo>
                      <a:pt x="287" y="0"/>
                    </a:moveTo>
                    <a:cubicBezTo>
                      <a:pt x="259" y="179"/>
                      <a:pt x="216" y="431"/>
                      <a:pt x="137" y="747"/>
                    </a:cubicBezTo>
                    <a:cubicBezTo>
                      <a:pt x="101" y="890"/>
                      <a:pt x="8" y="1149"/>
                      <a:pt x="1" y="1164"/>
                    </a:cubicBezTo>
                    <a:cubicBezTo>
                      <a:pt x="1" y="1164"/>
                      <a:pt x="8" y="1308"/>
                      <a:pt x="21" y="1358"/>
                    </a:cubicBezTo>
                    <a:cubicBezTo>
                      <a:pt x="28" y="1394"/>
                      <a:pt x="44" y="1416"/>
                      <a:pt x="51" y="1437"/>
                    </a:cubicBezTo>
                    <a:cubicBezTo>
                      <a:pt x="64" y="1451"/>
                      <a:pt x="94" y="1503"/>
                      <a:pt x="101" y="1516"/>
                    </a:cubicBezTo>
                    <a:cubicBezTo>
                      <a:pt x="110" y="1531"/>
                      <a:pt x="117" y="1546"/>
                      <a:pt x="125" y="1546"/>
                    </a:cubicBezTo>
                    <a:cubicBezTo>
                      <a:pt x="128" y="1546"/>
                      <a:pt x="132" y="1544"/>
                      <a:pt x="137" y="1537"/>
                    </a:cubicBezTo>
                    <a:cubicBezTo>
                      <a:pt x="158" y="1523"/>
                      <a:pt x="173" y="1466"/>
                      <a:pt x="137" y="1423"/>
                    </a:cubicBezTo>
                    <a:cubicBezTo>
                      <a:pt x="101" y="1373"/>
                      <a:pt x="108" y="1351"/>
                      <a:pt x="101" y="1321"/>
                    </a:cubicBezTo>
                    <a:cubicBezTo>
                      <a:pt x="94" y="1301"/>
                      <a:pt x="94" y="1271"/>
                      <a:pt x="101" y="1244"/>
                    </a:cubicBezTo>
                    <a:cubicBezTo>
                      <a:pt x="108" y="1294"/>
                      <a:pt x="121" y="1358"/>
                      <a:pt x="130" y="1380"/>
                    </a:cubicBezTo>
                    <a:cubicBezTo>
                      <a:pt x="144" y="1423"/>
                      <a:pt x="164" y="1444"/>
                      <a:pt x="180" y="1466"/>
                    </a:cubicBezTo>
                    <a:cubicBezTo>
                      <a:pt x="187" y="1487"/>
                      <a:pt x="230" y="1537"/>
                      <a:pt x="244" y="1553"/>
                    </a:cubicBezTo>
                    <a:cubicBezTo>
                      <a:pt x="249" y="1567"/>
                      <a:pt x="261" y="1583"/>
                      <a:pt x="273" y="1583"/>
                    </a:cubicBezTo>
                    <a:cubicBezTo>
                      <a:pt x="278" y="1583"/>
                      <a:pt x="283" y="1580"/>
                      <a:pt x="287" y="1573"/>
                    </a:cubicBezTo>
                    <a:cubicBezTo>
                      <a:pt x="303" y="1553"/>
                      <a:pt x="309" y="1487"/>
                      <a:pt x="266" y="1444"/>
                    </a:cubicBezTo>
                    <a:cubicBezTo>
                      <a:pt x="230" y="1394"/>
                      <a:pt x="223" y="1373"/>
                      <a:pt x="216" y="1337"/>
                    </a:cubicBezTo>
                    <a:cubicBezTo>
                      <a:pt x="202" y="1292"/>
                      <a:pt x="195" y="1234"/>
                      <a:pt x="189" y="1208"/>
                    </a:cubicBezTo>
                    <a:lnTo>
                      <a:pt x="189" y="1208"/>
                    </a:lnTo>
                    <a:cubicBezTo>
                      <a:pt x="203" y="1256"/>
                      <a:pt x="224" y="1316"/>
                      <a:pt x="237" y="1351"/>
                    </a:cubicBezTo>
                    <a:cubicBezTo>
                      <a:pt x="251" y="1380"/>
                      <a:pt x="266" y="1401"/>
                      <a:pt x="280" y="1416"/>
                    </a:cubicBezTo>
                    <a:cubicBezTo>
                      <a:pt x="294" y="1437"/>
                      <a:pt x="330" y="1473"/>
                      <a:pt x="346" y="1494"/>
                    </a:cubicBezTo>
                    <a:cubicBezTo>
                      <a:pt x="353" y="1466"/>
                      <a:pt x="359" y="1430"/>
                      <a:pt x="366" y="1394"/>
                    </a:cubicBezTo>
                    <a:lnTo>
                      <a:pt x="359" y="1394"/>
                    </a:lnTo>
                    <a:cubicBezTo>
                      <a:pt x="323" y="1351"/>
                      <a:pt x="323" y="1330"/>
                      <a:pt x="309" y="1301"/>
                    </a:cubicBezTo>
                    <a:cubicBezTo>
                      <a:pt x="294" y="1271"/>
                      <a:pt x="280" y="1192"/>
                      <a:pt x="280" y="1185"/>
                    </a:cubicBezTo>
                    <a:lnTo>
                      <a:pt x="280" y="1185"/>
                    </a:lnTo>
                    <a:cubicBezTo>
                      <a:pt x="294" y="1214"/>
                      <a:pt x="323" y="1265"/>
                      <a:pt x="330" y="1278"/>
                    </a:cubicBezTo>
                    <a:cubicBezTo>
                      <a:pt x="346" y="1308"/>
                      <a:pt x="366" y="1321"/>
                      <a:pt x="380" y="1337"/>
                    </a:cubicBezTo>
                    <a:cubicBezTo>
                      <a:pt x="380" y="1301"/>
                      <a:pt x="389" y="1271"/>
                      <a:pt x="396" y="1244"/>
                    </a:cubicBezTo>
                    <a:cubicBezTo>
                      <a:pt x="396" y="1235"/>
                      <a:pt x="396" y="1235"/>
                      <a:pt x="389" y="1228"/>
                    </a:cubicBezTo>
                    <a:cubicBezTo>
                      <a:pt x="366" y="1192"/>
                      <a:pt x="353" y="1142"/>
                      <a:pt x="353" y="1142"/>
                    </a:cubicBezTo>
                    <a:cubicBezTo>
                      <a:pt x="373" y="1028"/>
                      <a:pt x="423" y="913"/>
                      <a:pt x="416" y="790"/>
                    </a:cubicBezTo>
                    <a:cubicBezTo>
                      <a:pt x="416" y="776"/>
                      <a:pt x="416" y="726"/>
                      <a:pt x="409" y="683"/>
                    </a:cubicBezTo>
                    <a:cubicBezTo>
                      <a:pt x="432" y="618"/>
                      <a:pt x="459" y="545"/>
                      <a:pt x="489" y="474"/>
                    </a:cubicBezTo>
                    <a:cubicBezTo>
                      <a:pt x="489" y="445"/>
                      <a:pt x="489" y="416"/>
                      <a:pt x="496" y="381"/>
                    </a:cubicBezTo>
                    <a:cubicBezTo>
                      <a:pt x="503" y="352"/>
                      <a:pt x="532" y="229"/>
                      <a:pt x="575" y="71"/>
                    </a:cubicBezTo>
                    <a:cubicBezTo>
                      <a:pt x="423" y="50"/>
                      <a:pt x="287" y="0"/>
                      <a:pt x="287" y="0"/>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4360555" y="2982396"/>
                <a:ext cx="124129" cy="432006"/>
              </a:xfrm>
              <a:custGeom>
                <a:avLst/>
                <a:gdLst/>
                <a:ahLst/>
                <a:cxnLst/>
                <a:rect l="l" t="t" r="r" b="b"/>
                <a:pathLst>
                  <a:path w="533" h="1855" extrusionOk="0">
                    <a:moveTo>
                      <a:pt x="462" y="0"/>
                    </a:moveTo>
                    <a:cubicBezTo>
                      <a:pt x="412" y="195"/>
                      <a:pt x="368" y="375"/>
                      <a:pt x="346" y="447"/>
                    </a:cubicBezTo>
                    <a:cubicBezTo>
                      <a:pt x="310" y="613"/>
                      <a:pt x="217" y="813"/>
                      <a:pt x="203" y="842"/>
                    </a:cubicBezTo>
                    <a:cubicBezTo>
                      <a:pt x="187" y="878"/>
                      <a:pt x="210" y="906"/>
                      <a:pt x="203" y="942"/>
                    </a:cubicBezTo>
                    <a:cubicBezTo>
                      <a:pt x="203" y="985"/>
                      <a:pt x="94" y="1130"/>
                      <a:pt x="80" y="1165"/>
                    </a:cubicBezTo>
                    <a:cubicBezTo>
                      <a:pt x="58" y="1201"/>
                      <a:pt x="87" y="1223"/>
                      <a:pt x="87" y="1266"/>
                    </a:cubicBezTo>
                    <a:cubicBezTo>
                      <a:pt x="80" y="1303"/>
                      <a:pt x="30" y="1389"/>
                      <a:pt x="15" y="1467"/>
                    </a:cubicBezTo>
                    <a:cubicBezTo>
                      <a:pt x="1" y="1546"/>
                      <a:pt x="51" y="1568"/>
                      <a:pt x="51" y="1568"/>
                    </a:cubicBezTo>
                    <a:cubicBezTo>
                      <a:pt x="51" y="1568"/>
                      <a:pt x="23" y="1691"/>
                      <a:pt x="15" y="1725"/>
                    </a:cubicBezTo>
                    <a:cubicBezTo>
                      <a:pt x="8" y="1762"/>
                      <a:pt x="51" y="1784"/>
                      <a:pt x="51" y="1784"/>
                    </a:cubicBezTo>
                    <a:cubicBezTo>
                      <a:pt x="51" y="1784"/>
                      <a:pt x="187" y="1834"/>
                      <a:pt x="339" y="1855"/>
                    </a:cubicBezTo>
                    <a:cubicBezTo>
                      <a:pt x="389" y="1655"/>
                      <a:pt x="455" y="1389"/>
                      <a:pt x="482" y="1165"/>
                    </a:cubicBezTo>
                    <a:cubicBezTo>
                      <a:pt x="489" y="1144"/>
                      <a:pt x="489" y="1122"/>
                      <a:pt x="489" y="1101"/>
                    </a:cubicBezTo>
                    <a:cubicBezTo>
                      <a:pt x="498" y="1072"/>
                      <a:pt x="498" y="1051"/>
                      <a:pt x="498" y="1028"/>
                    </a:cubicBezTo>
                    <a:cubicBezTo>
                      <a:pt x="505" y="1015"/>
                      <a:pt x="505" y="1001"/>
                      <a:pt x="505" y="985"/>
                    </a:cubicBezTo>
                    <a:cubicBezTo>
                      <a:pt x="505" y="949"/>
                      <a:pt x="512" y="915"/>
                      <a:pt x="512" y="885"/>
                    </a:cubicBezTo>
                    <a:cubicBezTo>
                      <a:pt x="512" y="856"/>
                      <a:pt x="518" y="842"/>
                      <a:pt x="518" y="820"/>
                    </a:cubicBezTo>
                    <a:cubicBezTo>
                      <a:pt x="525" y="727"/>
                      <a:pt x="525" y="656"/>
                      <a:pt x="532" y="597"/>
                    </a:cubicBezTo>
                    <a:lnTo>
                      <a:pt x="525" y="597"/>
                    </a:lnTo>
                    <a:cubicBezTo>
                      <a:pt x="532" y="576"/>
                      <a:pt x="532" y="554"/>
                      <a:pt x="532" y="533"/>
                    </a:cubicBezTo>
                    <a:cubicBezTo>
                      <a:pt x="532" y="454"/>
                      <a:pt x="525" y="397"/>
                      <a:pt x="512" y="338"/>
                    </a:cubicBezTo>
                    <a:cubicBezTo>
                      <a:pt x="512" y="325"/>
                      <a:pt x="512" y="311"/>
                      <a:pt x="505" y="295"/>
                    </a:cubicBezTo>
                    <a:lnTo>
                      <a:pt x="505" y="275"/>
                    </a:lnTo>
                    <a:cubicBezTo>
                      <a:pt x="505" y="268"/>
                      <a:pt x="498" y="259"/>
                      <a:pt x="498" y="252"/>
                    </a:cubicBezTo>
                    <a:lnTo>
                      <a:pt x="498" y="231"/>
                    </a:lnTo>
                    <a:cubicBezTo>
                      <a:pt x="482" y="159"/>
                      <a:pt x="468" y="73"/>
                      <a:pt x="46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4496560" y="2741359"/>
                <a:ext cx="75223" cy="144390"/>
              </a:xfrm>
              <a:custGeom>
                <a:avLst/>
                <a:gdLst/>
                <a:ahLst/>
                <a:cxnLst/>
                <a:rect l="l" t="t" r="r" b="b"/>
                <a:pathLst>
                  <a:path w="323" h="620" extrusionOk="0">
                    <a:moveTo>
                      <a:pt x="323" y="0"/>
                    </a:moveTo>
                    <a:lnTo>
                      <a:pt x="323" y="0"/>
                    </a:lnTo>
                    <a:cubicBezTo>
                      <a:pt x="286" y="36"/>
                      <a:pt x="207" y="130"/>
                      <a:pt x="93" y="354"/>
                    </a:cubicBezTo>
                    <a:cubicBezTo>
                      <a:pt x="71" y="404"/>
                      <a:pt x="35" y="497"/>
                      <a:pt x="0" y="620"/>
                    </a:cubicBezTo>
                    <a:cubicBezTo>
                      <a:pt x="21" y="583"/>
                      <a:pt x="43" y="540"/>
                      <a:pt x="64" y="504"/>
                    </a:cubicBezTo>
                    <a:cubicBezTo>
                      <a:pt x="78" y="483"/>
                      <a:pt x="86" y="468"/>
                      <a:pt x="100" y="447"/>
                    </a:cubicBezTo>
                    <a:cubicBezTo>
                      <a:pt x="114" y="418"/>
                      <a:pt x="129" y="397"/>
                      <a:pt x="143" y="375"/>
                    </a:cubicBezTo>
                    <a:cubicBezTo>
                      <a:pt x="193" y="274"/>
                      <a:pt x="259" y="73"/>
                      <a:pt x="3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4205219" y="3526652"/>
                <a:ext cx="418499" cy="1193548"/>
              </a:xfrm>
              <a:custGeom>
                <a:avLst/>
                <a:gdLst/>
                <a:ahLst/>
                <a:cxnLst/>
                <a:rect l="l" t="t" r="r" b="b"/>
                <a:pathLst>
                  <a:path w="1797" h="5125" extrusionOk="0">
                    <a:moveTo>
                      <a:pt x="956" y="1"/>
                    </a:moveTo>
                    <a:cubicBezTo>
                      <a:pt x="934" y="137"/>
                      <a:pt x="884" y="396"/>
                      <a:pt x="827" y="691"/>
                    </a:cubicBezTo>
                    <a:cubicBezTo>
                      <a:pt x="820" y="718"/>
                      <a:pt x="811" y="748"/>
                      <a:pt x="811" y="784"/>
                    </a:cubicBezTo>
                    <a:cubicBezTo>
                      <a:pt x="804" y="805"/>
                      <a:pt x="804" y="820"/>
                      <a:pt x="797" y="841"/>
                    </a:cubicBezTo>
                    <a:cubicBezTo>
                      <a:pt x="790" y="877"/>
                      <a:pt x="784" y="913"/>
                      <a:pt x="777" y="941"/>
                    </a:cubicBezTo>
                    <a:cubicBezTo>
                      <a:pt x="668" y="1538"/>
                      <a:pt x="539" y="2214"/>
                      <a:pt x="489" y="2487"/>
                    </a:cubicBezTo>
                    <a:cubicBezTo>
                      <a:pt x="395" y="3011"/>
                      <a:pt x="207" y="4291"/>
                      <a:pt x="0" y="4888"/>
                    </a:cubicBezTo>
                    <a:lnTo>
                      <a:pt x="28" y="4902"/>
                    </a:lnTo>
                    <a:lnTo>
                      <a:pt x="568" y="5111"/>
                    </a:lnTo>
                    <a:lnTo>
                      <a:pt x="595" y="5124"/>
                    </a:lnTo>
                    <a:cubicBezTo>
                      <a:pt x="595" y="5124"/>
                      <a:pt x="1156" y="3975"/>
                      <a:pt x="1236" y="3644"/>
                    </a:cubicBezTo>
                    <a:cubicBezTo>
                      <a:pt x="1322" y="3306"/>
                      <a:pt x="1380" y="2811"/>
                      <a:pt x="1437" y="2645"/>
                    </a:cubicBezTo>
                    <a:cubicBezTo>
                      <a:pt x="1474" y="2530"/>
                      <a:pt x="1653" y="2062"/>
                      <a:pt x="1796" y="1690"/>
                    </a:cubicBezTo>
                    <a:cubicBezTo>
                      <a:pt x="1682" y="1093"/>
                      <a:pt x="1553" y="410"/>
                      <a:pt x="1501" y="137"/>
                    </a:cubicBezTo>
                    <a:cubicBezTo>
                      <a:pt x="1322" y="115"/>
                      <a:pt x="1142" y="72"/>
                      <a:pt x="95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4174944" y="4668028"/>
                <a:ext cx="162555" cy="207969"/>
              </a:xfrm>
              <a:custGeom>
                <a:avLst/>
                <a:gdLst/>
                <a:ahLst/>
                <a:cxnLst/>
                <a:rect l="l" t="t" r="r" b="b"/>
                <a:pathLst>
                  <a:path w="698" h="893" extrusionOk="0">
                    <a:moveTo>
                      <a:pt x="158" y="1"/>
                    </a:moveTo>
                    <a:lnTo>
                      <a:pt x="1" y="491"/>
                    </a:lnTo>
                    <a:lnTo>
                      <a:pt x="15" y="491"/>
                    </a:lnTo>
                    <a:cubicBezTo>
                      <a:pt x="58" y="511"/>
                      <a:pt x="87" y="591"/>
                      <a:pt x="15" y="655"/>
                    </a:cubicBezTo>
                    <a:cubicBezTo>
                      <a:pt x="44" y="663"/>
                      <a:pt x="65" y="684"/>
                      <a:pt x="87" y="713"/>
                    </a:cubicBezTo>
                    <a:cubicBezTo>
                      <a:pt x="137" y="770"/>
                      <a:pt x="201" y="827"/>
                      <a:pt x="280" y="856"/>
                    </a:cubicBezTo>
                    <a:cubicBezTo>
                      <a:pt x="330" y="879"/>
                      <a:pt x="367" y="879"/>
                      <a:pt x="389" y="893"/>
                    </a:cubicBezTo>
                    <a:lnTo>
                      <a:pt x="698" y="210"/>
                    </a:lnTo>
                    <a:lnTo>
                      <a:pt x="158" y="1"/>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012389" y="4805431"/>
                <a:ext cx="28645" cy="28878"/>
              </a:xfrm>
              <a:custGeom>
                <a:avLst/>
                <a:gdLst/>
                <a:ahLst/>
                <a:cxnLst/>
                <a:rect l="l" t="t" r="r" b="b"/>
                <a:pathLst>
                  <a:path w="123" h="124" extrusionOk="0">
                    <a:moveTo>
                      <a:pt x="72" y="0"/>
                    </a:moveTo>
                    <a:cubicBezTo>
                      <a:pt x="14" y="0"/>
                      <a:pt x="0" y="37"/>
                      <a:pt x="0" y="37"/>
                    </a:cubicBezTo>
                    <a:cubicBezTo>
                      <a:pt x="9" y="51"/>
                      <a:pt x="23" y="80"/>
                      <a:pt x="30" y="123"/>
                    </a:cubicBezTo>
                    <a:cubicBezTo>
                      <a:pt x="30" y="123"/>
                      <a:pt x="36" y="73"/>
                      <a:pt x="109" y="65"/>
                    </a:cubicBezTo>
                    <a:lnTo>
                      <a:pt x="123" y="65"/>
                    </a:lnTo>
                    <a:lnTo>
                      <a:pt x="109" y="1"/>
                    </a:lnTo>
                    <a:lnTo>
                      <a:pt x="87" y="1"/>
                    </a:lnTo>
                    <a:cubicBezTo>
                      <a:pt x="81" y="0"/>
                      <a:pt x="76" y="0"/>
                      <a:pt x="7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4052446" y="4803801"/>
                <a:ext cx="20494" cy="15138"/>
              </a:xfrm>
              <a:custGeom>
                <a:avLst/>
                <a:gdLst/>
                <a:ahLst/>
                <a:cxnLst/>
                <a:rect l="l" t="t" r="r" b="b"/>
                <a:pathLst>
                  <a:path w="88" h="65" extrusionOk="0">
                    <a:moveTo>
                      <a:pt x="66" y="1"/>
                    </a:moveTo>
                    <a:cubicBezTo>
                      <a:pt x="44" y="1"/>
                      <a:pt x="23" y="1"/>
                      <a:pt x="1" y="8"/>
                    </a:cubicBezTo>
                    <a:lnTo>
                      <a:pt x="16" y="65"/>
                    </a:lnTo>
                    <a:lnTo>
                      <a:pt x="87" y="65"/>
                    </a:lnTo>
                    <a:lnTo>
                      <a:pt x="6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4084584" y="4802171"/>
                <a:ext cx="18398" cy="16768"/>
              </a:xfrm>
              <a:custGeom>
                <a:avLst/>
                <a:gdLst/>
                <a:ahLst/>
                <a:cxnLst/>
                <a:rect l="l" t="t" r="r" b="b"/>
                <a:pathLst>
                  <a:path w="79" h="72" extrusionOk="0">
                    <a:moveTo>
                      <a:pt x="65" y="1"/>
                    </a:moveTo>
                    <a:cubicBezTo>
                      <a:pt x="44" y="1"/>
                      <a:pt x="21" y="8"/>
                      <a:pt x="1" y="8"/>
                    </a:cubicBezTo>
                    <a:lnTo>
                      <a:pt x="15" y="72"/>
                    </a:lnTo>
                    <a:cubicBezTo>
                      <a:pt x="35" y="72"/>
                      <a:pt x="58" y="65"/>
                      <a:pt x="78" y="65"/>
                    </a:cubicBezTo>
                    <a:lnTo>
                      <a:pt x="6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4114859" y="4798677"/>
                <a:ext cx="20261" cy="18631"/>
              </a:xfrm>
              <a:custGeom>
                <a:avLst/>
                <a:gdLst/>
                <a:ahLst/>
                <a:cxnLst/>
                <a:rect l="l" t="t" r="r" b="b"/>
                <a:pathLst>
                  <a:path w="87" h="80" extrusionOk="0">
                    <a:moveTo>
                      <a:pt x="43" y="0"/>
                    </a:moveTo>
                    <a:cubicBezTo>
                      <a:pt x="35" y="7"/>
                      <a:pt x="21" y="7"/>
                      <a:pt x="14" y="7"/>
                    </a:cubicBezTo>
                    <a:lnTo>
                      <a:pt x="0" y="7"/>
                    </a:lnTo>
                    <a:lnTo>
                      <a:pt x="14" y="80"/>
                    </a:lnTo>
                    <a:lnTo>
                      <a:pt x="86" y="80"/>
                    </a:lnTo>
                    <a:lnTo>
                      <a:pt x="6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887096" y="4840364"/>
                <a:ext cx="363304" cy="171172"/>
              </a:xfrm>
              <a:custGeom>
                <a:avLst/>
                <a:gdLst/>
                <a:ahLst/>
                <a:cxnLst/>
                <a:rect l="l" t="t" r="r" b="b"/>
                <a:pathLst>
                  <a:path w="1560" h="735" extrusionOk="0">
                    <a:moveTo>
                      <a:pt x="64" y="1"/>
                    </a:moveTo>
                    <a:lnTo>
                      <a:pt x="0" y="146"/>
                    </a:lnTo>
                    <a:lnTo>
                      <a:pt x="1496" y="734"/>
                    </a:lnTo>
                    <a:lnTo>
                      <a:pt x="1560" y="598"/>
                    </a:lnTo>
                    <a:lnTo>
                      <a:pt x="538" y="189"/>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01768" y="4807993"/>
                <a:ext cx="119238" cy="76387"/>
              </a:xfrm>
              <a:custGeom>
                <a:avLst/>
                <a:gdLst/>
                <a:ahLst/>
                <a:cxnLst/>
                <a:rect l="l" t="t" r="r" b="b"/>
                <a:pathLst>
                  <a:path w="512" h="328" extrusionOk="0">
                    <a:moveTo>
                      <a:pt x="306" y="1"/>
                    </a:moveTo>
                    <a:cubicBezTo>
                      <a:pt x="61" y="1"/>
                      <a:pt x="1" y="140"/>
                      <a:pt x="1" y="140"/>
                    </a:cubicBezTo>
                    <a:lnTo>
                      <a:pt x="475" y="328"/>
                    </a:lnTo>
                    <a:cubicBezTo>
                      <a:pt x="511" y="242"/>
                      <a:pt x="511" y="162"/>
                      <a:pt x="505" y="112"/>
                    </a:cubicBezTo>
                    <a:cubicBezTo>
                      <a:pt x="498" y="69"/>
                      <a:pt x="484" y="40"/>
                      <a:pt x="475" y="26"/>
                    </a:cubicBezTo>
                    <a:lnTo>
                      <a:pt x="475" y="19"/>
                    </a:lnTo>
                    <a:cubicBezTo>
                      <a:pt x="411" y="6"/>
                      <a:pt x="355" y="1"/>
                      <a:pt x="30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2389" y="4817075"/>
                <a:ext cx="261300" cy="162555"/>
              </a:xfrm>
              <a:custGeom>
                <a:avLst/>
                <a:gdLst/>
                <a:ahLst/>
                <a:cxnLst/>
                <a:rect l="l" t="t" r="r" b="b"/>
                <a:pathLst>
                  <a:path w="1122" h="698" extrusionOk="0">
                    <a:moveTo>
                      <a:pt x="388" y="1"/>
                    </a:moveTo>
                    <a:cubicBezTo>
                      <a:pt x="368" y="1"/>
                      <a:pt x="345" y="8"/>
                      <a:pt x="325" y="8"/>
                    </a:cubicBezTo>
                    <a:lnTo>
                      <a:pt x="345" y="87"/>
                    </a:lnTo>
                    <a:cubicBezTo>
                      <a:pt x="345" y="101"/>
                      <a:pt x="338" y="116"/>
                      <a:pt x="318" y="123"/>
                    </a:cubicBezTo>
                    <a:lnTo>
                      <a:pt x="311" y="123"/>
                    </a:lnTo>
                    <a:cubicBezTo>
                      <a:pt x="295" y="123"/>
                      <a:pt x="281" y="116"/>
                      <a:pt x="281" y="101"/>
                    </a:cubicBezTo>
                    <a:lnTo>
                      <a:pt x="259" y="8"/>
                    </a:lnTo>
                    <a:lnTo>
                      <a:pt x="188" y="8"/>
                    </a:lnTo>
                    <a:lnTo>
                      <a:pt x="209" y="80"/>
                    </a:lnTo>
                    <a:cubicBezTo>
                      <a:pt x="209" y="94"/>
                      <a:pt x="202" y="116"/>
                      <a:pt x="181" y="116"/>
                    </a:cubicBezTo>
                    <a:cubicBezTo>
                      <a:pt x="181" y="123"/>
                      <a:pt x="181" y="123"/>
                      <a:pt x="173" y="123"/>
                    </a:cubicBezTo>
                    <a:cubicBezTo>
                      <a:pt x="159" y="123"/>
                      <a:pt x="145" y="110"/>
                      <a:pt x="145" y="94"/>
                    </a:cubicBezTo>
                    <a:lnTo>
                      <a:pt x="123" y="15"/>
                    </a:lnTo>
                    <a:lnTo>
                      <a:pt x="109" y="15"/>
                    </a:lnTo>
                    <a:cubicBezTo>
                      <a:pt x="36" y="23"/>
                      <a:pt x="30" y="73"/>
                      <a:pt x="30" y="73"/>
                    </a:cubicBezTo>
                    <a:cubicBezTo>
                      <a:pt x="36" y="123"/>
                      <a:pt x="36" y="203"/>
                      <a:pt x="0" y="289"/>
                    </a:cubicBezTo>
                    <a:lnTo>
                      <a:pt x="1022" y="698"/>
                    </a:lnTo>
                    <a:cubicBezTo>
                      <a:pt x="1108" y="548"/>
                      <a:pt x="1122" y="353"/>
                      <a:pt x="1108" y="296"/>
                    </a:cubicBezTo>
                    <a:cubicBezTo>
                      <a:pt x="1108" y="289"/>
                      <a:pt x="1108" y="282"/>
                      <a:pt x="1101" y="273"/>
                    </a:cubicBezTo>
                    <a:lnTo>
                      <a:pt x="1101" y="266"/>
                    </a:lnTo>
                    <a:cubicBezTo>
                      <a:pt x="1094" y="260"/>
                      <a:pt x="1087" y="253"/>
                      <a:pt x="1087" y="253"/>
                    </a:cubicBezTo>
                    <a:cubicBezTo>
                      <a:pt x="1065" y="239"/>
                      <a:pt x="1028" y="239"/>
                      <a:pt x="978" y="216"/>
                    </a:cubicBezTo>
                    <a:cubicBezTo>
                      <a:pt x="899" y="187"/>
                      <a:pt x="835" y="130"/>
                      <a:pt x="785" y="73"/>
                    </a:cubicBezTo>
                    <a:cubicBezTo>
                      <a:pt x="763" y="44"/>
                      <a:pt x="742" y="23"/>
                      <a:pt x="713" y="15"/>
                    </a:cubicBezTo>
                    <a:cubicBezTo>
                      <a:pt x="713" y="8"/>
                      <a:pt x="706" y="8"/>
                      <a:pt x="699" y="8"/>
                    </a:cubicBezTo>
                    <a:cubicBezTo>
                      <a:pt x="690" y="1"/>
                      <a:pt x="683" y="1"/>
                      <a:pt x="677" y="1"/>
                    </a:cubicBezTo>
                    <a:lnTo>
                      <a:pt x="590" y="1"/>
                    </a:lnTo>
                    <a:lnTo>
                      <a:pt x="620" y="94"/>
                    </a:lnTo>
                    <a:lnTo>
                      <a:pt x="620" y="101"/>
                    </a:lnTo>
                    <a:cubicBezTo>
                      <a:pt x="620" y="110"/>
                      <a:pt x="613" y="110"/>
                      <a:pt x="613" y="116"/>
                    </a:cubicBezTo>
                    <a:cubicBezTo>
                      <a:pt x="604" y="123"/>
                      <a:pt x="597" y="130"/>
                      <a:pt x="590" y="130"/>
                    </a:cubicBezTo>
                    <a:lnTo>
                      <a:pt x="583" y="130"/>
                    </a:lnTo>
                    <a:cubicBezTo>
                      <a:pt x="570" y="130"/>
                      <a:pt x="554" y="123"/>
                      <a:pt x="554" y="110"/>
                    </a:cubicBezTo>
                    <a:lnTo>
                      <a:pt x="526" y="1"/>
                    </a:lnTo>
                    <a:lnTo>
                      <a:pt x="454" y="1"/>
                    </a:lnTo>
                    <a:lnTo>
                      <a:pt x="475" y="87"/>
                    </a:lnTo>
                    <a:cubicBezTo>
                      <a:pt x="483" y="101"/>
                      <a:pt x="475" y="123"/>
                      <a:pt x="454" y="123"/>
                    </a:cubicBezTo>
                    <a:cubicBezTo>
                      <a:pt x="454" y="130"/>
                      <a:pt x="447" y="130"/>
                      <a:pt x="447" y="130"/>
                    </a:cubicBezTo>
                    <a:cubicBezTo>
                      <a:pt x="432" y="130"/>
                      <a:pt x="418" y="116"/>
                      <a:pt x="418" y="101"/>
                    </a:cubicBezTo>
                    <a:lnTo>
                      <a:pt x="38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144902" y="4782142"/>
                <a:ext cx="50537" cy="38426"/>
              </a:xfrm>
              <a:custGeom>
                <a:avLst/>
                <a:gdLst/>
                <a:ahLst/>
                <a:cxnLst/>
                <a:rect l="l" t="t" r="r" b="b"/>
                <a:pathLst>
                  <a:path w="217" h="165" extrusionOk="0">
                    <a:moveTo>
                      <a:pt x="101" y="1"/>
                    </a:moveTo>
                    <a:cubicBezTo>
                      <a:pt x="78" y="8"/>
                      <a:pt x="57" y="28"/>
                      <a:pt x="21" y="44"/>
                    </a:cubicBezTo>
                    <a:cubicBezTo>
                      <a:pt x="14" y="44"/>
                      <a:pt x="7" y="51"/>
                      <a:pt x="1" y="51"/>
                    </a:cubicBezTo>
                    <a:lnTo>
                      <a:pt x="21" y="151"/>
                    </a:lnTo>
                    <a:lnTo>
                      <a:pt x="108" y="151"/>
                    </a:lnTo>
                    <a:cubicBezTo>
                      <a:pt x="114" y="151"/>
                      <a:pt x="121" y="151"/>
                      <a:pt x="130" y="158"/>
                    </a:cubicBezTo>
                    <a:cubicBezTo>
                      <a:pt x="137" y="158"/>
                      <a:pt x="144" y="158"/>
                      <a:pt x="144" y="165"/>
                    </a:cubicBezTo>
                    <a:cubicBezTo>
                      <a:pt x="216" y="101"/>
                      <a:pt x="187" y="21"/>
                      <a:pt x="1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168190" y="4782142"/>
                <a:ext cx="6987" cy="233"/>
              </a:xfrm>
              <a:custGeom>
                <a:avLst/>
                <a:gdLst/>
                <a:ahLst/>
                <a:cxnLst/>
                <a:rect l="l" t="t" r="r" b="b"/>
                <a:pathLst>
                  <a:path w="30" h="1" fill="none" extrusionOk="0">
                    <a:moveTo>
                      <a:pt x="30" y="1"/>
                    </a:moveTo>
                    <a:lnTo>
                      <a:pt x="14" y="1"/>
                    </a:ln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14859" y="4798677"/>
                <a:ext cx="14905" cy="1863"/>
              </a:xfrm>
              <a:custGeom>
                <a:avLst/>
                <a:gdLst/>
                <a:ahLst/>
                <a:cxnLst/>
                <a:rect l="l" t="t" r="r" b="b"/>
                <a:pathLst>
                  <a:path w="64" h="8" fill="none" extrusionOk="0">
                    <a:moveTo>
                      <a:pt x="0" y="7"/>
                    </a:moveTo>
                    <a:lnTo>
                      <a:pt x="14" y="7"/>
                    </a:lnTo>
                    <a:cubicBezTo>
                      <a:pt x="21" y="7"/>
                      <a:pt x="35" y="7"/>
                      <a:pt x="43" y="0"/>
                    </a:cubicBezTo>
                    <a:lnTo>
                      <a:pt x="64"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052446" y="4803801"/>
                <a:ext cx="15603" cy="1863"/>
              </a:xfrm>
              <a:custGeom>
                <a:avLst/>
                <a:gdLst/>
                <a:ahLst/>
                <a:cxnLst/>
                <a:rect l="l" t="t" r="r" b="b"/>
                <a:pathLst>
                  <a:path w="67" h="8" fill="none" extrusionOk="0">
                    <a:moveTo>
                      <a:pt x="66" y="1"/>
                    </a:moveTo>
                    <a:cubicBezTo>
                      <a:pt x="44" y="1"/>
                      <a:pt x="23" y="1"/>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012389" y="4803801"/>
                <a:ext cx="25385" cy="10480"/>
              </a:xfrm>
              <a:custGeom>
                <a:avLst/>
                <a:gdLst/>
                <a:ahLst/>
                <a:cxnLst/>
                <a:rect l="l" t="t" r="r" b="b"/>
                <a:pathLst>
                  <a:path w="109" h="45" fill="none" extrusionOk="0">
                    <a:moveTo>
                      <a:pt x="0" y="44"/>
                    </a:moveTo>
                    <a:cubicBezTo>
                      <a:pt x="0" y="44"/>
                      <a:pt x="16" y="1"/>
                      <a:pt x="87" y="8"/>
                    </a:cubicBezTo>
                    <a:lnTo>
                      <a:pt x="109" y="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084584" y="4802171"/>
                <a:ext cx="15138" cy="1863"/>
              </a:xfrm>
              <a:custGeom>
                <a:avLst/>
                <a:gdLst/>
                <a:ahLst/>
                <a:cxnLst/>
                <a:rect l="l" t="t" r="r" b="b"/>
                <a:pathLst>
                  <a:path w="65" h="8" fill="none" extrusionOk="0">
                    <a:moveTo>
                      <a:pt x="65" y="1"/>
                    </a:moveTo>
                    <a:cubicBezTo>
                      <a:pt x="44" y="1"/>
                      <a:pt x="2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036144" y="4792156"/>
                <a:ext cx="24919" cy="53797"/>
              </a:xfrm>
              <a:custGeom>
                <a:avLst/>
                <a:gdLst/>
                <a:ahLst/>
                <a:cxnLst/>
                <a:rect l="l" t="t" r="r" b="b"/>
                <a:pathLst>
                  <a:path w="107" h="231" extrusionOk="0">
                    <a:moveTo>
                      <a:pt x="28" y="1"/>
                    </a:moveTo>
                    <a:cubicBezTo>
                      <a:pt x="7" y="8"/>
                      <a:pt x="0" y="22"/>
                      <a:pt x="0" y="44"/>
                    </a:cubicBezTo>
                    <a:lnTo>
                      <a:pt x="7" y="58"/>
                    </a:lnTo>
                    <a:lnTo>
                      <a:pt x="21" y="122"/>
                    </a:lnTo>
                    <a:lnTo>
                      <a:pt x="43" y="201"/>
                    </a:lnTo>
                    <a:cubicBezTo>
                      <a:pt x="43" y="217"/>
                      <a:pt x="57" y="230"/>
                      <a:pt x="71" y="230"/>
                    </a:cubicBezTo>
                    <a:cubicBezTo>
                      <a:pt x="79" y="230"/>
                      <a:pt x="79" y="230"/>
                      <a:pt x="79" y="223"/>
                    </a:cubicBezTo>
                    <a:cubicBezTo>
                      <a:pt x="100" y="223"/>
                      <a:pt x="107" y="201"/>
                      <a:pt x="107" y="187"/>
                    </a:cubicBezTo>
                    <a:lnTo>
                      <a:pt x="86" y="115"/>
                    </a:lnTo>
                    <a:lnTo>
                      <a:pt x="71" y="58"/>
                    </a:lnTo>
                    <a:lnTo>
                      <a:pt x="64" y="28"/>
                    </a:lnTo>
                    <a:cubicBezTo>
                      <a:pt x="64" y="15"/>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066186" y="4790293"/>
                <a:ext cx="26782" cy="55660"/>
              </a:xfrm>
              <a:custGeom>
                <a:avLst/>
                <a:gdLst/>
                <a:ahLst/>
                <a:cxnLst/>
                <a:rect l="l" t="t" r="r" b="b"/>
                <a:pathLst>
                  <a:path w="115" h="239" extrusionOk="0">
                    <a:moveTo>
                      <a:pt x="28" y="0"/>
                    </a:moveTo>
                    <a:cubicBezTo>
                      <a:pt x="14" y="9"/>
                      <a:pt x="0" y="23"/>
                      <a:pt x="7" y="43"/>
                    </a:cubicBezTo>
                    <a:lnTo>
                      <a:pt x="7" y="59"/>
                    </a:lnTo>
                    <a:lnTo>
                      <a:pt x="28" y="123"/>
                    </a:lnTo>
                    <a:lnTo>
                      <a:pt x="50" y="216"/>
                    </a:lnTo>
                    <a:cubicBezTo>
                      <a:pt x="50" y="231"/>
                      <a:pt x="64" y="238"/>
                      <a:pt x="80" y="238"/>
                    </a:cubicBezTo>
                    <a:lnTo>
                      <a:pt x="87" y="238"/>
                    </a:lnTo>
                    <a:cubicBezTo>
                      <a:pt x="107" y="231"/>
                      <a:pt x="114" y="216"/>
                      <a:pt x="114" y="202"/>
                    </a:cubicBezTo>
                    <a:lnTo>
                      <a:pt x="94" y="123"/>
                    </a:lnTo>
                    <a:lnTo>
                      <a:pt x="80" y="59"/>
                    </a:lnTo>
                    <a:lnTo>
                      <a:pt x="64" y="23"/>
                    </a:lnTo>
                    <a:cubicBezTo>
                      <a:pt x="64" y="9"/>
                      <a:pt x="50"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096228" y="4788663"/>
                <a:ext cx="28878" cy="58921"/>
              </a:xfrm>
              <a:custGeom>
                <a:avLst/>
                <a:gdLst/>
                <a:ahLst/>
                <a:cxnLst/>
                <a:rect l="l" t="t" r="r" b="b"/>
                <a:pathLst>
                  <a:path w="124" h="253" extrusionOk="0">
                    <a:moveTo>
                      <a:pt x="28" y="0"/>
                    </a:moveTo>
                    <a:cubicBezTo>
                      <a:pt x="15" y="0"/>
                      <a:pt x="1" y="23"/>
                      <a:pt x="8" y="37"/>
                    </a:cubicBezTo>
                    <a:lnTo>
                      <a:pt x="15" y="59"/>
                    </a:lnTo>
                    <a:lnTo>
                      <a:pt x="28" y="123"/>
                    </a:lnTo>
                    <a:lnTo>
                      <a:pt x="58" y="223"/>
                    </a:lnTo>
                    <a:cubicBezTo>
                      <a:pt x="58" y="238"/>
                      <a:pt x="72" y="252"/>
                      <a:pt x="87" y="252"/>
                    </a:cubicBezTo>
                    <a:cubicBezTo>
                      <a:pt x="87" y="252"/>
                      <a:pt x="94" y="252"/>
                      <a:pt x="94" y="245"/>
                    </a:cubicBezTo>
                    <a:cubicBezTo>
                      <a:pt x="115" y="245"/>
                      <a:pt x="123" y="223"/>
                      <a:pt x="115" y="209"/>
                    </a:cubicBezTo>
                    <a:lnTo>
                      <a:pt x="94" y="123"/>
                    </a:lnTo>
                    <a:lnTo>
                      <a:pt x="80" y="50"/>
                    </a:lnTo>
                    <a:lnTo>
                      <a:pt x="72" y="23"/>
                    </a:lnTo>
                    <a:cubicBezTo>
                      <a:pt x="65"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128134" y="4785403"/>
                <a:ext cx="28645" cy="62181"/>
              </a:xfrm>
              <a:custGeom>
                <a:avLst/>
                <a:gdLst/>
                <a:ahLst/>
                <a:cxnLst/>
                <a:rect l="l" t="t" r="r" b="b"/>
                <a:pathLst>
                  <a:path w="123" h="267" extrusionOk="0">
                    <a:moveTo>
                      <a:pt x="29" y="1"/>
                    </a:moveTo>
                    <a:cubicBezTo>
                      <a:pt x="7" y="7"/>
                      <a:pt x="0" y="21"/>
                      <a:pt x="0" y="44"/>
                    </a:cubicBezTo>
                    <a:lnTo>
                      <a:pt x="7" y="57"/>
                    </a:lnTo>
                    <a:lnTo>
                      <a:pt x="29" y="137"/>
                    </a:lnTo>
                    <a:lnTo>
                      <a:pt x="57" y="246"/>
                    </a:lnTo>
                    <a:cubicBezTo>
                      <a:pt x="57" y="259"/>
                      <a:pt x="73" y="266"/>
                      <a:pt x="86" y="266"/>
                    </a:cubicBezTo>
                    <a:lnTo>
                      <a:pt x="93" y="266"/>
                    </a:lnTo>
                    <a:cubicBezTo>
                      <a:pt x="100" y="266"/>
                      <a:pt x="107" y="259"/>
                      <a:pt x="116" y="252"/>
                    </a:cubicBezTo>
                    <a:lnTo>
                      <a:pt x="123" y="237"/>
                    </a:lnTo>
                    <a:lnTo>
                      <a:pt x="123" y="230"/>
                    </a:lnTo>
                    <a:lnTo>
                      <a:pt x="93" y="137"/>
                    </a:lnTo>
                    <a:lnTo>
                      <a:pt x="73" y="37"/>
                    </a:lnTo>
                    <a:lnTo>
                      <a:pt x="64" y="30"/>
                    </a:lnTo>
                    <a:cubicBezTo>
                      <a:pt x="64" y="14"/>
                      <a:pt x="50" y="1"/>
                      <a:pt x="3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154916" y="4840364"/>
                <a:ext cx="1863" cy="3959"/>
              </a:xfrm>
              <a:custGeom>
                <a:avLst/>
                <a:gdLst/>
                <a:ahLst/>
                <a:cxnLst/>
                <a:rect l="l" t="t" r="r" b="b"/>
                <a:pathLst>
                  <a:path w="8" h="17" extrusionOk="0">
                    <a:moveTo>
                      <a:pt x="8" y="1"/>
                    </a:moveTo>
                    <a:lnTo>
                      <a:pt x="4" y="10"/>
                    </a:lnTo>
                    <a:lnTo>
                      <a:pt x="4" y="10"/>
                    </a:lnTo>
                    <a:cubicBezTo>
                      <a:pt x="5" y="8"/>
                      <a:pt x="8" y="6"/>
                      <a:pt x="8" y="1"/>
                    </a:cubicBezTo>
                    <a:close/>
                    <a:moveTo>
                      <a:pt x="4" y="10"/>
                    </a:moveTo>
                    <a:cubicBezTo>
                      <a:pt x="2" y="12"/>
                      <a:pt x="1" y="13"/>
                      <a:pt x="1" y="16"/>
                    </a:cubicBezTo>
                    <a:lnTo>
                      <a:pt x="4" y="1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774161" y="4699933"/>
                <a:ext cx="134376" cy="176063"/>
              </a:xfrm>
              <a:custGeom>
                <a:avLst/>
                <a:gdLst/>
                <a:ahLst/>
                <a:cxnLst/>
                <a:rect l="l" t="t" r="r" b="b"/>
                <a:pathLst>
                  <a:path w="577" h="756" extrusionOk="0">
                    <a:moveTo>
                      <a:pt x="0" y="0"/>
                    </a:moveTo>
                    <a:lnTo>
                      <a:pt x="29" y="518"/>
                    </a:lnTo>
                    <a:cubicBezTo>
                      <a:pt x="36" y="511"/>
                      <a:pt x="36" y="511"/>
                      <a:pt x="43" y="511"/>
                    </a:cubicBezTo>
                    <a:lnTo>
                      <a:pt x="50" y="511"/>
                    </a:lnTo>
                    <a:cubicBezTo>
                      <a:pt x="93" y="518"/>
                      <a:pt x="152" y="583"/>
                      <a:pt x="109" y="663"/>
                    </a:cubicBezTo>
                    <a:cubicBezTo>
                      <a:pt x="136" y="663"/>
                      <a:pt x="166" y="676"/>
                      <a:pt x="195" y="690"/>
                    </a:cubicBezTo>
                    <a:cubicBezTo>
                      <a:pt x="259" y="726"/>
                      <a:pt x="345" y="756"/>
                      <a:pt x="431" y="756"/>
                    </a:cubicBezTo>
                    <a:lnTo>
                      <a:pt x="474" y="756"/>
                    </a:lnTo>
                    <a:cubicBezTo>
                      <a:pt x="481" y="749"/>
                      <a:pt x="490" y="749"/>
                      <a:pt x="497" y="749"/>
                    </a:cubicBezTo>
                    <a:lnTo>
                      <a:pt x="540" y="749"/>
                    </a:lnTo>
                    <a:lnTo>
                      <a:pt x="576"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641881" y="4892763"/>
                <a:ext cx="28645" cy="33536"/>
              </a:xfrm>
              <a:custGeom>
                <a:avLst/>
                <a:gdLst/>
                <a:ahLst/>
                <a:cxnLst/>
                <a:rect l="l" t="t" r="r" b="b"/>
                <a:pathLst>
                  <a:path w="123" h="144" extrusionOk="0">
                    <a:moveTo>
                      <a:pt x="87" y="0"/>
                    </a:moveTo>
                    <a:cubicBezTo>
                      <a:pt x="80" y="0"/>
                      <a:pt x="73" y="0"/>
                      <a:pt x="66" y="7"/>
                    </a:cubicBezTo>
                    <a:cubicBezTo>
                      <a:pt x="1" y="28"/>
                      <a:pt x="7" y="71"/>
                      <a:pt x="7" y="71"/>
                    </a:cubicBezTo>
                    <a:cubicBezTo>
                      <a:pt x="14" y="86"/>
                      <a:pt x="37" y="107"/>
                      <a:pt x="57" y="143"/>
                    </a:cubicBezTo>
                    <a:cubicBezTo>
                      <a:pt x="57" y="143"/>
                      <a:pt x="44" y="93"/>
                      <a:pt x="116" y="57"/>
                    </a:cubicBezTo>
                    <a:cubicBezTo>
                      <a:pt x="116" y="57"/>
                      <a:pt x="123" y="57"/>
                      <a:pt x="123" y="50"/>
                    </a:cubicBezTo>
                    <a:lnTo>
                      <a:pt x="8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677280" y="4880653"/>
                <a:ext cx="21891" cy="18631"/>
              </a:xfrm>
              <a:custGeom>
                <a:avLst/>
                <a:gdLst/>
                <a:ahLst/>
                <a:cxnLst/>
                <a:rect l="l" t="t" r="r" b="b"/>
                <a:pathLst>
                  <a:path w="94" h="80" extrusionOk="0">
                    <a:moveTo>
                      <a:pt x="57" y="0"/>
                    </a:moveTo>
                    <a:cubicBezTo>
                      <a:pt x="35" y="9"/>
                      <a:pt x="14" y="16"/>
                      <a:pt x="0" y="23"/>
                    </a:cubicBezTo>
                    <a:lnTo>
                      <a:pt x="35" y="80"/>
                    </a:lnTo>
                    <a:lnTo>
                      <a:pt x="43" y="73"/>
                    </a:lnTo>
                    <a:cubicBezTo>
                      <a:pt x="50" y="73"/>
                      <a:pt x="57" y="66"/>
                      <a:pt x="64" y="66"/>
                    </a:cubicBezTo>
                    <a:cubicBezTo>
                      <a:pt x="71" y="59"/>
                      <a:pt x="87" y="59"/>
                      <a:pt x="93" y="52"/>
                    </a:cubicBezTo>
                    <a:lnTo>
                      <a:pt x="5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705459" y="4867379"/>
                <a:ext cx="23755" cy="18631"/>
              </a:xfrm>
              <a:custGeom>
                <a:avLst/>
                <a:gdLst/>
                <a:ahLst/>
                <a:cxnLst/>
                <a:rect l="l" t="t" r="r" b="b"/>
                <a:pathLst>
                  <a:path w="102" h="80" extrusionOk="0">
                    <a:moveTo>
                      <a:pt x="59" y="0"/>
                    </a:moveTo>
                    <a:cubicBezTo>
                      <a:pt x="36" y="7"/>
                      <a:pt x="16" y="23"/>
                      <a:pt x="0" y="30"/>
                    </a:cubicBezTo>
                    <a:lnTo>
                      <a:pt x="36" y="80"/>
                    </a:lnTo>
                    <a:cubicBezTo>
                      <a:pt x="59" y="73"/>
                      <a:pt x="79" y="66"/>
                      <a:pt x="102" y="57"/>
                    </a:cubicBezTo>
                    <a:lnTo>
                      <a:pt x="5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32241" y="4852474"/>
                <a:ext cx="25618" cy="21891"/>
              </a:xfrm>
              <a:custGeom>
                <a:avLst/>
                <a:gdLst/>
                <a:ahLst/>
                <a:cxnLst/>
                <a:rect l="l" t="t" r="r" b="b"/>
                <a:pathLst>
                  <a:path w="110" h="94" extrusionOk="0">
                    <a:moveTo>
                      <a:pt x="58" y="1"/>
                    </a:moveTo>
                    <a:cubicBezTo>
                      <a:pt x="44" y="8"/>
                      <a:pt x="23" y="21"/>
                      <a:pt x="1" y="35"/>
                    </a:cubicBezTo>
                    <a:lnTo>
                      <a:pt x="44" y="94"/>
                    </a:lnTo>
                    <a:cubicBezTo>
                      <a:pt x="66" y="87"/>
                      <a:pt x="87" y="71"/>
                      <a:pt x="109" y="64"/>
                    </a:cubicBezTo>
                    <a:lnTo>
                      <a:pt x="5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1"/>
              <p:cNvSpPr/>
              <p:nvPr/>
            </p:nvSpPr>
            <p:spPr>
              <a:xfrm>
                <a:off x="4548261" y="4976137"/>
                <a:ext cx="376579" cy="35399"/>
              </a:xfrm>
              <a:custGeom>
                <a:avLst/>
                <a:gdLst/>
                <a:ahLst/>
                <a:cxnLst/>
                <a:rect l="l" t="t" r="r" b="b"/>
                <a:pathLst>
                  <a:path w="1617" h="152" extrusionOk="0">
                    <a:moveTo>
                      <a:pt x="7" y="1"/>
                    </a:moveTo>
                    <a:lnTo>
                      <a:pt x="1" y="151"/>
                    </a:lnTo>
                    <a:lnTo>
                      <a:pt x="1603" y="151"/>
                    </a:lnTo>
                    <a:lnTo>
                      <a:pt x="161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1"/>
              <p:cNvSpPr/>
              <p:nvPr/>
            </p:nvSpPr>
            <p:spPr>
              <a:xfrm>
                <a:off x="4549891" y="4907435"/>
                <a:ext cx="119238" cy="68935"/>
              </a:xfrm>
              <a:custGeom>
                <a:avLst/>
                <a:gdLst/>
                <a:ahLst/>
                <a:cxnLst/>
                <a:rect l="l" t="t" r="r" b="b"/>
                <a:pathLst>
                  <a:path w="512" h="296" extrusionOk="0">
                    <a:moveTo>
                      <a:pt x="396" y="1"/>
                    </a:moveTo>
                    <a:cubicBezTo>
                      <a:pt x="0" y="73"/>
                      <a:pt x="0" y="296"/>
                      <a:pt x="0" y="296"/>
                    </a:cubicBezTo>
                    <a:lnTo>
                      <a:pt x="511" y="296"/>
                    </a:lnTo>
                    <a:cubicBezTo>
                      <a:pt x="511" y="196"/>
                      <a:pt x="482" y="130"/>
                      <a:pt x="452" y="80"/>
                    </a:cubicBezTo>
                    <a:cubicBezTo>
                      <a:pt x="432" y="44"/>
                      <a:pt x="409" y="23"/>
                      <a:pt x="402" y="8"/>
                    </a:cubicBezTo>
                    <a:cubicBezTo>
                      <a:pt x="396" y="8"/>
                      <a:pt x="396" y="1"/>
                      <a:pt x="39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4651895" y="4854104"/>
                <a:ext cx="278301" cy="122266"/>
              </a:xfrm>
              <a:custGeom>
                <a:avLst/>
                <a:gdLst/>
                <a:ahLst/>
                <a:cxnLst/>
                <a:rect l="l" t="t" r="r" b="b"/>
                <a:pathLst>
                  <a:path w="1195" h="525" extrusionOk="0">
                    <a:moveTo>
                      <a:pt x="634" y="1"/>
                    </a:moveTo>
                    <a:cubicBezTo>
                      <a:pt x="611" y="1"/>
                      <a:pt x="591" y="7"/>
                      <a:pt x="568" y="14"/>
                    </a:cubicBezTo>
                    <a:cubicBezTo>
                      <a:pt x="561" y="14"/>
                      <a:pt x="548" y="21"/>
                      <a:pt x="541" y="21"/>
                    </a:cubicBezTo>
                    <a:cubicBezTo>
                      <a:pt x="532" y="28"/>
                      <a:pt x="525" y="28"/>
                      <a:pt x="511" y="37"/>
                    </a:cubicBezTo>
                    <a:lnTo>
                      <a:pt x="568" y="107"/>
                    </a:lnTo>
                    <a:cubicBezTo>
                      <a:pt x="568" y="114"/>
                      <a:pt x="575" y="114"/>
                      <a:pt x="575" y="114"/>
                    </a:cubicBezTo>
                    <a:lnTo>
                      <a:pt x="575" y="137"/>
                    </a:lnTo>
                    <a:cubicBezTo>
                      <a:pt x="575" y="144"/>
                      <a:pt x="568" y="151"/>
                      <a:pt x="561" y="158"/>
                    </a:cubicBezTo>
                    <a:lnTo>
                      <a:pt x="541" y="158"/>
                    </a:lnTo>
                    <a:cubicBezTo>
                      <a:pt x="532" y="158"/>
                      <a:pt x="525" y="158"/>
                      <a:pt x="518" y="144"/>
                    </a:cubicBezTo>
                    <a:lnTo>
                      <a:pt x="454" y="57"/>
                    </a:lnTo>
                    <a:cubicBezTo>
                      <a:pt x="432" y="64"/>
                      <a:pt x="411" y="80"/>
                      <a:pt x="389" y="87"/>
                    </a:cubicBezTo>
                    <a:lnTo>
                      <a:pt x="439" y="158"/>
                    </a:lnTo>
                    <a:cubicBezTo>
                      <a:pt x="454" y="173"/>
                      <a:pt x="446" y="194"/>
                      <a:pt x="432" y="201"/>
                    </a:cubicBezTo>
                    <a:cubicBezTo>
                      <a:pt x="425" y="209"/>
                      <a:pt x="425" y="209"/>
                      <a:pt x="418" y="209"/>
                    </a:cubicBezTo>
                    <a:cubicBezTo>
                      <a:pt x="403" y="209"/>
                      <a:pt x="396" y="201"/>
                      <a:pt x="389" y="194"/>
                    </a:cubicBezTo>
                    <a:lnTo>
                      <a:pt x="332" y="114"/>
                    </a:lnTo>
                    <a:cubicBezTo>
                      <a:pt x="309" y="123"/>
                      <a:pt x="289" y="130"/>
                      <a:pt x="266" y="137"/>
                    </a:cubicBezTo>
                    <a:lnTo>
                      <a:pt x="309" y="201"/>
                    </a:lnTo>
                    <a:cubicBezTo>
                      <a:pt x="325" y="216"/>
                      <a:pt x="316" y="237"/>
                      <a:pt x="303" y="252"/>
                    </a:cubicBezTo>
                    <a:lnTo>
                      <a:pt x="289" y="252"/>
                    </a:lnTo>
                    <a:cubicBezTo>
                      <a:pt x="273" y="252"/>
                      <a:pt x="266" y="252"/>
                      <a:pt x="259" y="237"/>
                    </a:cubicBezTo>
                    <a:lnTo>
                      <a:pt x="202" y="166"/>
                    </a:lnTo>
                    <a:cubicBezTo>
                      <a:pt x="196" y="173"/>
                      <a:pt x="180" y="173"/>
                      <a:pt x="173" y="180"/>
                    </a:cubicBezTo>
                    <a:cubicBezTo>
                      <a:pt x="166" y="180"/>
                      <a:pt x="159" y="187"/>
                      <a:pt x="152" y="187"/>
                    </a:cubicBezTo>
                    <a:lnTo>
                      <a:pt x="144" y="194"/>
                    </a:lnTo>
                    <a:lnTo>
                      <a:pt x="187" y="252"/>
                    </a:lnTo>
                    <a:cubicBezTo>
                      <a:pt x="196" y="266"/>
                      <a:pt x="196" y="287"/>
                      <a:pt x="180" y="296"/>
                    </a:cubicBezTo>
                    <a:cubicBezTo>
                      <a:pt x="173" y="302"/>
                      <a:pt x="166" y="302"/>
                      <a:pt x="159" y="302"/>
                    </a:cubicBezTo>
                    <a:cubicBezTo>
                      <a:pt x="152" y="302"/>
                      <a:pt x="137" y="296"/>
                      <a:pt x="130" y="287"/>
                    </a:cubicBezTo>
                    <a:lnTo>
                      <a:pt x="87" y="216"/>
                    </a:lnTo>
                    <a:lnTo>
                      <a:pt x="80" y="216"/>
                    </a:lnTo>
                    <a:cubicBezTo>
                      <a:pt x="80" y="223"/>
                      <a:pt x="73" y="223"/>
                      <a:pt x="73" y="223"/>
                    </a:cubicBezTo>
                    <a:cubicBezTo>
                      <a:pt x="1" y="259"/>
                      <a:pt x="14" y="309"/>
                      <a:pt x="14" y="309"/>
                    </a:cubicBezTo>
                    <a:cubicBezTo>
                      <a:pt x="44" y="359"/>
                      <a:pt x="73" y="425"/>
                      <a:pt x="73" y="525"/>
                    </a:cubicBezTo>
                    <a:lnTo>
                      <a:pt x="1172" y="525"/>
                    </a:lnTo>
                    <a:cubicBezTo>
                      <a:pt x="1194" y="352"/>
                      <a:pt x="1136" y="173"/>
                      <a:pt x="1101" y="114"/>
                    </a:cubicBezTo>
                    <a:cubicBezTo>
                      <a:pt x="1101" y="114"/>
                      <a:pt x="1093" y="107"/>
                      <a:pt x="1093" y="101"/>
                    </a:cubicBezTo>
                    <a:cubicBezTo>
                      <a:pt x="1093" y="101"/>
                      <a:pt x="1086" y="101"/>
                      <a:pt x="1086" y="94"/>
                    </a:cubicBezTo>
                    <a:lnTo>
                      <a:pt x="1079" y="94"/>
                    </a:lnTo>
                    <a:lnTo>
                      <a:pt x="1072" y="87"/>
                    </a:lnTo>
                    <a:lnTo>
                      <a:pt x="1022" y="87"/>
                    </a:lnTo>
                    <a:cubicBezTo>
                      <a:pt x="1015" y="87"/>
                      <a:pt x="1006" y="87"/>
                      <a:pt x="999" y="94"/>
                    </a:cubicBezTo>
                    <a:lnTo>
                      <a:pt x="956" y="94"/>
                    </a:lnTo>
                    <a:cubicBezTo>
                      <a:pt x="870" y="94"/>
                      <a:pt x="784" y="64"/>
                      <a:pt x="720" y="28"/>
                    </a:cubicBezTo>
                    <a:cubicBezTo>
                      <a:pt x="691" y="14"/>
                      <a:pt x="661" y="1"/>
                      <a:pt x="6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4891303" y="4874132"/>
                <a:ext cx="7220" cy="233"/>
              </a:xfrm>
              <a:custGeom>
                <a:avLst/>
                <a:gdLst/>
                <a:ahLst/>
                <a:cxnLst/>
                <a:rect l="l" t="t" r="r" b="b"/>
                <a:pathLst>
                  <a:path w="31" h="1" fill="none" extrusionOk="0">
                    <a:moveTo>
                      <a:pt x="1" y="1"/>
                    </a:moveTo>
                    <a:lnTo>
                      <a:pt x="3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4677280" y="4880653"/>
                <a:ext cx="13507" cy="5356"/>
              </a:xfrm>
              <a:custGeom>
                <a:avLst/>
                <a:gdLst/>
                <a:ahLst/>
                <a:cxnLst/>
                <a:rect l="l" t="t" r="r" b="b"/>
                <a:pathLst>
                  <a:path w="58" h="23" fill="none" extrusionOk="0">
                    <a:moveTo>
                      <a:pt x="57" y="0"/>
                    </a:moveTo>
                    <a:cubicBezTo>
                      <a:pt x="35" y="9"/>
                      <a:pt x="14" y="16"/>
                      <a:pt x="0" y="2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4732241" y="4852474"/>
                <a:ext cx="13507" cy="8384"/>
              </a:xfrm>
              <a:custGeom>
                <a:avLst/>
                <a:gdLst/>
                <a:ahLst/>
                <a:cxnLst/>
                <a:rect l="l" t="t" r="r" b="b"/>
                <a:pathLst>
                  <a:path w="58" h="36" fill="none" extrusionOk="0">
                    <a:moveTo>
                      <a:pt x="58" y="1"/>
                    </a:moveTo>
                    <a:cubicBezTo>
                      <a:pt x="44" y="8"/>
                      <a:pt x="23" y="21"/>
                      <a:pt x="1" y="3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4757626" y="4818705"/>
                <a:ext cx="51934" cy="44016"/>
              </a:xfrm>
              <a:custGeom>
                <a:avLst/>
                <a:gdLst/>
                <a:ahLst/>
                <a:cxnLst/>
                <a:rect l="l" t="t" r="r" b="b"/>
                <a:pathLst>
                  <a:path w="223" h="189" extrusionOk="0">
                    <a:moveTo>
                      <a:pt x="114" y="1"/>
                    </a:moveTo>
                    <a:cubicBezTo>
                      <a:pt x="107" y="1"/>
                      <a:pt x="107" y="1"/>
                      <a:pt x="100" y="8"/>
                    </a:cubicBezTo>
                    <a:lnTo>
                      <a:pt x="94" y="8"/>
                    </a:lnTo>
                    <a:lnTo>
                      <a:pt x="87" y="16"/>
                    </a:lnTo>
                    <a:cubicBezTo>
                      <a:pt x="87" y="16"/>
                      <a:pt x="78" y="16"/>
                      <a:pt x="78" y="23"/>
                    </a:cubicBezTo>
                    <a:cubicBezTo>
                      <a:pt x="78" y="23"/>
                      <a:pt x="71" y="23"/>
                      <a:pt x="71" y="30"/>
                    </a:cubicBezTo>
                    <a:lnTo>
                      <a:pt x="50" y="51"/>
                    </a:lnTo>
                    <a:lnTo>
                      <a:pt x="28" y="73"/>
                    </a:lnTo>
                    <a:cubicBezTo>
                      <a:pt x="21" y="80"/>
                      <a:pt x="21" y="87"/>
                      <a:pt x="14" y="87"/>
                    </a:cubicBezTo>
                    <a:cubicBezTo>
                      <a:pt x="7" y="94"/>
                      <a:pt x="7" y="103"/>
                      <a:pt x="0" y="103"/>
                    </a:cubicBezTo>
                    <a:lnTo>
                      <a:pt x="57" y="189"/>
                    </a:lnTo>
                    <a:cubicBezTo>
                      <a:pt x="71" y="180"/>
                      <a:pt x="78" y="180"/>
                      <a:pt x="87" y="173"/>
                    </a:cubicBezTo>
                    <a:cubicBezTo>
                      <a:pt x="94" y="173"/>
                      <a:pt x="107" y="166"/>
                      <a:pt x="114" y="166"/>
                    </a:cubicBezTo>
                    <a:cubicBezTo>
                      <a:pt x="137" y="159"/>
                      <a:pt x="157" y="153"/>
                      <a:pt x="180" y="153"/>
                    </a:cubicBezTo>
                    <a:cubicBezTo>
                      <a:pt x="223" y="73"/>
                      <a:pt x="164" y="8"/>
                      <a:pt x="12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4779284" y="4820336"/>
                <a:ext cx="1863" cy="233"/>
              </a:xfrm>
              <a:custGeom>
                <a:avLst/>
                <a:gdLst/>
                <a:ahLst/>
                <a:cxnLst/>
                <a:rect l="l" t="t" r="r" b="b"/>
                <a:pathLst>
                  <a:path w="8" h="1" fill="none" extrusionOk="0">
                    <a:moveTo>
                      <a:pt x="7" y="1"/>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4769270" y="4825692"/>
                <a:ext cx="5124" cy="4891"/>
              </a:xfrm>
              <a:custGeom>
                <a:avLst/>
                <a:gdLst/>
                <a:ahLst/>
                <a:cxnLst/>
                <a:rect l="l" t="t" r="r" b="b"/>
                <a:pathLst>
                  <a:path w="22" h="21" fill="none" extrusionOk="0">
                    <a:moveTo>
                      <a:pt x="21" y="0"/>
                    </a:moveTo>
                    <a:lnTo>
                      <a:pt x="0" y="2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4705459" y="4867379"/>
                <a:ext cx="13740" cy="6987"/>
              </a:xfrm>
              <a:custGeom>
                <a:avLst/>
                <a:gdLst/>
                <a:ahLst/>
                <a:cxnLst/>
                <a:rect l="l" t="t" r="r" b="b"/>
                <a:pathLst>
                  <a:path w="59" h="30" fill="none" extrusionOk="0">
                    <a:moveTo>
                      <a:pt x="59" y="0"/>
                    </a:moveTo>
                    <a:cubicBezTo>
                      <a:pt x="36" y="7"/>
                      <a:pt x="16" y="23"/>
                      <a:pt x="0" y="3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4641881" y="4892763"/>
                <a:ext cx="20261" cy="16535"/>
              </a:xfrm>
              <a:custGeom>
                <a:avLst/>
                <a:gdLst/>
                <a:ahLst/>
                <a:cxnLst/>
                <a:rect l="l" t="t" r="r" b="b"/>
                <a:pathLst>
                  <a:path w="87" h="71" fill="none" extrusionOk="0">
                    <a:moveTo>
                      <a:pt x="7" y="71"/>
                    </a:moveTo>
                    <a:cubicBezTo>
                      <a:pt x="7" y="71"/>
                      <a:pt x="1" y="28"/>
                      <a:pt x="66" y="7"/>
                    </a:cubicBezTo>
                    <a:cubicBezTo>
                      <a:pt x="73" y="0"/>
                      <a:pt x="80" y="0"/>
                      <a:pt x="87"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4658649" y="4877393"/>
                <a:ext cx="38892" cy="47276"/>
              </a:xfrm>
              <a:custGeom>
                <a:avLst/>
                <a:gdLst/>
                <a:ahLst/>
                <a:cxnLst/>
                <a:rect l="l" t="t" r="r" b="b"/>
                <a:pathLst>
                  <a:path w="167" h="203" extrusionOk="0">
                    <a:moveTo>
                      <a:pt x="37" y="1"/>
                    </a:moveTo>
                    <a:cubicBezTo>
                      <a:pt x="29" y="1"/>
                      <a:pt x="22" y="1"/>
                      <a:pt x="15" y="7"/>
                    </a:cubicBezTo>
                    <a:cubicBezTo>
                      <a:pt x="1" y="14"/>
                      <a:pt x="1" y="37"/>
                      <a:pt x="8" y="51"/>
                    </a:cubicBezTo>
                    <a:lnTo>
                      <a:pt x="15" y="66"/>
                    </a:lnTo>
                    <a:lnTo>
                      <a:pt x="51" y="116"/>
                    </a:lnTo>
                    <a:lnTo>
                      <a:pt x="58" y="116"/>
                    </a:lnTo>
                    <a:lnTo>
                      <a:pt x="101" y="187"/>
                    </a:lnTo>
                    <a:cubicBezTo>
                      <a:pt x="108" y="196"/>
                      <a:pt x="123" y="202"/>
                      <a:pt x="130" y="202"/>
                    </a:cubicBezTo>
                    <a:cubicBezTo>
                      <a:pt x="137" y="202"/>
                      <a:pt x="144" y="202"/>
                      <a:pt x="151" y="196"/>
                    </a:cubicBezTo>
                    <a:cubicBezTo>
                      <a:pt x="167" y="187"/>
                      <a:pt x="167" y="166"/>
                      <a:pt x="158" y="152"/>
                    </a:cubicBezTo>
                    <a:lnTo>
                      <a:pt x="115" y="94"/>
                    </a:lnTo>
                    <a:lnTo>
                      <a:pt x="80" y="37"/>
                    </a:lnTo>
                    <a:lnTo>
                      <a:pt x="58" y="14"/>
                    </a:lnTo>
                    <a:cubicBezTo>
                      <a:pt x="51" y="7"/>
                      <a:pt x="44"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4685198" y="4864118"/>
                <a:ext cx="42386" cy="48906"/>
              </a:xfrm>
              <a:custGeom>
                <a:avLst/>
                <a:gdLst/>
                <a:ahLst/>
                <a:cxnLst/>
                <a:rect l="l" t="t" r="r" b="b"/>
                <a:pathLst>
                  <a:path w="182" h="210" extrusionOk="0">
                    <a:moveTo>
                      <a:pt x="37" y="1"/>
                    </a:moveTo>
                    <a:cubicBezTo>
                      <a:pt x="30" y="1"/>
                      <a:pt x="23" y="1"/>
                      <a:pt x="23" y="8"/>
                    </a:cubicBezTo>
                    <a:cubicBezTo>
                      <a:pt x="9" y="14"/>
                      <a:pt x="1" y="37"/>
                      <a:pt x="16" y="51"/>
                    </a:cubicBezTo>
                    <a:lnTo>
                      <a:pt x="23" y="71"/>
                    </a:lnTo>
                    <a:lnTo>
                      <a:pt x="59" y="123"/>
                    </a:lnTo>
                    <a:lnTo>
                      <a:pt x="116" y="194"/>
                    </a:lnTo>
                    <a:cubicBezTo>
                      <a:pt x="123" y="209"/>
                      <a:pt x="130" y="209"/>
                      <a:pt x="146" y="209"/>
                    </a:cubicBezTo>
                    <a:lnTo>
                      <a:pt x="160" y="209"/>
                    </a:lnTo>
                    <a:cubicBezTo>
                      <a:pt x="173" y="194"/>
                      <a:pt x="182" y="173"/>
                      <a:pt x="166" y="158"/>
                    </a:cubicBezTo>
                    <a:lnTo>
                      <a:pt x="123" y="94"/>
                    </a:lnTo>
                    <a:lnTo>
                      <a:pt x="87" y="44"/>
                    </a:lnTo>
                    <a:lnTo>
                      <a:pt x="66" y="14"/>
                    </a:lnTo>
                    <a:cubicBezTo>
                      <a:pt x="59" y="8"/>
                      <a:pt x="53"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4713843" y="4850611"/>
                <a:ext cx="44016" cy="52400"/>
              </a:xfrm>
              <a:custGeom>
                <a:avLst/>
                <a:gdLst/>
                <a:ahLst/>
                <a:cxnLst/>
                <a:rect l="l" t="t" r="r" b="b"/>
                <a:pathLst>
                  <a:path w="189" h="225" extrusionOk="0">
                    <a:moveTo>
                      <a:pt x="37" y="0"/>
                    </a:moveTo>
                    <a:cubicBezTo>
                      <a:pt x="30" y="0"/>
                      <a:pt x="23" y="0"/>
                      <a:pt x="16" y="9"/>
                    </a:cubicBezTo>
                    <a:cubicBezTo>
                      <a:pt x="0" y="16"/>
                      <a:pt x="0" y="36"/>
                      <a:pt x="7" y="52"/>
                    </a:cubicBezTo>
                    <a:lnTo>
                      <a:pt x="23" y="72"/>
                    </a:lnTo>
                    <a:lnTo>
                      <a:pt x="66" y="129"/>
                    </a:lnTo>
                    <a:lnTo>
                      <a:pt x="123" y="209"/>
                    </a:lnTo>
                    <a:cubicBezTo>
                      <a:pt x="130" y="216"/>
                      <a:pt x="137" y="224"/>
                      <a:pt x="152" y="224"/>
                    </a:cubicBezTo>
                    <a:cubicBezTo>
                      <a:pt x="159" y="224"/>
                      <a:pt x="159" y="224"/>
                      <a:pt x="166" y="216"/>
                    </a:cubicBezTo>
                    <a:cubicBezTo>
                      <a:pt x="180" y="209"/>
                      <a:pt x="188" y="188"/>
                      <a:pt x="173" y="173"/>
                    </a:cubicBezTo>
                    <a:lnTo>
                      <a:pt x="123" y="102"/>
                    </a:lnTo>
                    <a:lnTo>
                      <a:pt x="80" y="43"/>
                    </a:lnTo>
                    <a:lnTo>
                      <a:pt x="59" y="16"/>
                    </a:lnTo>
                    <a:cubicBezTo>
                      <a:pt x="59" y="9"/>
                      <a:pt x="43"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4740625" y="4837336"/>
                <a:ext cx="45413" cy="53564"/>
              </a:xfrm>
              <a:custGeom>
                <a:avLst/>
                <a:gdLst/>
                <a:ahLst/>
                <a:cxnLst/>
                <a:rect l="l" t="t" r="r" b="b"/>
                <a:pathLst>
                  <a:path w="195" h="230" extrusionOk="0">
                    <a:moveTo>
                      <a:pt x="37" y="0"/>
                    </a:moveTo>
                    <a:cubicBezTo>
                      <a:pt x="30" y="0"/>
                      <a:pt x="22" y="0"/>
                      <a:pt x="22" y="7"/>
                    </a:cubicBezTo>
                    <a:cubicBezTo>
                      <a:pt x="8" y="14"/>
                      <a:pt x="1" y="36"/>
                      <a:pt x="15" y="50"/>
                    </a:cubicBezTo>
                    <a:lnTo>
                      <a:pt x="22" y="66"/>
                    </a:lnTo>
                    <a:lnTo>
                      <a:pt x="73" y="129"/>
                    </a:lnTo>
                    <a:lnTo>
                      <a:pt x="137" y="216"/>
                    </a:lnTo>
                    <a:cubicBezTo>
                      <a:pt x="144" y="230"/>
                      <a:pt x="151" y="230"/>
                      <a:pt x="160" y="230"/>
                    </a:cubicBezTo>
                    <a:lnTo>
                      <a:pt x="180" y="230"/>
                    </a:lnTo>
                    <a:cubicBezTo>
                      <a:pt x="187" y="223"/>
                      <a:pt x="194" y="216"/>
                      <a:pt x="194" y="209"/>
                    </a:cubicBezTo>
                    <a:lnTo>
                      <a:pt x="194" y="186"/>
                    </a:lnTo>
                    <a:cubicBezTo>
                      <a:pt x="194" y="186"/>
                      <a:pt x="187" y="186"/>
                      <a:pt x="187" y="179"/>
                    </a:cubicBezTo>
                    <a:lnTo>
                      <a:pt x="130" y="109"/>
                    </a:lnTo>
                    <a:lnTo>
                      <a:pt x="73" y="23"/>
                    </a:lnTo>
                    <a:lnTo>
                      <a:pt x="65" y="14"/>
                    </a:lnTo>
                    <a:cubicBezTo>
                      <a:pt x="58" y="7"/>
                      <a:pt x="51" y="0"/>
                      <a:pt x="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4554782" y="3524789"/>
                <a:ext cx="383799" cy="1175383"/>
              </a:xfrm>
              <a:custGeom>
                <a:avLst/>
                <a:gdLst/>
                <a:ahLst/>
                <a:cxnLst/>
                <a:rect l="l" t="t" r="r" b="b"/>
                <a:pathLst>
                  <a:path w="1648" h="5047" extrusionOk="0">
                    <a:moveTo>
                      <a:pt x="1337" y="0"/>
                    </a:moveTo>
                    <a:cubicBezTo>
                      <a:pt x="1310" y="16"/>
                      <a:pt x="921" y="152"/>
                      <a:pt x="411" y="166"/>
                    </a:cubicBezTo>
                    <a:cubicBezTo>
                      <a:pt x="378" y="167"/>
                      <a:pt x="346" y="168"/>
                      <a:pt x="312" y="168"/>
                    </a:cubicBezTo>
                    <a:cubicBezTo>
                      <a:pt x="213" y="168"/>
                      <a:pt x="109" y="161"/>
                      <a:pt x="0" y="145"/>
                    </a:cubicBezTo>
                    <a:lnTo>
                      <a:pt x="0" y="145"/>
                    </a:lnTo>
                    <a:cubicBezTo>
                      <a:pt x="52" y="418"/>
                      <a:pt x="181" y="1101"/>
                      <a:pt x="295" y="1698"/>
                    </a:cubicBezTo>
                    <a:cubicBezTo>
                      <a:pt x="375" y="2093"/>
                      <a:pt x="447" y="2452"/>
                      <a:pt x="483" y="2631"/>
                    </a:cubicBezTo>
                    <a:cubicBezTo>
                      <a:pt x="590" y="3157"/>
                      <a:pt x="878" y="4415"/>
                      <a:pt x="914" y="5046"/>
                    </a:cubicBezTo>
                    <a:lnTo>
                      <a:pt x="1553" y="5046"/>
                    </a:lnTo>
                    <a:cubicBezTo>
                      <a:pt x="1553" y="5046"/>
                      <a:pt x="1648" y="3775"/>
                      <a:pt x="1605" y="3437"/>
                    </a:cubicBezTo>
                    <a:cubicBezTo>
                      <a:pt x="1553" y="3092"/>
                      <a:pt x="1432" y="2610"/>
                      <a:pt x="1416" y="2431"/>
                    </a:cubicBezTo>
                    <a:cubicBezTo>
                      <a:pt x="1410" y="2251"/>
                      <a:pt x="1403" y="1101"/>
                      <a:pt x="1410" y="928"/>
                    </a:cubicBezTo>
                    <a:cubicBezTo>
                      <a:pt x="1410" y="756"/>
                      <a:pt x="1518" y="454"/>
                      <a:pt x="133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4467915" y="2979136"/>
                <a:ext cx="1863" cy="3493"/>
              </a:xfrm>
              <a:custGeom>
                <a:avLst/>
                <a:gdLst/>
                <a:ahLst/>
                <a:cxnLst/>
                <a:rect l="l" t="t" r="r" b="b"/>
                <a:pathLst>
                  <a:path w="8" h="15" extrusionOk="0">
                    <a:moveTo>
                      <a:pt x="1" y="0"/>
                    </a:moveTo>
                    <a:lnTo>
                      <a:pt x="1" y="14"/>
                    </a:lnTo>
                    <a:cubicBezTo>
                      <a:pt x="7" y="7"/>
                      <a:pt x="7" y="7"/>
                      <a:pt x="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4904577" y="3087894"/>
                <a:ext cx="7220" cy="15138"/>
              </a:xfrm>
              <a:custGeom>
                <a:avLst/>
                <a:gdLst/>
                <a:ahLst/>
                <a:cxnLst/>
                <a:rect l="l" t="t" r="r" b="b"/>
                <a:pathLst>
                  <a:path w="31" h="65" extrusionOk="0">
                    <a:moveTo>
                      <a:pt x="30" y="1"/>
                    </a:moveTo>
                    <a:cubicBezTo>
                      <a:pt x="23" y="22"/>
                      <a:pt x="16" y="44"/>
                      <a:pt x="1" y="65"/>
                    </a:cubicBezTo>
                    <a:lnTo>
                      <a:pt x="1" y="65"/>
                    </a:lnTo>
                    <a:cubicBezTo>
                      <a:pt x="16" y="44"/>
                      <a:pt x="23" y="22"/>
                      <a:pt x="3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4482820" y="3106525"/>
                <a:ext cx="1863" cy="15138"/>
              </a:xfrm>
              <a:custGeom>
                <a:avLst/>
                <a:gdLst/>
                <a:ahLst/>
                <a:cxnLst/>
                <a:rect l="l" t="t" r="r" b="b"/>
                <a:pathLst>
                  <a:path w="8" h="65" extrusionOk="0">
                    <a:moveTo>
                      <a:pt x="7" y="0"/>
                    </a:moveTo>
                    <a:cubicBezTo>
                      <a:pt x="7" y="21"/>
                      <a:pt x="7" y="43"/>
                      <a:pt x="0" y="64"/>
                    </a:cubicBezTo>
                    <a:lnTo>
                      <a:pt x="7" y="64"/>
                    </a:lnTo>
                    <a:lnTo>
                      <a:pt x="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4872905" y="3153102"/>
                <a:ext cx="6987" cy="13973"/>
              </a:xfrm>
              <a:custGeom>
                <a:avLst/>
                <a:gdLst/>
                <a:ahLst/>
                <a:cxnLst/>
                <a:rect l="l" t="t" r="r" b="b"/>
                <a:pathLst>
                  <a:path w="30" h="60" extrusionOk="0">
                    <a:moveTo>
                      <a:pt x="30" y="0"/>
                    </a:moveTo>
                    <a:cubicBezTo>
                      <a:pt x="23" y="16"/>
                      <a:pt x="7" y="37"/>
                      <a:pt x="0" y="59"/>
                    </a:cubicBezTo>
                    <a:cubicBezTo>
                      <a:pt x="14" y="37"/>
                      <a:pt x="23" y="16"/>
                      <a:pt x="3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4467915" y="2964231"/>
                <a:ext cx="233" cy="5124"/>
              </a:xfrm>
              <a:custGeom>
                <a:avLst/>
                <a:gdLst/>
                <a:ahLst/>
                <a:cxnLst/>
                <a:rect l="l" t="t" r="r" b="b"/>
                <a:pathLst>
                  <a:path w="1" h="22" extrusionOk="0">
                    <a:moveTo>
                      <a:pt x="1" y="1"/>
                    </a:moveTo>
                    <a:lnTo>
                      <a:pt x="1" y="2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4519849" y="2699439"/>
                <a:ext cx="445281" cy="197954"/>
              </a:xfrm>
              <a:custGeom>
                <a:avLst/>
                <a:gdLst/>
                <a:ahLst/>
                <a:cxnLst/>
                <a:rect l="l" t="t" r="r" b="b"/>
                <a:pathLst>
                  <a:path w="1912" h="850" extrusionOk="0">
                    <a:moveTo>
                      <a:pt x="1387" y="1"/>
                    </a:moveTo>
                    <a:cubicBezTo>
                      <a:pt x="1416" y="44"/>
                      <a:pt x="1437" y="66"/>
                      <a:pt x="1437" y="66"/>
                    </a:cubicBezTo>
                    <a:cubicBezTo>
                      <a:pt x="1437" y="66"/>
                      <a:pt x="1268" y="347"/>
                      <a:pt x="881" y="347"/>
                    </a:cubicBezTo>
                    <a:cubicBezTo>
                      <a:pt x="831" y="347"/>
                      <a:pt x="777" y="343"/>
                      <a:pt x="719" y="332"/>
                    </a:cubicBezTo>
                    <a:cubicBezTo>
                      <a:pt x="604" y="310"/>
                      <a:pt x="547" y="246"/>
                      <a:pt x="518" y="189"/>
                    </a:cubicBezTo>
                    <a:cubicBezTo>
                      <a:pt x="511" y="166"/>
                      <a:pt x="504" y="153"/>
                      <a:pt x="504" y="137"/>
                    </a:cubicBezTo>
                    <a:lnTo>
                      <a:pt x="504" y="116"/>
                    </a:lnTo>
                    <a:cubicBezTo>
                      <a:pt x="495" y="116"/>
                      <a:pt x="495" y="109"/>
                      <a:pt x="495" y="103"/>
                    </a:cubicBezTo>
                    <a:cubicBezTo>
                      <a:pt x="495" y="80"/>
                      <a:pt x="504" y="59"/>
                      <a:pt x="511" y="51"/>
                    </a:cubicBezTo>
                    <a:cubicBezTo>
                      <a:pt x="511" y="44"/>
                      <a:pt x="518" y="37"/>
                      <a:pt x="525" y="30"/>
                    </a:cubicBezTo>
                    <a:lnTo>
                      <a:pt x="525" y="30"/>
                    </a:lnTo>
                    <a:cubicBezTo>
                      <a:pt x="461" y="73"/>
                      <a:pt x="309" y="109"/>
                      <a:pt x="245" y="159"/>
                    </a:cubicBezTo>
                    <a:lnTo>
                      <a:pt x="236" y="166"/>
                    </a:lnTo>
                    <a:cubicBezTo>
                      <a:pt x="236" y="166"/>
                      <a:pt x="230" y="166"/>
                      <a:pt x="230" y="173"/>
                    </a:cubicBezTo>
                    <a:cubicBezTo>
                      <a:pt x="230" y="173"/>
                      <a:pt x="223" y="173"/>
                      <a:pt x="223" y="180"/>
                    </a:cubicBezTo>
                    <a:cubicBezTo>
                      <a:pt x="159" y="253"/>
                      <a:pt x="93" y="454"/>
                      <a:pt x="43" y="555"/>
                    </a:cubicBezTo>
                    <a:cubicBezTo>
                      <a:pt x="29" y="577"/>
                      <a:pt x="14" y="598"/>
                      <a:pt x="0" y="627"/>
                    </a:cubicBezTo>
                    <a:cubicBezTo>
                      <a:pt x="93" y="663"/>
                      <a:pt x="209" y="698"/>
                      <a:pt x="352" y="727"/>
                    </a:cubicBezTo>
                    <a:cubicBezTo>
                      <a:pt x="654" y="793"/>
                      <a:pt x="1056" y="850"/>
                      <a:pt x="1573" y="850"/>
                    </a:cubicBezTo>
                    <a:cubicBezTo>
                      <a:pt x="1607" y="574"/>
                      <a:pt x="1772" y="339"/>
                      <a:pt x="1882" y="339"/>
                    </a:cubicBezTo>
                    <a:cubicBezTo>
                      <a:pt x="1892" y="339"/>
                      <a:pt x="1902" y="341"/>
                      <a:pt x="1912" y="346"/>
                    </a:cubicBezTo>
                    <a:cubicBezTo>
                      <a:pt x="1855" y="296"/>
                      <a:pt x="1782" y="260"/>
                      <a:pt x="1711" y="223"/>
                    </a:cubicBezTo>
                    <a:cubicBezTo>
                      <a:pt x="1646" y="189"/>
                      <a:pt x="1523" y="153"/>
                      <a:pt x="13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4636991" y="2731345"/>
                <a:ext cx="3493" cy="12110"/>
              </a:xfrm>
              <a:custGeom>
                <a:avLst/>
                <a:gdLst/>
                <a:ahLst/>
                <a:cxnLst/>
                <a:rect l="l" t="t" r="r" b="b"/>
                <a:pathLst>
                  <a:path w="15" h="52" fill="none" extrusionOk="0">
                    <a:moveTo>
                      <a:pt x="15" y="52"/>
                    </a:moveTo>
                    <a:cubicBezTo>
                      <a:pt x="8" y="29"/>
                      <a:pt x="1" y="16"/>
                      <a:pt x="1" y="0"/>
                    </a:cubicBezTo>
                    <a:cubicBezTo>
                      <a:pt x="1" y="16"/>
                      <a:pt x="8" y="36"/>
                      <a:pt x="15" y="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4419242" y="3253476"/>
                <a:ext cx="460651" cy="310672"/>
              </a:xfrm>
              <a:custGeom>
                <a:avLst/>
                <a:gdLst/>
                <a:ahLst/>
                <a:cxnLst/>
                <a:rect l="l" t="t" r="r" b="b"/>
                <a:pathLst>
                  <a:path w="1978" h="1334" extrusionOk="0">
                    <a:moveTo>
                      <a:pt x="230" y="1"/>
                    </a:moveTo>
                    <a:cubicBezTo>
                      <a:pt x="203" y="225"/>
                      <a:pt x="137" y="491"/>
                      <a:pt x="87" y="691"/>
                    </a:cubicBezTo>
                    <a:cubicBezTo>
                      <a:pt x="44" y="849"/>
                      <a:pt x="15" y="972"/>
                      <a:pt x="8" y="1001"/>
                    </a:cubicBezTo>
                    <a:cubicBezTo>
                      <a:pt x="1" y="1036"/>
                      <a:pt x="1" y="1065"/>
                      <a:pt x="1" y="1094"/>
                    </a:cubicBezTo>
                    <a:cubicBezTo>
                      <a:pt x="15" y="1138"/>
                      <a:pt x="30" y="1165"/>
                      <a:pt x="30" y="1165"/>
                    </a:cubicBezTo>
                    <a:cubicBezTo>
                      <a:pt x="30" y="1165"/>
                      <a:pt x="37" y="1165"/>
                      <a:pt x="37" y="1174"/>
                    </a:cubicBezTo>
                    <a:cubicBezTo>
                      <a:pt x="223" y="1245"/>
                      <a:pt x="403" y="1288"/>
                      <a:pt x="582" y="1310"/>
                    </a:cubicBezTo>
                    <a:cubicBezTo>
                      <a:pt x="691" y="1326"/>
                      <a:pt x="795" y="1333"/>
                      <a:pt x="894" y="1333"/>
                    </a:cubicBezTo>
                    <a:cubicBezTo>
                      <a:pt x="928" y="1333"/>
                      <a:pt x="960" y="1332"/>
                      <a:pt x="993" y="1331"/>
                    </a:cubicBezTo>
                    <a:cubicBezTo>
                      <a:pt x="1503" y="1317"/>
                      <a:pt x="1892" y="1181"/>
                      <a:pt x="1919" y="1165"/>
                    </a:cubicBezTo>
                    <a:cubicBezTo>
                      <a:pt x="1919" y="1165"/>
                      <a:pt x="1978" y="1101"/>
                      <a:pt x="1962" y="1072"/>
                    </a:cubicBezTo>
                    <a:cubicBezTo>
                      <a:pt x="1955" y="1044"/>
                      <a:pt x="1862" y="699"/>
                      <a:pt x="1805" y="484"/>
                    </a:cubicBezTo>
                    <a:cubicBezTo>
                      <a:pt x="1776" y="368"/>
                      <a:pt x="1762" y="289"/>
                      <a:pt x="1776" y="173"/>
                    </a:cubicBezTo>
                    <a:lnTo>
                      <a:pt x="1704" y="173"/>
                    </a:lnTo>
                    <a:cubicBezTo>
                      <a:pt x="1143" y="173"/>
                      <a:pt x="712" y="116"/>
                      <a:pt x="403" y="44"/>
                    </a:cubicBezTo>
                    <a:cubicBezTo>
                      <a:pt x="389" y="37"/>
                      <a:pt x="375" y="37"/>
                      <a:pt x="360" y="30"/>
                    </a:cubicBezTo>
                    <a:cubicBezTo>
                      <a:pt x="317" y="23"/>
                      <a:pt x="273" y="9"/>
                      <a:pt x="23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4472806" y="3238571"/>
                <a:ext cx="361674" cy="55427"/>
              </a:xfrm>
              <a:custGeom>
                <a:avLst/>
                <a:gdLst/>
                <a:ahLst/>
                <a:cxnLst/>
                <a:rect l="l" t="t" r="r" b="b"/>
                <a:pathLst>
                  <a:path w="1553" h="238" extrusionOk="0">
                    <a:moveTo>
                      <a:pt x="7" y="1"/>
                    </a:moveTo>
                    <a:cubicBezTo>
                      <a:pt x="7" y="22"/>
                      <a:pt x="7" y="44"/>
                      <a:pt x="0" y="65"/>
                    </a:cubicBezTo>
                    <a:cubicBezTo>
                      <a:pt x="43" y="73"/>
                      <a:pt x="87" y="87"/>
                      <a:pt x="130" y="94"/>
                    </a:cubicBezTo>
                    <a:cubicBezTo>
                      <a:pt x="145" y="101"/>
                      <a:pt x="159" y="101"/>
                      <a:pt x="173" y="108"/>
                    </a:cubicBezTo>
                    <a:cubicBezTo>
                      <a:pt x="482" y="180"/>
                      <a:pt x="913" y="237"/>
                      <a:pt x="1474" y="237"/>
                    </a:cubicBezTo>
                    <a:lnTo>
                      <a:pt x="1546" y="237"/>
                    </a:lnTo>
                    <a:cubicBezTo>
                      <a:pt x="1546" y="223"/>
                      <a:pt x="1546" y="203"/>
                      <a:pt x="1553" y="180"/>
                    </a:cubicBezTo>
                    <a:cubicBezTo>
                      <a:pt x="956" y="180"/>
                      <a:pt x="511" y="123"/>
                      <a:pt x="188" y="44"/>
                    </a:cubicBezTo>
                    <a:cubicBezTo>
                      <a:pt x="173" y="44"/>
                      <a:pt x="159" y="37"/>
                      <a:pt x="145" y="37"/>
                    </a:cubicBezTo>
                    <a:cubicBezTo>
                      <a:pt x="93" y="22"/>
                      <a:pt x="50" y="15"/>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4474436" y="3188501"/>
                <a:ext cx="373784" cy="92223"/>
              </a:xfrm>
              <a:custGeom>
                <a:avLst/>
                <a:gdLst/>
                <a:ahLst/>
                <a:cxnLst/>
                <a:rect l="l" t="t" r="r" b="b"/>
                <a:pathLst>
                  <a:path w="1605" h="396" extrusionOk="0">
                    <a:moveTo>
                      <a:pt x="23" y="0"/>
                    </a:moveTo>
                    <a:cubicBezTo>
                      <a:pt x="23" y="30"/>
                      <a:pt x="16" y="64"/>
                      <a:pt x="16" y="100"/>
                    </a:cubicBezTo>
                    <a:cubicBezTo>
                      <a:pt x="16" y="116"/>
                      <a:pt x="16" y="130"/>
                      <a:pt x="9" y="143"/>
                    </a:cubicBezTo>
                    <a:cubicBezTo>
                      <a:pt x="9" y="166"/>
                      <a:pt x="9" y="187"/>
                      <a:pt x="0" y="216"/>
                    </a:cubicBezTo>
                    <a:cubicBezTo>
                      <a:pt x="43" y="230"/>
                      <a:pt x="86" y="237"/>
                      <a:pt x="138" y="252"/>
                    </a:cubicBezTo>
                    <a:cubicBezTo>
                      <a:pt x="152" y="252"/>
                      <a:pt x="166" y="259"/>
                      <a:pt x="181" y="259"/>
                    </a:cubicBezTo>
                    <a:cubicBezTo>
                      <a:pt x="504" y="338"/>
                      <a:pt x="949" y="395"/>
                      <a:pt x="1546" y="395"/>
                    </a:cubicBezTo>
                    <a:cubicBezTo>
                      <a:pt x="1561" y="331"/>
                      <a:pt x="1575" y="266"/>
                      <a:pt x="1605" y="180"/>
                    </a:cubicBezTo>
                    <a:lnTo>
                      <a:pt x="1525" y="180"/>
                    </a:lnTo>
                    <a:cubicBezTo>
                      <a:pt x="942" y="180"/>
                      <a:pt x="504" y="116"/>
                      <a:pt x="188" y="43"/>
                    </a:cubicBezTo>
                    <a:cubicBezTo>
                      <a:pt x="130" y="30"/>
                      <a:pt x="73" y="14"/>
                      <a:pt x="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4479559" y="3173130"/>
                <a:ext cx="373552" cy="57290"/>
              </a:xfrm>
              <a:custGeom>
                <a:avLst/>
                <a:gdLst/>
                <a:ahLst/>
                <a:cxnLst/>
                <a:rect l="l" t="t" r="r" b="b"/>
                <a:pathLst>
                  <a:path w="1604" h="246" extrusionOk="0">
                    <a:moveTo>
                      <a:pt x="7" y="1"/>
                    </a:moveTo>
                    <a:cubicBezTo>
                      <a:pt x="7" y="23"/>
                      <a:pt x="1" y="37"/>
                      <a:pt x="1" y="66"/>
                    </a:cubicBezTo>
                    <a:cubicBezTo>
                      <a:pt x="51" y="80"/>
                      <a:pt x="108" y="96"/>
                      <a:pt x="166" y="109"/>
                    </a:cubicBezTo>
                    <a:cubicBezTo>
                      <a:pt x="482" y="182"/>
                      <a:pt x="920" y="246"/>
                      <a:pt x="1503" y="246"/>
                    </a:cubicBezTo>
                    <a:lnTo>
                      <a:pt x="1583" y="246"/>
                    </a:lnTo>
                    <a:cubicBezTo>
                      <a:pt x="1589" y="225"/>
                      <a:pt x="1596" y="209"/>
                      <a:pt x="1603" y="189"/>
                    </a:cubicBezTo>
                    <a:lnTo>
                      <a:pt x="1603" y="189"/>
                    </a:lnTo>
                    <a:cubicBezTo>
                      <a:pt x="1576" y="189"/>
                      <a:pt x="1548" y="189"/>
                      <a:pt x="1521" y="189"/>
                    </a:cubicBezTo>
                    <a:cubicBezTo>
                      <a:pt x="937" y="189"/>
                      <a:pt x="497" y="120"/>
                      <a:pt x="180" y="44"/>
                    </a:cubicBezTo>
                    <a:cubicBezTo>
                      <a:pt x="116" y="30"/>
                      <a:pt x="58" y="16"/>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4481190" y="3121429"/>
                <a:ext cx="391950" cy="95950"/>
              </a:xfrm>
              <a:custGeom>
                <a:avLst/>
                <a:gdLst/>
                <a:ahLst/>
                <a:cxnLst/>
                <a:rect l="l" t="t" r="r" b="b"/>
                <a:pathLst>
                  <a:path w="1683" h="412" extrusionOk="0">
                    <a:moveTo>
                      <a:pt x="14" y="0"/>
                    </a:moveTo>
                    <a:cubicBezTo>
                      <a:pt x="7" y="59"/>
                      <a:pt x="7" y="130"/>
                      <a:pt x="0" y="223"/>
                    </a:cubicBezTo>
                    <a:cubicBezTo>
                      <a:pt x="51" y="238"/>
                      <a:pt x="109" y="252"/>
                      <a:pt x="173" y="266"/>
                    </a:cubicBezTo>
                    <a:cubicBezTo>
                      <a:pt x="490" y="342"/>
                      <a:pt x="930" y="411"/>
                      <a:pt x="1514" y="411"/>
                    </a:cubicBezTo>
                    <a:cubicBezTo>
                      <a:pt x="1541" y="411"/>
                      <a:pt x="1569" y="411"/>
                      <a:pt x="1596" y="411"/>
                    </a:cubicBezTo>
                    <a:cubicBezTo>
                      <a:pt x="1610" y="368"/>
                      <a:pt x="1632" y="331"/>
                      <a:pt x="1646" y="288"/>
                    </a:cubicBezTo>
                    <a:cubicBezTo>
                      <a:pt x="1662" y="252"/>
                      <a:pt x="1669" y="223"/>
                      <a:pt x="1682" y="195"/>
                    </a:cubicBezTo>
                    <a:lnTo>
                      <a:pt x="1553" y="195"/>
                    </a:lnTo>
                    <a:cubicBezTo>
                      <a:pt x="972" y="195"/>
                      <a:pt x="540" y="130"/>
                      <a:pt x="230" y="59"/>
                    </a:cubicBezTo>
                    <a:cubicBezTo>
                      <a:pt x="152" y="36"/>
                      <a:pt x="80" y="23"/>
                      <a:pt x="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4484450" y="3106525"/>
                <a:ext cx="395443" cy="60551"/>
              </a:xfrm>
              <a:custGeom>
                <a:avLst/>
                <a:gdLst/>
                <a:ahLst/>
                <a:cxnLst/>
                <a:rect l="l" t="t" r="r" b="b"/>
                <a:pathLst>
                  <a:path w="1698" h="260" extrusionOk="0">
                    <a:moveTo>
                      <a:pt x="0" y="0"/>
                    </a:moveTo>
                    <a:lnTo>
                      <a:pt x="0" y="64"/>
                    </a:lnTo>
                    <a:cubicBezTo>
                      <a:pt x="66" y="87"/>
                      <a:pt x="138" y="100"/>
                      <a:pt x="216" y="123"/>
                    </a:cubicBezTo>
                    <a:cubicBezTo>
                      <a:pt x="526" y="194"/>
                      <a:pt x="958" y="259"/>
                      <a:pt x="1539" y="259"/>
                    </a:cubicBezTo>
                    <a:lnTo>
                      <a:pt x="1668" y="259"/>
                    </a:lnTo>
                    <a:cubicBezTo>
                      <a:pt x="1675" y="237"/>
                      <a:pt x="1691" y="216"/>
                      <a:pt x="1698" y="200"/>
                    </a:cubicBezTo>
                    <a:lnTo>
                      <a:pt x="1698" y="200"/>
                    </a:lnTo>
                    <a:cubicBezTo>
                      <a:pt x="1659" y="201"/>
                      <a:pt x="1621" y="201"/>
                      <a:pt x="1584" y="201"/>
                    </a:cubicBezTo>
                    <a:cubicBezTo>
                      <a:pt x="994" y="201"/>
                      <a:pt x="549" y="139"/>
                      <a:pt x="231" y="64"/>
                    </a:cubicBezTo>
                    <a:cubicBezTo>
                      <a:pt x="145" y="43"/>
                      <a:pt x="66" y="21"/>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4477929" y="3051098"/>
                <a:ext cx="426883" cy="102471"/>
              </a:xfrm>
              <a:custGeom>
                <a:avLst/>
                <a:gdLst/>
                <a:ahLst/>
                <a:cxnLst/>
                <a:rect l="l" t="t" r="r" b="b"/>
                <a:pathLst>
                  <a:path w="1833" h="440" extrusionOk="0">
                    <a:moveTo>
                      <a:pt x="1" y="0"/>
                    </a:moveTo>
                    <a:lnTo>
                      <a:pt x="1" y="0"/>
                    </a:lnTo>
                    <a:cubicBezTo>
                      <a:pt x="8" y="16"/>
                      <a:pt x="8" y="30"/>
                      <a:pt x="8" y="43"/>
                    </a:cubicBezTo>
                    <a:cubicBezTo>
                      <a:pt x="21" y="102"/>
                      <a:pt x="28" y="159"/>
                      <a:pt x="28" y="238"/>
                    </a:cubicBezTo>
                    <a:cubicBezTo>
                      <a:pt x="94" y="259"/>
                      <a:pt x="173" y="281"/>
                      <a:pt x="259" y="302"/>
                    </a:cubicBezTo>
                    <a:cubicBezTo>
                      <a:pt x="577" y="377"/>
                      <a:pt x="1022" y="439"/>
                      <a:pt x="1612" y="439"/>
                    </a:cubicBezTo>
                    <a:cubicBezTo>
                      <a:pt x="1649" y="439"/>
                      <a:pt x="1687" y="439"/>
                      <a:pt x="1726" y="438"/>
                    </a:cubicBezTo>
                    <a:cubicBezTo>
                      <a:pt x="1762" y="368"/>
                      <a:pt x="1797" y="295"/>
                      <a:pt x="1833" y="223"/>
                    </a:cubicBezTo>
                    <a:lnTo>
                      <a:pt x="1617" y="223"/>
                    </a:lnTo>
                    <a:cubicBezTo>
                      <a:pt x="1050" y="223"/>
                      <a:pt x="618" y="166"/>
                      <a:pt x="309" y="87"/>
                    </a:cubicBezTo>
                    <a:cubicBezTo>
                      <a:pt x="187" y="59"/>
                      <a:pt x="87" y="30"/>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4476299" y="3036193"/>
                <a:ext cx="435500" cy="66839"/>
              </a:xfrm>
              <a:custGeom>
                <a:avLst/>
                <a:gdLst/>
                <a:ahLst/>
                <a:cxnLst/>
                <a:rect l="l" t="t" r="r" b="b"/>
                <a:pathLst>
                  <a:path w="1870" h="287" extrusionOk="0">
                    <a:moveTo>
                      <a:pt x="1" y="0"/>
                    </a:moveTo>
                    <a:lnTo>
                      <a:pt x="1" y="21"/>
                    </a:lnTo>
                    <a:cubicBezTo>
                      <a:pt x="1" y="28"/>
                      <a:pt x="8" y="37"/>
                      <a:pt x="8" y="44"/>
                    </a:cubicBezTo>
                    <a:lnTo>
                      <a:pt x="8" y="64"/>
                    </a:lnTo>
                    <a:cubicBezTo>
                      <a:pt x="94" y="94"/>
                      <a:pt x="194" y="123"/>
                      <a:pt x="316" y="151"/>
                    </a:cubicBezTo>
                    <a:cubicBezTo>
                      <a:pt x="625" y="230"/>
                      <a:pt x="1057" y="287"/>
                      <a:pt x="1624" y="287"/>
                    </a:cubicBezTo>
                    <a:lnTo>
                      <a:pt x="1840" y="287"/>
                    </a:lnTo>
                    <a:cubicBezTo>
                      <a:pt x="1855" y="266"/>
                      <a:pt x="1862" y="244"/>
                      <a:pt x="1869" y="223"/>
                    </a:cubicBezTo>
                    <a:lnTo>
                      <a:pt x="1869" y="223"/>
                    </a:lnTo>
                    <a:cubicBezTo>
                      <a:pt x="1787" y="225"/>
                      <a:pt x="1708" y="227"/>
                      <a:pt x="1631" y="227"/>
                    </a:cubicBezTo>
                    <a:cubicBezTo>
                      <a:pt x="1068" y="227"/>
                      <a:pt x="641" y="163"/>
                      <a:pt x="337" y="94"/>
                    </a:cubicBezTo>
                    <a:cubicBezTo>
                      <a:pt x="201" y="64"/>
                      <a:pt x="87" y="28"/>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4467915" y="2979136"/>
                <a:ext cx="470666" cy="109923"/>
              </a:xfrm>
              <a:custGeom>
                <a:avLst/>
                <a:gdLst/>
                <a:ahLst/>
                <a:cxnLst/>
                <a:rect l="l" t="t" r="r" b="b"/>
                <a:pathLst>
                  <a:path w="2021" h="472" extrusionOk="0">
                    <a:moveTo>
                      <a:pt x="7" y="0"/>
                    </a:moveTo>
                    <a:cubicBezTo>
                      <a:pt x="7" y="7"/>
                      <a:pt x="7" y="7"/>
                      <a:pt x="1" y="14"/>
                    </a:cubicBezTo>
                    <a:cubicBezTo>
                      <a:pt x="7" y="87"/>
                      <a:pt x="21" y="173"/>
                      <a:pt x="37" y="245"/>
                    </a:cubicBezTo>
                    <a:cubicBezTo>
                      <a:pt x="123" y="273"/>
                      <a:pt x="237" y="309"/>
                      <a:pt x="373" y="339"/>
                    </a:cubicBezTo>
                    <a:cubicBezTo>
                      <a:pt x="677" y="408"/>
                      <a:pt x="1104" y="472"/>
                      <a:pt x="1667" y="472"/>
                    </a:cubicBezTo>
                    <a:cubicBezTo>
                      <a:pt x="1744" y="472"/>
                      <a:pt x="1823" y="470"/>
                      <a:pt x="1905" y="468"/>
                    </a:cubicBezTo>
                    <a:cubicBezTo>
                      <a:pt x="1948" y="402"/>
                      <a:pt x="1984" y="332"/>
                      <a:pt x="2021" y="266"/>
                    </a:cubicBezTo>
                    <a:cubicBezTo>
                      <a:pt x="2005" y="259"/>
                      <a:pt x="1991" y="259"/>
                      <a:pt x="1984" y="252"/>
                    </a:cubicBezTo>
                    <a:cubicBezTo>
                      <a:pt x="1891" y="259"/>
                      <a:pt x="1805" y="259"/>
                      <a:pt x="1719" y="259"/>
                    </a:cubicBezTo>
                    <a:cubicBezTo>
                      <a:pt x="1158" y="259"/>
                      <a:pt x="734" y="202"/>
                      <a:pt x="425" y="130"/>
                    </a:cubicBezTo>
                    <a:cubicBezTo>
                      <a:pt x="244" y="87"/>
                      <a:pt x="108" y="44"/>
                      <a:pt x="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4487943" y="2858501"/>
                <a:ext cx="400567" cy="103868"/>
              </a:xfrm>
              <a:custGeom>
                <a:avLst/>
                <a:gdLst/>
                <a:ahLst/>
                <a:cxnLst/>
                <a:rect l="l" t="t" r="r" b="b"/>
                <a:pathLst>
                  <a:path w="1720" h="446" extrusionOk="0">
                    <a:moveTo>
                      <a:pt x="101" y="1"/>
                    </a:moveTo>
                    <a:cubicBezTo>
                      <a:pt x="80" y="37"/>
                      <a:pt x="58" y="80"/>
                      <a:pt x="37" y="117"/>
                    </a:cubicBezTo>
                    <a:lnTo>
                      <a:pt x="37" y="123"/>
                    </a:lnTo>
                    <a:cubicBezTo>
                      <a:pt x="22" y="144"/>
                      <a:pt x="8" y="167"/>
                      <a:pt x="1" y="196"/>
                    </a:cubicBezTo>
                    <a:lnTo>
                      <a:pt x="8" y="196"/>
                    </a:lnTo>
                    <a:cubicBezTo>
                      <a:pt x="115" y="230"/>
                      <a:pt x="253" y="273"/>
                      <a:pt x="425" y="317"/>
                    </a:cubicBezTo>
                    <a:cubicBezTo>
                      <a:pt x="734" y="389"/>
                      <a:pt x="1158" y="446"/>
                      <a:pt x="1719" y="446"/>
                    </a:cubicBezTo>
                    <a:cubicBezTo>
                      <a:pt x="1710" y="382"/>
                      <a:pt x="1703" y="310"/>
                      <a:pt x="1710" y="230"/>
                    </a:cubicBezTo>
                    <a:cubicBezTo>
                      <a:pt x="1179" y="230"/>
                      <a:pt x="777" y="173"/>
                      <a:pt x="475" y="101"/>
                    </a:cubicBezTo>
                    <a:cubicBezTo>
                      <a:pt x="323" y="73"/>
                      <a:pt x="201" y="37"/>
                      <a:pt x="1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467915" y="2915558"/>
                <a:ext cx="443884" cy="109690"/>
              </a:xfrm>
              <a:custGeom>
                <a:avLst/>
                <a:gdLst/>
                <a:ahLst/>
                <a:cxnLst/>
                <a:rect l="l" t="t" r="r" b="b"/>
                <a:pathLst>
                  <a:path w="1906" h="471" extrusionOk="0">
                    <a:moveTo>
                      <a:pt x="57" y="1"/>
                    </a:moveTo>
                    <a:cubicBezTo>
                      <a:pt x="44" y="28"/>
                      <a:pt x="28" y="58"/>
                      <a:pt x="21" y="87"/>
                    </a:cubicBezTo>
                    <a:cubicBezTo>
                      <a:pt x="7" y="123"/>
                      <a:pt x="7" y="166"/>
                      <a:pt x="1" y="210"/>
                    </a:cubicBezTo>
                    <a:cubicBezTo>
                      <a:pt x="7" y="217"/>
                      <a:pt x="14" y="217"/>
                      <a:pt x="21" y="217"/>
                    </a:cubicBezTo>
                    <a:cubicBezTo>
                      <a:pt x="123" y="260"/>
                      <a:pt x="259" y="303"/>
                      <a:pt x="439" y="339"/>
                    </a:cubicBezTo>
                    <a:cubicBezTo>
                      <a:pt x="746" y="410"/>
                      <a:pt x="1172" y="470"/>
                      <a:pt x="1734" y="470"/>
                    </a:cubicBezTo>
                    <a:cubicBezTo>
                      <a:pt x="1789" y="470"/>
                      <a:pt x="1847" y="470"/>
                      <a:pt x="1905" y="468"/>
                    </a:cubicBezTo>
                    <a:cubicBezTo>
                      <a:pt x="1862" y="425"/>
                      <a:pt x="1833" y="353"/>
                      <a:pt x="1812" y="260"/>
                    </a:cubicBezTo>
                    <a:lnTo>
                      <a:pt x="1776" y="260"/>
                    </a:lnTo>
                    <a:cubicBezTo>
                      <a:pt x="1222" y="260"/>
                      <a:pt x="798" y="201"/>
                      <a:pt x="496" y="130"/>
                    </a:cubicBezTo>
                    <a:cubicBezTo>
                      <a:pt x="316" y="94"/>
                      <a:pt x="187" y="51"/>
                      <a:pt x="80" y="8"/>
                    </a:cubicBezTo>
                    <a:cubicBezTo>
                      <a:pt x="71" y="8"/>
                      <a:pt x="64" y="8"/>
                      <a:pt x="5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467915" y="2964231"/>
                <a:ext cx="462282" cy="75456"/>
              </a:xfrm>
              <a:custGeom>
                <a:avLst/>
                <a:gdLst/>
                <a:ahLst/>
                <a:cxnLst/>
                <a:rect l="l" t="t" r="r" b="b"/>
                <a:pathLst>
                  <a:path w="1985" h="324" extrusionOk="0">
                    <a:moveTo>
                      <a:pt x="1" y="1"/>
                    </a:moveTo>
                    <a:lnTo>
                      <a:pt x="1" y="21"/>
                    </a:lnTo>
                    <a:lnTo>
                      <a:pt x="1" y="64"/>
                    </a:lnTo>
                    <a:lnTo>
                      <a:pt x="7" y="64"/>
                    </a:lnTo>
                    <a:cubicBezTo>
                      <a:pt x="108" y="108"/>
                      <a:pt x="244" y="151"/>
                      <a:pt x="425" y="194"/>
                    </a:cubicBezTo>
                    <a:cubicBezTo>
                      <a:pt x="734" y="266"/>
                      <a:pt x="1158" y="323"/>
                      <a:pt x="1719" y="323"/>
                    </a:cubicBezTo>
                    <a:cubicBezTo>
                      <a:pt x="1805" y="323"/>
                      <a:pt x="1891" y="323"/>
                      <a:pt x="1984" y="316"/>
                    </a:cubicBezTo>
                    <a:cubicBezTo>
                      <a:pt x="1955" y="309"/>
                      <a:pt x="1926" y="287"/>
                      <a:pt x="1905" y="259"/>
                    </a:cubicBezTo>
                    <a:cubicBezTo>
                      <a:pt x="1847" y="261"/>
                      <a:pt x="1789" y="261"/>
                      <a:pt x="1734" y="261"/>
                    </a:cubicBezTo>
                    <a:cubicBezTo>
                      <a:pt x="1172" y="261"/>
                      <a:pt x="746" y="201"/>
                      <a:pt x="439" y="130"/>
                    </a:cubicBezTo>
                    <a:cubicBezTo>
                      <a:pt x="259" y="94"/>
                      <a:pt x="123" y="51"/>
                      <a:pt x="21" y="8"/>
                    </a:cubicBezTo>
                    <a:cubicBezTo>
                      <a:pt x="14" y="8"/>
                      <a:pt x="7" y="8"/>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467915" y="2979136"/>
                <a:ext cx="1863" cy="3493"/>
              </a:xfrm>
              <a:custGeom>
                <a:avLst/>
                <a:gdLst/>
                <a:ahLst/>
                <a:cxnLst/>
                <a:rect l="l" t="t" r="r" b="b"/>
                <a:pathLst>
                  <a:path w="8" h="15" fill="none" extrusionOk="0">
                    <a:moveTo>
                      <a:pt x="7" y="0"/>
                    </a:moveTo>
                    <a:cubicBezTo>
                      <a:pt x="7" y="7"/>
                      <a:pt x="7" y="7"/>
                      <a:pt x="1" y="14"/>
                    </a:cubicBez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481190" y="2903914"/>
                <a:ext cx="408718" cy="72195"/>
              </a:xfrm>
              <a:custGeom>
                <a:avLst/>
                <a:gdLst/>
                <a:ahLst/>
                <a:cxnLst/>
                <a:rect l="l" t="t" r="r" b="b"/>
                <a:pathLst>
                  <a:path w="1755" h="310" extrusionOk="0">
                    <a:moveTo>
                      <a:pt x="30" y="1"/>
                    </a:moveTo>
                    <a:cubicBezTo>
                      <a:pt x="23" y="8"/>
                      <a:pt x="14" y="15"/>
                      <a:pt x="14" y="22"/>
                    </a:cubicBezTo>
                    <a:cubicBezTo>
                      <a:pt x="7" y="35"/>
                      <a:pt x="0" y="44"/>
                      <a:pt x="0" y="51"/>
                    </a:cubicBezTo>
                    <a:cubicBezTo>
                      <a:pt x="7" y="58"/>
                      <a:pt x="14" y="58"/>
                      <a:pt x="23" y="58"/>
                    </a:cubicBezTo>
                    <a:cubicBezTo>
                      <a:pt x="130" y="101"/>
                      <a:pt x="259" y="144"/>
                      <a:pt x="439" y="180"/>
                    </a:cubicBezTo>
                    <a:cubicBezTo>
                      <a:pt x="741" y="251"/>
                      <a:pt x="1165" y="310"/>
                      <a:pt x="1719" y="310"/>
                    </a:cubicBezTo>
                    <a:lnTo>
                      <a:pt x="1755" y="310"/>
                    </a:lnTo>
                    <a:cubicBezTo>
                      <a:pt x="1755" y="287"/>
                      <a:pt x="1748" y="273"/>
                      <a:pt x="1748" y="251"/>
                    </a:cubicBezTo>
                    <a:cubicBezTo>
                      <a:pt x="1187" y="251"/>
                      <a:pt x="763" y="194"/>
                      <a:pt x="454" y="122"/>
                    </a:cubicBezTo>
                    <a:cubicBezTo>
                      <a:pt x="282" y="78"/>
                      <a:pt x="144" y="35"/>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511232" y="2845226"/>
                <a:ext cx="375182" cy="67072"/>
              </a:xfrm>
              <a:custGeom>
                <a:avLst/>
                <a:gdLst/>
                <a:ahLst/>
                <a:cxnLst/>
                <a:rect l="l" t="t" r="r" b="b"/>
                <a:pathLst>
                  <a:path w="1611" h="288" extrusionOk="0">
                    <a:moveTo>
                      <a:pt x="37" y="1"/>
                    </a:moveTo>
                    <a:cubicBezTo>
                      <a:pt x="23" y="22"/>
                      <a:pt x="15" y="37"/>
                      <a:pt x="1" y="58"/>
                    </a:cubicBezTo>
                    <a:cubicBezTo>
                      <a:pt x="101" y="94"/>
                      <a:pt x="223" y="130"/>
                      <a:pt x="375" y="158"/>
                    </a:cubicBezTo>
                    <a:cubicBezTo>
                      <a:pt x="677" y="230"/>
                      <a:pt x="1079" y="287"/>
                      <a:pt x="1610" y="287"/>
                    </a:cubicBezTo>
                    <a:lnTo>
                      <a:pt x="1610" y="267"/>
                    </a:lnTo>
                    <a:lnTo>
                      <a:pt x="1610" y="224"/>
                    </a:lnTo>
                    <a:cubicBezTo>
                      <a:pt x="1093" y="224"/>
                      <a:pt x="691" y="167"/>
                      <a:pt x="389" y="101"/>
                    </a:cubicBezTo>
                    <a:cubicBezTo>
                      <a:pt x="246" y="72"/>
                      <a:pt x="130" y="37"/>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929962" y="3037823"/>
                <a:ext cx="8617" cy="3493"/>
              </a:xfrm>
              <a:custGeom>
                <a:avLst/>
                <a:gdLst/>
                <a:ahLst/>
                <a:cxnLst/>
                <a:rect l="l" t="t" r="r" b="b"/>
                <a:pathLst>
                  <a:path w="37" h="15" fill="none" extrusionOk="0">
                    <a:moveTo>
                      <a:pt x="37" y="0"/>
                    </a:moveTo>
                    <a:lnTo>
                      <a:pt x="37" y="14"/>
                    </a:lnTo>
                    <a:cubicBezTo>
                      <a:pt x="21" y="7"/>
                      <a:pt x="7" y="7"/>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636991" y="2731345"/>
                <a:ext cx="3493" cy="12110"/>
              </a:xfrm>
              <a:custGeom>
                <a:avLst/>
                <a:gdLst/>
                <a:ahLst/>
                <a:cxnLst/>
                <a:rect l="l" t="t" r="r" b="b"/>
                <a:pathLst>
                  <a:path w="15" h="52" extrusionOk="0">
                    <a:moveTo>
                      <a:pt x="1" y="1"/>
                    </a:moveTo>
                    <a:lnTo>
                      <a:pt x="1" y="1"/>
                    </a:lnTo>
                    <a:cubicBezTo>
                      <a:pt x="1" y="16"/>
                      <a:pt x="8" y="36"/>
                      <a:pt x="15" y="52"/>
                    </a:cubicBezTo>
                    <a:cubicBezTo>
                      <a:pt x="8" y="30"/>
                      <a:pt x="1" y="16"/>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820971" y="2572516"/>
                <a:ext cx="1863" cy="5124"/>
              </a:xfrm>
              <a:custGeom>
                <a:avLst/>
                <a:gdLst/>
                <a:ahLst/>
                <a:cxnLst/>
                <a:rect l="l" t="t" r="r" b="b"/>
                <a:pathLst>
                  <a:path w="8" h="22" extrusionOk="0">
                    <a:moveTo>
                      <a:pt x="8" y="1"/>
                    </a:moveTo>
                    <a:lnTo>
                      <a:pt x="8" y="1"/>
                    </a:lnTo>
                    <a:cubicBezTo>
                      <a:pt x="8" y="8"/>
                      <a:pt x="1" y="14"/>
                      <a:pt x="1" y="21"/>
                    </a:cubicBezTo>
                    <a:cubicBezTo>
                      <a:pt x="8" y="14"/>
                      <a:pt x="8" y="8"/>
                      <a:pt x="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635128" y="2572516"/>
                <a:ext cx="219613" cy="207969"/>
              </a:xfrm>
              <a:custGeom>
                <a:avLst/>
                <a:gdLst/>
                <a:ahLst/>
                <a:cxnLst/>
                <a:rect l="l" t="t" r="r" b="b"/>
                <a:pathLst>
                  <a:path w="943" h="893" extrusionOk="0">
                    <a:moveTo>
                      <a:pt x="785" y="1"/>
                    </a:moveTo>
                    <a:cubicBezTo>
                      <a:pt x="699" y="130"/>
                      <a:pt x="569" y="216"/>
                      <a:pt x="440" y="280"/>
                    </a:cubicBezTo>
                    <a:cubicBezTo>
                      <a:pt x="345" y="316"/>
                      <a:pt x="252" y="337"/>
                      <a:pt x="166" y="353"/>
                    </a:cubicBezTo>
                    <a:cubicBezTo>
                      <a:pt x="116" y="482"/>
                      <a:pt x="59" y="546"/>
                      <a:pt x="30" y="575"/>
                    </a:cubicBezTo>
                    <a:cubicBezTo>
                      <a:pt x="23" y="582"/>
                      <a:pt x="16" y="589"/>
                      <a:pt x="16" y="596"/>
                    </a:cubicBezTo>
                    <a:cubicBezTo>
                      <a:pt x="9" y="604"/>
                      <a:pt x="0" y="625"/>
                      <a:pt x="0" y="648"/>
                    </a:cubicBezTo>
                    <a:cubicBezTo>
                      <a:pt x="0" y="654"/>
                      <a:pt x="0" y="661"/>
                      <a:pt x="9" y="661"/>
                    </a:cubicBezTo>
                    <a:lnTo>
                      <a:pt x="9" y="682"/>
                    </a:lnTo>
                    <a:cubicBezTo>
                      <a:pt x="9" y="698"/>
                      <a:pt x="16" y="718"/>
                      <a:pt x="23" y="734"/>
                    </a:cubicBezTo>
                    <a:cubicBezTo>
                      <a:pt x="52" y="791"/>
                      <a:pt x="109" y="855"/>
                      <a:pt x="224" y="877"/>
                    </a:cubicBezTo>
                    <a:cubicBezTo>
                      <a:pt x="282" y="888"/>
                      <a:pt x="336" y="892"/>
                      <a:pt x="386" y="892"/>
                    </a:cubicBezTo>
                    <a:cubicBezTo>
                      <a:pt x="773" y="892"/>
                      <a:pt x="942" y="611"/>
                      <a:pt x="942" y="611"/>
                    </a:cubicBezTo>
                    <a:cubicBezTo>
                      <a:pt x="942" y="611"/>
                      <a:pt x="921" y="589"/>
                      <a:pt x="892" y="546"/>
                    </a:cubicBezTo>
                    <a:cubicBezTo>
                      <a:pt x="863" y="518"/>
                      <a:pt x="842" y="475"/>
                      <a:pt x="820" y="423"/>
                    </a:cubicBezTo>
                    <a:cubicBezTo>
                      <a:pt x="806" y="389"/>
                      <a:pt x="799" y="359"/>
                      <a:pt x="799" y="316"/>
                    </a:cubicBezTo>
                    <a:cubicBezTo>
                      <a:pt x="792" y="287"/>
                      <a:pt x="792" y="259"/>
                      <a:pt x="792" y="223"/>
                    </a:cubicBezTo>
                    <a:lnTo>
                      <a:pt x="792" y="158"/>
                    </a:lnTo>
                    <a:cubicBezTo>
                      <a:pt x="792" y="144"/>
                      <a:pt x="792" y="137"/>
                      <a:pt x="799" y="130"/>
                    </a:cubicBezTo>
                    <a:lnTo>
                      <a:pt x="799" y="108"/>
                    </a:lnTo>
                    <a:lnTo>
                      <a:pt x="799" y="71"/>
                    </a:lnTo>
                    <a:lnTo>
                      <a:pt x="799" y="21"/>
                    </a:lnTo>
                    <a:cubicBezTo>
                      <a:pt x="799" y="14"/>
                      <a:pt x="806" y="8"/>
                      <a:pt x="806"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636991" y="2731345"/>
                <a:ext cx="3493" cy="12110"/>
              </a:xfrm>
              <a:custGeom>
                <a:avLst/>
                <a:gdLst/>
                <a:ahLst/>
                <a:cxnLst/>
                <a:rect l="l" t="t" r="r" b="b"/>
                <a:pathLst>
                  <a:path w="15" h="52" fill="none" extrusionOk="0">
                    <a:moveTo>
                      <a:pt x="1" y="0"/>
                    </a:moveTo>
                    <a:cubicBezTo>
                      <a:pt x="1" y="16"/>
                      <a:pt x="8" y="36"/>
                      <a:pt x="15" y="52"/>
                    </a:cubicBezTo>
                    <a:cubicBezTo>
                      <a:pt x="8" y="29"/>
                      <a:pt x="1" y="16"/>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444161" y="2214803"/>
                <a:ext cx="615056" cy="480214"/>
              </a:xfrm>
              <a:custGeom>
                <a:avLst/>
                <a:gdLst/>
                <a:ahLst/>
                <a:cxnLst/>
                <a:rect l="l" t="t" r="r" b="b"/>
                <a:pathLst>
                  <a:path w="2641" h="2062" extrusionOk="0">
                    <a:moveTo>
                      <a:pt x="1229" y="1"/>
                    </a:moveTo>
                    <a:cubicBezTo>
                      <a:pt x="1014" y="1"/>
                      <a:pt x="821" y="60"/>
                      <a:pt x="713" y="127"/>
                    </a:cubicBezTo>
                    <a:cubicBezTo>
                      <a:pt x="354" y="336"/>
                      <a:pt x="1" y="847"/>
                      <a:pt x="441" y="1026"/>
                    </a:cubicBezTo>
                    <a:cubicBezTo>
                      <a:pt x="398" y="1607"/>
                      <a:pt x="354" y="1959"/>
                      <a:pt x="677" y="2061"/>
                    </a:cubicBezTo>
                    <a:cubicBezTo>
                      <a:pt x="677" y="2061"/>
                      <a:pt x="656" y="1968"/>
                      <a:pt x="663" y="1802"/>
                    </a:cubicBezTo>
                    <a:cubicBezTo>
                      <a:pt x="561" y="1687"/>
                      <a:pt x="498" y="1478"/>
                      <a:pt x="511" y="1378"/>
                    </a:cubicBezTo>
                    <a:cubicBezTo>
                      <a:pt x="518" y="1321"/>
                      <a:pt x="518" y="1285"/>
                      <a:pt x="518" y="1249"/>
                    </a:cubicBezTo>
                    <a:lnTo>
                      <a:pt x="518" y="1212"/>
                    </a:lnTo>
                    <a:cubicBezTo>
                      <a:pt x="527" y="1169"/>
                      <a:pt x="527" y="1126"/>
                      <a:pt x="527" y="1054"/>
                    </a:cubicBezTo>
                    <a:lnTo>
                      <a:pt x="527" y="967"/>
                    </a:lnTo>
                    <a:lnTo>
                      <a:pt x="527" y="933"/>
                    </a:lnTo>
                    <a:lnTo>
                      <a:pt x="527" y="874"/>
                    </a:lnTo>
                    <a:cubicBezTo>
                      <a:pt x="534" y="702"/>
                      <a:pt x="577" y="545"/>
                      <a:pt x="691" y="407"/>
                    </a:cubicBezTo>
                    <a:cubicBezTo>
                      <a:pt x="727" y="502"/>
                      <a:pt x="777" y="602"/>
                      <a:pt x="863" y="702"/>
                    </a:cubicBezTo>
                    <a:cubicBezTo>
                      <a:pt x="929" y="788"/>
                      <a:pt x="1015" y="867"/>
                      <a:pt x="1131" y="940"/>
                    </a:cubicBezTo>
                    <a:lnTo>
                      <a:pt x="1138" y="947"/>
                    </a:lnTo>
                    <a:cubicBezTo>
                      <a:pt x="1181" y="967"/>
                      <a:pt x="1217" y="997"/>
                      <a:pt x="1260" y="1010"/>
                    </a:cubicBezTo>
                    <a:cubicBezTo>
                      <a:pt x="1433" y="1112"/>
                      <a:pt x="1590" y="1155"/>
                      <a:pt x="1698" y="1183"/>
                    </a:cubicBezTo>
                    <a:lnTo>
                      <a:pt x="1698" y="1176"/>
                    </a:lnTo>
                    <a:cubicBezTo>
                      <a:pt x="1712" y="1162"/>
                      <a:pt x="1726" y="1140"/>
                      <a:pt x="1748" y="1126"/>
                    </a:cubicBezTo>
                    <a:cubicBezTo>
                      <a:pt x="1785" y="1097"/>
                      <a:pt x="1828" y="1076"/>
                      <a:pt x="1885" y="1076"/>
                    </a:cubicBezTo>
                    <a:cubicBezTo>
                      <a:pt x="1928" y="1083"/>
                      <a:pt x="1957" y="1105"/>
                      <a:pt x="1964" y="1140"/>
                    </a:cubicBezTo>
                    <a:cubicBezTo>
                      <a:pt x="1964" y="1155"/>
                      <a:pt x="1971" y="1169"/>
                      <a:pt x="1964" y="1192"/>
                    </a:cubicBezTo>
                    <a:cubicBezTo>
                      <a:pt x="1964" y="1255"/>
                      <a:pt x="1928" y="1342"/>
                      <a:pt x="1885" y="1399"/>
                    </a:cubicBezTo>
                    <a:cubicBezTo>
                      <a:pt x="1812" y="1500"/>
                      <a:pt x="1691" y="1537"/>
                      <a:pt x="1626" y="1537"/>
                    </a:cubicBezTo>
                    <a:cubicBezTo>
                      <a:pt x="1626" y="1544"/>
                      <a:pt x="1626" y="1550"/>
                      <a:pt x="1619" y="1557"/>
                    </a:cubicBezTo>
                    <a:lnTo>
                      <a:pt x="1619" y="1607"/>
                    </a:lnTo>
                    <a:lnTo>
                      <a:pt x="1619" y="1644"/>
                    </a:lnTo>
                    <a:lnTo>
                      <a:pt x="1619" y="1666"/>
                    </a:lnTo>
                    <a:cubicBezTo>
                      <a:pt x="1612" y="1673"/>
                      <a:pt x="1612" y="1680"/>
                      <a:pt x="1612" y="1694"/>
                    </a:cubicBezTo>
                    <a:lnTo>
                      <a:pt x="1612" y="1759"/>
                    </a:lnTo>
                    <a:cubicBezTo>
                      <a:pt x="1612" y="1795"/>
                      <a:pt x="1612" y="1823"/>
                      <a:pt x="1619" y="1852"/>
                    </a:cubicBezTo>
                    <a:cubicBezTo>
                      <a:pt x="1619" y="1895"/>
                      <a:pt x="1626" y="1925"/>
                      <a:pt x="1640" y="1959"/>
                    </a:cubicBezTo>
                    <a:cubicBezTo>
                      <a:pt x="1597" y="1644"/>
                      <a:pt x="1928" y="1680"/>
                      <a:pt x="2086" y="1205"/>
                    </a:cubicBezTo>
                    <a:cubicBezTo>
                      <a:pt x="2130" y="1226"/>
                      <a:pt x="2173" y="1235"/>
                      <a:pt x="2216" y="1235"/>
                    </a:cubicBezTo>
                    <a:cubicBezTo>
                      <a:pt x="2425" y="1235"/>
                      <a:pt x="2604" y="1047"/>
                      <a:pt x="2625" y="810"/>
                    </a:cubicBezTo>
                    <a:cubicBezTo>
                      <a:pt x="2640" y="579"/>
                      <a:pt x="2488" y="393"/>
                      <a:pt x="2280" y="393"/>
                    </a:cubicBezTo>
                    <a:cubicBezTo>
                      <a:pt x="2200" y="393"/>
                      <a:pt x="2130" y="422"/>
                      <a:pt x="2064" y="465"/>
                    </a:cubicBezTo>
                    <a:cubicBezTo>
                      <a:pt x="1993" y="336"/>
                      <a:pt x="1878" y="207"/>
                      <a:pt x="1705" y="113"/>
                    </a:cubicBezTo>
                    <a:cubicBezTo>
                      <a:pt x="1551" y="32"/>
                      <a:pt x="1384" y="1"/>
                      <a:pt x="1229"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559905" y="2309355"/>
                <a:ext cx="343276" cy="347701"/>
              </a:xfrm>
              <a:custGeom>
                <a:avLst/>
                <a:gdLst/>
                <a:ahLst/>
                <a:cxnLst/>
                <a:rect l="l" t="t" r="r" b="b"/>
                <a:pathLst>
                  <a:path w="1474" h="1493" extrusionOk="0">
                    <a:moveTo>
                      <a:pt x="194" y="639"/>
                    </a:moveTo>
                    <a:cubicBezTo>
                      <a:pt x="197" y="639"/>
                      <a:pt x="200" y="640"/>
                      <a:pt x="202" y="641"/>
                    </a:cubicBezTo>
                    <a:cubicBezTo>
                      <a:pt x="223" y="641"/>
                      <a:pt x="230" y="656"/>
                      <a:pt x="237" y="670"/>
                    </a:cubicBezTo>
                    <a:cubicBezTo>
                      <a:pt x="246" y="684"/>
                      <a:pt x="246" y="691"/>
                      <a:pt x="246" y="706"/>
                    </a:cubicBezTo>
                    <a:cubicBezTo>
                      <a:pt x="246" y="742"/>
                      <a:pt x="216" y="770"/>
                      <a:pt x="194" y="770"/>
                    </a:cubicBezTo>
                    <a:cubicBezTo>
                      <a:pt x="166" y="763"/>
                      <a:pt x="151" y="734"/>
                      <a:pt x="151" y="699"/>
                    </a:cubicBezTo>
                    <a:cubicBezTo>
                      <a:pt x="151" y="691"/>
                      <a:pt x="151" y="677"/>
                      <a:pt x="159" y="670"/>
                    </a:cubicBezTo>
                    <a:cubicBezTo>
                      <a:pt x="165" y="652"/>
                      <a:pt x="180" y="639"/>
                      <a:pt x="194" y="639"/>
                    </a:cubicBezTo>
                    <a:close/>
                    <a:moveTo>
                      <a:pt x="806" y="699"/>
                    </a:moveTo>
                    <a:cubicBezTo>
                      <a:pt x="841" y="706"/>
                      <a:pt x="863" y="734"/>
                      <a:pt x="856" y="777"/>
                    </a:cubicBezTo>
                    <a:cubicBezTo>
                      <a:pt x="856" y="820"/>
                      <a:pt x="827" y="849"/>
                      <a:pt x="791" y="849"/>
                    </a:cubicBezTo>
                    <a:cubicBezTo>
                      <a:pt x="784" y="849"/>
                      <a:pt x="770" y="843"/>
                      <a:pt x="763" y="829"/>
                    </a:cubicBezTo>
                    <a:cubicBezTo>
                      <a:pt x="748" y="813"/>
                      <a:pt x="741" y="793"/>
                      <a:pt x="741" y="770"/>
                    </a:cubicBezTo>
                    <a:cubicBezTo>
                      <a:pt x="741" y="749"/>
                      <a:pt x="748" y="734"/>
                      <a:pt x="763" y="727"/>
                    </a:cubicBezTo>
                    <a:cubicBezTo>
                      <a:pt x="770" y="706"/>
                      <a:pt x="791" y="699"/>
                      <a:pt x="806" y="699"/>
                    </a:cubicBezTo>
                    <a:close/>
                    <a:moveTo>
                      <a:pt x="194" y="1"/>
                    </a:moveTo>
                    <a:cubicBezTo>
                      <a:pt x="80" y="139"/>
                      <a:pt x="37" y="296"/>
                      <a:pt x="30" y="468"/>
                    </a:cubicBezTo>
                    <a:lnTo>
                      <a:pt x="30" y="527"/>
                    </a:lnTo>
                    <a:lnTo>
                      <a:pt x="30" y="561"/>
                    </a:lnTo>
                    <a:lnTo>
                      <a:pt x="30" y="648"/>
                    </a:lnTo>
                    <a:cubicBezTo>
                      <a:pt x="30" y="720"/>
                      <a:pt x="30" y="763"/>
                      <a:pt x="21" y="806"/>
                    </a:cubicBezTo>
                    <a:lnTo>
                      <a:pt x="21" y="843"/>
                    </a:lnTo>
                    <a:cubicBezTo>
                      <a:pt x="21" y="879"/>
                      <a:pt x="21" y="915"/>
                      <a:pt x="14" y="972"/>
                    </a:cubicBezTo>
                    <a:cubicBezTo>
                      <a:pt x="1" y="1072"/>
                      <a:pt x="64" y="1281"/>
                      <a:pt x="166" y="1396"/>
                    </a:cubicBezTo>
                    <a:cubicBezTo>
                      <a:pt x="209" y="1446"/>
                      <a:pt x="252" y="1476"/>
                      <a:pt x="296" y="1483"/>
                    </a:cubicBezTo>
                    <a:cubicBezTo>
                      <a:pt x="321" y="1489"/>
                      <a:pt x="351" y="1493"/>
                      <a:pt x="384" y="1493"/>
                    </a:cubicBezTo>
                    <a:cubicBezTo>
                      <a:pt x="418" y="1493"/>
                      <a:pt x="453" y="1489"/>
                      <a:pt x="489" y="1483"/>
                    </a:cubicBezTo>
                    <a:cubicBezTo>
                      <a:pt x="575" y="1467"/>
                      <a:pt x="668" y="1446"/>
                      <a:pt x="763" y="1410"/>
                    </a:cubicBezTo>
                    <a:cubicBezTo>
                      <a:pt x="892" y="1346"/>
                      <a:pt x="1022" y="1260"/>
                      <a:pt x="1108" y="1131"/>
                    </a:cubicBezTo>
                    <a:lnTo>
                      <a:pt x="1129" y="1131"/>
                    </a:lnTo>
                    <a:cubicBezTo>
                      <a:pt x="1194" y="1131"/>
                      <a:pt x="1315" y="1094"/>
                      <a:pt x="1388" y="993"/>
                    </a:cubicBezTo>
                    <a:cubicBezTo>
                      <a:pt x="1431" y="936"/>
                      <a:pt x="1467" y="849"/>
                      <a:pt x="1467" y="786"/>
                    </a:cubicBezTo>
                    <a:cubicBezTo>
                      <a:pt x="1474" y="763"/>
                      <a:pt x="1467" y="749"/>
                      <a:pt x="1467" y="734"/>
                    </a:cubicBezTo>
                    <a:cubicBezTo>
                      <a:pt x="1460" y="699"/>
                      <a:pt x="1431" y="677"/>
                      <a:pt x="1388" y="670"/>
                    </a:cubicBezTo>
                    <a:cubicBezTo>
                      <a:pt x="1331" y="670"/>
                      <a:pt x="1288" y="691"/>
                      <a:pt x="1251" y="720"/>
                    </a:cubicBezTo>
                    <a:cubicBezTo>
                      <a:pt x="1229" y="734"/>
                      <a:pt x="1215" y="756"/>
                      <a:pt x="1201" y="770"/>
                    </a:cubicBezTo>
                    <a:lnTo>
                      <a:pt x="1201" y="777"/>
                    </a:lnTo>
                    <a:cubicBezTo>
                      <a:pt x="1093" y="749"/>
                      <a:pt x="936" y="706"/>
                      <a:pt x="763" y="604"/>
                    </a:cubicBezTo>
                    <a:cubicBezTo>
                      <a:pt x="720" y="591"/>
                      <a:pt x="684" y="561"/>
                      <a:pt x="641" y="541"/>
                    </a:cubicBezTo>
                    <a:lnTo>
                      <a:pt x="634" y="534"/>
                    </a:lnTo>
                    <a:cubicBezTo>
                      <a:pt x="518" y="461"/>
                      <a:pt x="432" y="382"/>
                      <a:pt x="366" y="296"/>
                    </a:cubicBezTo>
                    <a:cubicBezTo>
                      <a:pt x="280" y="196"/>
                      <a:pt x="230" y="96"/>
                      <a:pt x="194" y="1"/>
                    </a:cubicBez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732241" y="2472142"/>
                <a:ext cx="28878" cy="35166"/>
              </a:xfrm>
              <a:custGeom>
                <a:avLst/>
                <a:gdLst/>
                <a:ahLst/>
                <a:cxnLst/>
                <a:rect l="l" t="t" r="r" b="b"/>
                <a:pathLst>
                  <a:path w="124" h="151" extrusionOk="0">
                    <a:moveTo>
                      <a:pt x="66" y="0"/>
                    </a:moveTo>
                    <a:cubicBezTo>
                      <a:pt x="51" y="0"/>
                      <a:pt x="30" y="7"/>
                      <a:pt x="23" y="28"/>
                    </a:cubicBezTo>
                    <a:cubicBezTo>
                      <a:pt x="8" y="35"/>
                      <a:pt x="1" y="50"/>
                      <a:pt x="1" y="71"/>
                    </a:cubicBezTo>
                    <a:cubicBezTo>
                      <a:pt x="1" y="94"/>
                      <a:pt x="8" y="114"/>
                      <a:pt x="23" y="130"/>
                    </a:cubicBezTo>
                    <a:cubicBezTo>
                      <a:pt x="30" y="144"/>
                      <a:pt x="44" y="150"/>
                      <a:pt x="51" y="150"/>
                    </a:cubicBezTo>
                    <a:cubicBezTo>
                      <a:pt x="87" y="150"/>
                      <a:pt x="116" y="121"/>
                      <a:pt x="116" y="78"/>
                    </a:cubicBezTo>
                    <a:cubicBezTo>
                      <a:pt x="123" y="35"/>
                      <a:pt x="101" y="7"/>
                      <a:pt x="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594838" y="2457936"/>
                <a:ext cx="22357" cy="30974"/>
              </a:xfrm>
              <a:custGeom>
                <a:avLst/>
                <a:gdLst/>
                <a:ahLst/>
                <a:cxnLst/>
                <a:rect l="l" t="t" r="r" b="b"/>
                <a:pathLst>
                  <a:path w="96" h="133" extrusionOk="0">
                    <a:moveTo>
                      <a:pt x="44" y="1"/>
                    </a:moveTo>
                    <a:cubicBezTo>
                      <a:pt x="30" y="1"/>
                      <a:pt x="15" y="14"/>
                      <a:pt x="9" y="32"/>
                    </a:cubicBezTo>
                    <a:cubicBezTo>
                      <a:pt x="1" y="39"/>
                      <a:pt x="1" y="53"/>
                      <a:pt x="1" y="61"/>
                    </a:cubicBezTo>
                    <a:cubicBezTo>
                      <a:pt x="1" y="96"/>
                      <a:pt x="16" y="125"/>
                      <a:pt x="44" y="132"/>
                    </a:cubicBezTo>
                    <a:cubicBezTo>
                      <a:pt x="66" y="132"/>
                      <a:pt x="96" y="104"/>
                      <a:pt x="96" y="68"/>
                    </a:cubicBezTo>
                    <a:cubicBezTo>
                      <a:pt x="96" y="53"/>
                      <a:pt x="96" y="46"/>
                      <a:pt x="87" y="32"/>
                    </a:cubicBezTo>
                    <a:cubicBezTo>
                      <a:pt x="80" y="18"/>
                      <a:pt x="73" y="3"/>
                      <a:pt x="52" y="3"/>
                    </a:cubicBezTo>
                    <a:cubicBezTo>
                      <a:pt x="50" y="2"/>
                      <a:pt x="47" y="1"/>
                      <a:pt x="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623483" y="2525473"/>
                <a:ext cx="8617" cy="20494"/>
              </a:xfrm>
              <a:custGeom>
                <a:avLst/>
                <a:gdLst/>
                <a:ahLst/>
                <a:cxnLst/>
                <a:rect l="l" t="t" r="r" b="b"/>
                <a:pathLst>
                  <a:path w="37" h="88" fill="none" extrusionOk="0">
                    <a:moveTo>
                      <a:pt x="36" y="87"/>
                    </a:moveTo>
                    <a:cubicBezTo>
                      <a:pt x="36" y="87"/>
                      <a:pt x="0" y="58"/>
                      <a:pt x="23"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25113" y="2584161"/>
                <a:ext cx="57290" cy="13507"/>
              </a:xfrm>
              <a:custGeom>
                <a:avLst/>
                <a:gdLst/>
                <a:ahLst/>
                <a:cxnLst/>
                <a:rect l="l" t="t" r="r" b="b"/>
                <a:pathLst>
                  <a:path w="246" h="58" fill="none" extrusionOk="0">
                    <a:moveTo>
                      <a:pt x="0" y="14"/>
                    </a:moveTo>
                    <a:cubicBezTo>
                      <a:pt x="0" y="14"/>
                      <a:pt x="116" y="58"/>
                      <a:pt x="245"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697308" y="2435113"/>
                <a:ext cx="11877" cy="1863"/>
              </a:xfrm>
              <a:custGeom>
                <a:avLst/>
                <a:gdLst/>
                <a:ahLst/>
                <a:cxnLst/>
                <a:rect l="l" t="t" r="r" b="b"/>
                <a:pathLst>
                  <a:path w="51" h="8" fill="none" extrusionOk="0">
                    <a:moveTo>
                      <a:pt x="51" y="1"/>
                    </a:moveTo>
                    <a:cubicBezTo>
                      <a:pt x="14" y="1"/>
                      <a:pt x="1" y="8"/>
                      <a:pt x="1"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4600195" y="2419976"/>
                <a:ext cx="20261" cy="6987"/>
              </a:xfrm>
              <a:custGeom>
                <a:avLst/>
                <a:gdLst/>
                <a:ahLst/>
                <a:cxnLst/>
                <a:rect l="l" t="t" r="r" b="b"/>
                <a:pathLst>
                  <a:path w="87" h="30" fill="none" extrusionOk="0">
                    <a:moveTo>
                      <a:pt x="86" y="29"/>
                    </a:moveTo>
                    <a:cubicBezTo>
                      <a:pt x="86" y="29"/>
                      <a:pt x="50" y="9"/>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4866151" y="3104894"/>
                <a:ext cx="217983" cy="291575"/>
              </a:xfrm>
              <a:custGeom>
                <a:avLst/>
                <a:gdLst/>
                <a:ahLst/>
                <a:cxnLst/>
                <a:rect l="l" t="t" r="r" b="b"/>
                <a:pathLst>
                  <a:path w="936" h="1252" extrusionOk="0">
                    <a:moveTo>
                      <a:pt x="763" y="0"/>
                    </a:moveTo>
                    <a:cubicBezTo>
                      <a:pt x="647" y="50"/>
                      <a:pt x="361" y="173"/>
                      <a:pt x="318" y="194"/>
                    </a:cubicBezTo>
                    <a:cubicBezTo>
                      <a:pt x="268" y="216"/>
                      <a:pt x="238" y="266"/>
                      <a:pt x="209" y="323"/>
                    </a:cubicBezTo>
                    <a:cubicBezTo>
                      <a:pt x="188" y="380"/>
                      <a:pt x="36" y="668"/>
                      <a:pt x="23" y="704"/>
                    </a:cubicBezTo>
                    <a:cubicBezTo>
                      <a:pt x="9" y="747"/>
                      <a:pt x="9" y="913"/>
                      <a:pt x="0" y="956"/>
                    </a:cubicBezTo>
                    <a:cubicBezTo>
                      <a:pt x="0" y="992"/>
                      <a:pt x="52" y="1129"/>
                      <a:pt x="66" y="1156"/>
                    </a:cubicBezTo>
                    <a:cubicBezTo>
                      <a:pt x="72" y="1190"/>
                      <a:pt x="84" y="1229"/>
                      <a:pt x="99" y="1229"/>
                    </a:cubicBezTo>
                    <a:cubicBezTo>
                      <a:pt x="100" y="1229"/>
                      <a:pt x="101" y="1229"/>
                      <a:pt x="102" y="1229"/>
                    </a:cubicBezTo>
                    <a:cubicBezTo>
                      <a:pt x="122" y="1222"/>
                      <a:pt x="143" y="1183"/>
                      <a:pt x="139" y="1154"/>
                    </a:cubicBezTo>
                    <a:lnTo>
                      <a:pt x="139" y="1154"/>
                    </a:lnTo>
                    <a:cubicBezTo>
                      <a:pt x="141" y="1160"/>
                      <a:pt x="145" y="1168"/>
                      <a:pt x="145" y="1179"/>
                    </a:cubicBezTo>
                    <a:cubicBezTo>
                      <a:pt x="151" y="1212"/>
                      <a:pt x="164" y="1252"/>
                      <a:pt x="178" y="1252"/>
                    </a:cubicBezTo>
                    <a:cubicBezTo>
                      <a:pt x="179" y="1252"/>
                      <a:pt x="180" y="1252"/>
                      <a:pt x="181" y="1251"/>
                    </a:cubicBezTo>
                    <a:cubicBezTo>
                      <a:pt x="195" y="1242"/>
                      <a:pt x="231" y="1199"/>
                      <a:pt x="216" y="1122"/>
                    </a:cubicBezTo>
                    <a:cubicBezTo>
                      <a:pt x="216" y="1099"/>
                      <a:pt x="216" y="1079"/>
                      <a:pt x="209" y="1063"/>
                    </a:cubicBezTo>
                    <a:lnTo>
                      <a:pt x="209" y="1042"/>
                    </a:lnTo>
                    <a:lnTo>
                      <a:pt x="209" y="1027"/>
                    </a:lnTo>
                    <a:cubicBezTo>
                      <a:pt x="224" y="1070"/>
                      <a:pt x="268" y="1149"/>
                      <a:pt x="281" y="1172"/>
                    </a:cubicBezTo>
                    <a:cubicBezTo>
                      <a:pt x="285" y="1181"/>
                      <a:pt x="296" y="1188"/>
                      <a:pt x="307" y="1188"/>
                    </a:cubicBezTo>
                    <a:cubicBezTo>
                      <a:pt x="321" y="1188"/>
                      <a:pt x="335" y="1179"/>
                      <a:pt x="338" y="1156"/>
                    </a:cubicBezTo>
                    <a:cubicBezTo>
                      <a:pt x="338" y="1106"/>
                      <a:pt x="324" y="1063"/>
                      <a:pt x="318" y="1027"/>
                    </a:cubicBezTo>
                    <a:cubicBezTo>
                      <a:pt x="306" y="1005"/>
                      <a:pt x="312" y="965"/>
                      <a:pt x="313" y="932"/>
                    </a:cubicBezTo>
                    <a:lnTo>
                      <a:pt x="313" y="932"/>
                    </a:lnTo>
                    <a:cubicBezTo>
                      <a:pt x="315" y="948"/>
                      <a:pt x="318" y="961"/>
                      <a:pt x="318" y="970"/>
                    </a:cubicBezTo>
                    <a:cubicBezTo>
                      <a:pt x="331" y="1006"/>
                      <a:pt x="425" y="1092"/>
                      <a:pt x="440" y="1106"/>
                    </a:cubicBezTo>
                    <a:cubicBezTo>
                      <a:pt x="442" y="1109"/>
                      <a:pt x="445" y="1110"/>
                      <a:pt x="447" y="1110"/>
                    </a:cubicBezTo>
                    <a:cubicBezTo>
                      <a:pt x="462" y="1110"/>
                      <a:pt x="480" y="1076"/>
                      <a:pt x="461" y="1027"/>
                    </a:cubicBezTo>
                    <a:cubicBezTo>
                      <a:pt x="440" y="970"/>
                      <a:pt x="411" y="956"/>
                      <a:pt x="411" y="920"/>
                    </a:cubicBezTo>
                    <a:cubicBezTo>
                      <a:pt x="411" y="891"/>
                      <a:pt x="397" y="761"/>
                      <a:pt x="404" y="747"/>
                    </a:cubicBezTo>
                    <a:cubicBezTo>
                      <a:pt x="411" y="734"/>
                      <a:pt x="490" y="647"/>
                      <a:pt x="518" y="518"/>
                    </a:cubicBezTo>
                    <a:cubicBezTo>
                      <a:pt x="533" y="452"/>
                      <a:pt x="533" y="409"/>
                      <a:pt x="554" y="395"/>
                    </a:cubicBezTo>
                    <a:cubicBezTo>
                      <a:pt x="561" y="380"/>
                      <a:pt x="706" y="345"/>
                      <a:pt x="820" y="316"/>
                    </a:cubicBezTo>
                    <a:cubicBezTo>
                      <a:pt x="863" y="309"/>
                      <a:pt x="906" y="294"/>
                      <a:pt x="935" y="287"/>
                    </a:cubicBezTo>
                    <a:lnTo>
                      <a:pt x="899" y="230"/>
                    </a:lnTo>
                    <a:lnTo>
                      <a:pt x="763" y="0"/>
                    </a:lnTo>
                    <a:close/>
                  </a:path>
                </a:pathLst>
              </a:custGeom>
              <a:solidFill>
                <a:srgbClr val="CCCCCC"/>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4931592" y="3283751"/>
                <a:ext cx="6987" cy="30275"/>
              </a:xfrm>
              <a:custGeom>
                <a:avLst/>
                <a:gdLst/>
                <a:ahLst/>
                <a:cxnLst/>
                <a:rect l="l" t="t" r="r" b="b"/>
                <a:pathLst>
                  <a:path w="30" h="130" fill="none" extrusionOk="0">
                    <a:moveTo>
                      <a:pt x="0" y="0"/>
                    </a:moveTo>
                    <a:cubicBezTo>
                      <a:pt x="0" y="0"/>
                      <a:pt x="14" y="73"/>
                      <a:pt x="30" y="129"/>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4938346" y="3313794"/>
                <a:ext cx="233" cy="2329"/>
              </a:xfrm>
              <a:custGeom>
                <a:avLst/>
                <a:gdLst/>
                <a:ahLst/>
                <a:cxnLst/>
                <a:rect l="l" t="t" r="r" b="b"/>
                <a:pathLst>
                  <a:path w="1" h="10" fill="none" extrusionOk="0">
                    <a:moveTo>
                      <a:pt x="1" y="9"/>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1"/>
              <p:cNvSpPr/>
              <p:nvPr/>
            </p:nvSpPr>
            <p:spPr>
              <a:xfrm>
                <a:off x="4908303" y="3287245"/>
                <a:ext cx="6521" cy="48906"/>
              </a:xfrm>
              <a:custGeom>
                <a:avLst/>
                <a:gdLst/>
                <a:ahLst/>
                <a:cxnLst/>
                <a:rect l="l" t="t" r="r" b="b"/>
                <a:pathLst>
                  <a:path w="28" h="210" extrusionOk="0">
                    <a:moveTo>
                      <a:pt x="0" y="1"/>
                    </a:moveTo>
                    <a:cubicBezTo>
                      <a:pt x="0" y="1"/>
                      <a:pt x="14" y="123"/>
                      <a:pt x="21" y="194"/>
                    </a:cubicBezTo>
                    <a:cubicBezTo>
                      <a:pt x="21" y="201"/>
                      <a:pt x="21" y="201"/>
                      <a:pt x="28" y="209"/>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a:off x="4908303" y="3287245"/>
                <a:ext cx="6521" cy="48906"/>
              </a:xfrm>
              <a:custGeom>
                <a:avLst/>
                <a:gdLst/>
                <a:ahLst/>
                <a:cxnLst/>
                <a:rect l="l" t="t" r="r" b="b"/>
                <a:pathLst>
                  <a:path w="28" h="210" fill="none" extrusionOk="0">
                    <a:moveTo>
                      <a:pt x="28" y="209"/>
                    </a:moveTo>
                    <a:cubicBezTo>
                      <a:pt x="21" y="201"/>
                      <a:pt x="21" y="201"/>
                      <a:pt x="21" y="194"/>
                    </a:cubicBezTo>
                    <a:cubicBezTo>
                      <a:pt x="14" y="123"/>
                      <a:pt x="0" y="1"/>
                      <a:pt x="0"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a:off x="4912961" y="3332192"/>
                <a:ext cx="1863" cy="3959"/>
              </a:xfrm>
              <a:custGeom>
                <a:avLst/>
                <a:gdLst/>
                <a:ahLst/>
                <a:cxnLst/>
                <a:rect l="l" t="t" r="r" b="b"/>
                <a:pathLst>
                  <a:path w="8" h="17" fill="none" extrusionOk="0">
                    <a:moveTo>
                      <a:pt x="1" y="1"/>
                    </a:moveTo>
                    <a:cubicBezTo>
                      <a:pt x="1" y="8"/>
                      <a:pt x="1" y="8"/>
                      <a:pt x="8" y="1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1"/>
              <p:cNvSpPr/>
              <p:nvPr/>
            </p:nvSpPr>
            <p:spPr>
              <a:xfrm>
                <a:off x="4914591" y="3337548"/>
                <a:ext cx="233" cy="3493"/>
              </a:xfrm>
              <a:custGeom>
                <a:avLst/>
                <a:gdLst/>
                <a:ahLst/>
                <a:cxnLst/>
                <a:rect l="l" t="t" r="r" b="b"/>
                <a:pathLst>
                  <a:path w="1" h="15" fill="none" extrusionOk="0">
                    <a:moveTo>
                      <a:pt x="1" y="14"/>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1"/>
              <p:cNvSpPr/>
              <p:nvPr/>
            </p:nvSpPr>
            <p:spPr>
              <a:xfrm>
                <a:off x="4914591" y="3347562"/>
                <a:ext cx="233" cy="5124"/>
              </a:xfrm>
              <a:custGeom>
                <a:avLst/>
                <a:gdLst/>
                <a:ahLst/>
                <a:cxnLst/>
                <a:rect l="l" t="t" r="r" b="b"/>
                <a:pathLst>
                  <a:path w="1" h="22" fill="none" extrusionOk="0">
                    <a:moveTo>
                      <a:pt x="1" y="21"/>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1"/>
              <p:cNvSpPr/>
              <p:nvPr/>
            </p:nvSpPr>
            <p:spPr>
              <a:xfrm>
                <a:off x="4886179" y="3287245"/>
                <a:ext cx="12343" cy="85470"/>
              </a:xfrm>
              <a:custGeom>
                <a:avLst/>
                <a:gdLst/>
                <a:ahLst/>
                <a:cxnLst/>
                <a:rect l="l" t="t" r="r" b="b"/>
                <a:pathLst>
                  <a:path w="53" h="367" extrusionOk="0">
                    <a:moveTo>
                      <a:pt x="0" y="1"/>
                    </a:moveTo>
                    <a:lnTo>
                      <a:pt x="0" y="230"/>
                    </a:lnTo>
                    <a:cubicBezTo>
                      <a:pt x="9" y="266"/>
                      <a:pt x="30" y="323"/>
                      <a:pt x="52" y="366"/>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1"/>
              <p:cNvSpPr/>
              <p:nvPr/>
            </p:nvSpPr>
            <p:spPr>
              <a:xfrm>
                <a:off x="4886179" y="3287245"/>
                <a:ext cx="12343" cy="85470"/>
              </a:xfrm>
              <a:custGeom>
                <a:avLst/>
                <a:gdLst/>
                <a:ahLst/>
                <a:cxnLst/>
                <a:rect l="l" t="t" r="r" b="b"/>
                <a:pathLst>
                  <a:path w="53" h="367" fill="none" extrusionOk="0">
                    <a:moveTo>
                      <a:pt x="0" y="1"/>
                    </a:moveTo>
                    <a:lnTo>
                      <a:pt x="0" y="230"/>
                    </a:lnTo>
                    <a:cubicBezTo>
                      <a:pt x="9" y="266"/>
                      <a:pt x="30" y="323"/>
                      <a:pt x="52" y="366"/>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1"/>
              <p:cNvSpPr/>
              <p:nvPr/>
            </p:nvSpPr>
            <p:spPr>
              <a:xfrm>
                <a:off x="4884549" y="2778388"/>
                <a:ext cx="430609" cy="401731"/>
              </a:xfrm>
              <a:custGeom>
                <a:avLst/>
                <a:gdLst/>
                <a:ahLst/>
                <a:cxnLst/>
                <a:rect l="l" t="t" r="r" b="b"/>
                <a:pathLst>
                  <a:path w="1849" h="1725" extrusionOk="0">
                    <a:moveTo>
                      <a:pt x="316" y="0"/>
                    </a:moveTo>
                    <a:cubicBezTo>
                      <a:pt x="206" y="0"/>
                      <a:pt x="41" y="235"/>
                      <a:pt x="7" y="511"/>
                    </a:cubicBezTo>
                    <a:lnTo>
                      <a:pt x="7" y="554"/>
                    </a:lnTo>
                    <a:lnTo>
                      <a:pt x="7" y="574"/>
                    </a:lnTo>
                    <a:cubicBezTo>
                      <a:pt x="0" y="654"/>
                      <a:pt x="7" y="726"/>
                      <a:pt x="16" y="790"/>
                    </a:cubicBezTo>
                    <a:cubicBezTo>
                      <a:pt x="16" y="812"/>
                      <a:pt x="23" y="826"/>
                      <a:pt x="23" y="849"/>
                    </a:cubicBezTo>
                    <a:cubicBezTo>
                      <a:pt x="44" y="942"/>
                      <a:pt x="73" y="1014"/>
                      <a:pt x="116" y="1057"/>
                    </a:cubicBezTo>
                    <a:cubicBezTo>
                      <a:pt x="137" y="1085"/>
                      <a:pt x="166" y="1107"/>
                      <a:pt x="195" y="1114"/>
                    </a:cubicBezTo>
                    <a:lnTo>
                      <a:pt x="232" y="1114"/>
                    </a:lnTo>
                    <a:lnTo>
                      <a:pt x="232" y="1128"/>
                    </a:lnTo>
                    <a:cubicBezTo>
                      <a:pt x="375" y="1151"/>
                      <a:pt x="942" y="1244"/>
                      <a:pt x="942" y="1244"/>
                    </a:cubicBezTo>
                    <a:cubicBezTo>
                      <a:pt x="827" y="1294"/>
                      <a:pt x="670" y="1373"/>
                      <a:pt x="670" y="1373"/>
                    </a:cubicBezTo>
                    <a:lnTo>
                      <a:pt x="684" y="1402"/>
                    </a:lnTo>
                    <a:lnTo>
                      <a:pt x="820" y="1632"/>
                    </a:lnTo>
                    <a:lnTo>
                      <a:pt x="856" y="1689"/>
                    </a:lnTo>
                    <a:lnTo>
                      <a:pt x="870" y="1725"/>
                    </a:lnTo>
                    <a:cubicBezTo>
                      <a:pt x="870" y="1725"/>
                      <a:pt x="1208" y="1696"/>
                      <a:pt x="1460" y="1625"/>
                    </a:cubicBezTo>
                    <a:cubicBezTo>
                      <a:pt x="1553" y="1596"/>
                      <a:pt x="1632" y="1559"/>
                      <a:pt x="1676" y="1516"/>
                    </a:cubicBezTo>
                    <a:cubicBezTo>
                      <a:pt x="1848" y="1359"/>
                      <a:pt x="1812" y="1230"/>
                      <a:pt x="1755" y="1171"/>
                    </a:cubicBezTo>
                    <a:cubicBezTo>
                      <a:pt x="1741" y="1157"/>
                      <a:pt x="1719" y="1135"/>
                      <a:pt x="1676" y="1107"/>
                    </a:cubicBezTo>
                    <a:cubicBezTo>
                      <a:pt x="1526" y="978"/>
                      <a:pt x="1172" y="683"/>
                      <a:pt x="949" y="497"/>
                    </a:cubicBezTo>
                    <a:cubicBezTo>
                      <a:pt x="684" y="272"/>
                      <a:pt x="346" y="7"/>
                      <a:pt x="346" y="7"/>
                    </a:cubicBezTo>
                    <a:cubicBezTo>
                      <a:pt x="336" y="2"/>
                      <a:pt x="326" y="0"/>
                      <a:pt x="31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1"/>
              <p:cNvSpPr/>
              <p:nvPr/>
            </p:nvSpPr>
            <p:spPr>
              <a:xfrm>
                <a:off x="4929962" y="3037823"/>
                <a:ext cx="8617" cy="3493"/>
              </a:xfrm>
              <a:custGeom>
                <a:avLst/>
                <a:gdLst/>
                <a:ahLst/>
                <a:cxnLst/>
                <a:rect l="l" t="t" r="r" b="b"/>
                <a:pathLst>
                  <a:path w="37" h="15" extrusionOk="0">
                    <a:moveTo>
                      <a:pt x="0" y="0"/>
                    </a:moveTo>
                    <a:cubicBezTo>
                      <a:pt x="7" y="7"/>
                      <a:pt x="21" y="7"/>
                      <a:pt x="37" y="14"/>
                    </a:cubicBez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1"/>
              <p:cNvSpPr/>
              <p:nvPr/>
            </p:nvSpPr>
            <p:spPr>
              <a:xfrm>
                <a:off x="5040350" y="3030837"/>
                <a:ext cx="206105" cy="140897"/>
              </a:xfrm>
              <a:custGeom>
                <a:avLst/>
                <a:gdLst/>
                <a:ahLst/>
                <a:cxnLst/>
                <a:rect l="l" t="t" r="r" b="b"/>
                <a:pathLst>
                  <a:path w="885" h="605" fill="none" extrusionOk="0">
                    <a:moveTo>
                      <a:pt x="884" y="51"/>
                    </a:moveTo>
                    <a:cubicBezTo>
                      <a:pt x="575" y="1"/>
                      <a:pt x="439" y="73"/>
                      <a:pt x="382" y="110"/>
                    </a:cubicBezTo>
                    <a:cubicBezTo>
                      <a:pt x="360" y="117"/>
                      <a:pt x="323" y="130"/>
                      <a:pt x="273" y="160"/>
                    </a:cubicBezTo>
                    <a:cubicBezTo>
                      <a:pt x="158" y="210"/>
                      <a:pt x="1" y="289"/>
                      <a:pt x="1" y="289"/>
                    </a:cubicBezTo>
                    <a:lnTo>
                      <a:pt x="15" y="318"/>
                    </a:lnTo>
                    <a:lnTo>
                      <a:pt x="151" y="548"/>
                    </a:lnTo>
                    <a:lnTo>
                      <a:pt x="187" y="60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1"/>
              <p:cNvSpPr/>
              <p:nvPr/>
            </p:nvSpPr>
            <p:spPr>
              <a:xfrm>
                <a:off x="4549891" y="2428360"/>
                <a:ext cx="309973" cy="109690"/>
              </a:xfrm>
              <a:custGeom>
                <a:avLst/>
                <a:gdLst/>
                <a:ahLst/>
                <a:cxnLst/>
                <a:rect l="l" t="t" r="r" b="b"/>
                <a:pathLst>
                  <a:path w="1331" h="471" extrusionOk="0">
                    <a:moveTo>
                      <a:pt x="130" y="43"/>
                    </a:moveTo>
                    <a:cubicBezTo>
                      <a:pt x="144" y="43"/>
                      <a:pt x="159" y="43"/>
                      <a:pt x="180" y="50"/>
                    </a:cubicBezTo>
                    <a:cubicBezTo>
                      <a:pt x="202" y="50"/>
                      <a:pt x="223" y="59"/>
                      <a:pt x="252" y="59"/>
                    </a:cubicBezTo>
                    <a:cubicBezTo>
                      <a:pt x="273" y="66"/>
                      <a:pt x="302" y="73"/>
                      <a:pt x="323" y="87"/>
                    </a:cubicBezTo>
                    <a:lnTo>
                      <a:pt x="339" y="87"/>
                    </a:lnTo>
                    <a:lnTo>
                      <a:pt x="339" y="93"/>
                    </a:lnTo>
                    <a:lnTo>
                      <a:pt x="346" y="102"/>
                    </a:lnTo>
                    <a:lnTo>
                      <a:pt x="346" y="145"/>
                    </a:lnTo>
                    <a:cubicBezTo>
                      <a:pt x="346" y="152"/>
                      <a:pt x="346" y="159"/>
                      <a:pt x="339" y="166"/>
                    </a:cubicBezTo>
                    <a:lnTo>
                      <a:pt x="339" y="188"/>
                    </a:lnTo>
                    <a:cubicBezTo>
                      <a:pt x="339" y="202"/>
                      <a:pt x="332" y="216"/>
                      <a:pt x="332" y="238"/>
                    </a:cubicBezTo>
                    <a:cubicBezTo>
                      <a:pt x="316" y="266"/>
                      <a:pt x="309" y="302"/>
                      <a:pt x="289" y="318"/>
                    </a:cubicBezTo>
                    <a:cubicBezTo>
                      <a:pt x="273" y="332"/>
                      <a:pt x="259" y="338"/>
                      <a:pt x="245" y="345"/>
                    </a:cubicBezTo>
                    <a:cubicBezTo>
                      <a:pt x="230" y="345"/>
                      <a:pt x="216" y="352"/>
                      <a:pt x="194" y="352"/>
                    </a:cubicBezTo>
                    <a:cubicBezTo>
                      <a:pt x="166" y="352"/>
                      <a:pt x="130" y="345"/>
                      <a:pt x="107" y="325"/>
                    </a:cubicBezTo>
                    <a:cubicBezTo>
                      <a:pt x="80" y="309"/>
                      <a:pt x="57" y="288"/>
                      <a:pt x="44" y="266"/>
                    </a:cubicBezTo>
                    <a:lnTo>
                      <a:pt x="44" y="252"/>
                    </a:lnTo>
                    <a:cubicBezTo>
                      <a:pt x="44" y="252"/>
                      <a:pt x="44" y="245"/>
                      <a:pt x="37" y="245"/>
                    </a:cubicBezTo>
                    <a:lnTo>
                      <a:pt x="37" y="238"/>
                    </a:lnTo>
                    <a:lnTo>
                      <a:pt x="37" y="231"/>
                    </a:lnTo>
                    <a:cubicBezTo>
                      <a:pt x="37" y="216"/>
                      <a:pt x="37" y="202"/>
                      <a:pt x="44" y="188"/>
                    </a:cubicBezTo>
                    <a:cubicBezTo>
                      <a:pt x="44" y="166"/>
                      <a:pt x="51" y="137"/>
                      <a:pt x="51" y="116"/>
                    </a:cubicBezTo>
                    <a:cubicBezTo>
                      <a:pt x="57" y="102"/>
                      <a:pt x="57" y="80"/>
                      <a:pt x="64" y="73"/>
                    </a:cubicBezTo>
                    <a:cubicBezTo>
                      <a:pt x="73" y="66"/>
                      <a:pt x="73" y="59"/>
                      <a:pt x="73" y="59"/>
                    </a:cubicBezTo>
                    <a:lnTo>
                      <a:pt x="80" y="50"/>
                    </a:lnTo>
                    <a:lnTo>
                      <a:pt x="87" y="50"/>
                    </a:lnTo>
                    <a:cubicBezTo>
                      <a:pt x="87" y="50"/>
                      <a:pt x="94" y="50"/>
                      <a:pt x="94" y="43"/>
                    </a:cubicBezTo>
                    <a:close/>
                    <a:moveTo>
                      <a:pt x="677" y="109"/>
                    </a:moveTo>
                    <a:cubicBezTo>
                      <a:pt x="697" y="116"/>
                      <a:pt x="727" y="116"/>
                      <a:pt x="754" y="116"/>
                    </a:cubicBezTo>
                    <a:cubicBezTo>
                      <a:pt x="777" y="116"/>
                      <a:pt x="813" y="123"/>
                      <a:pt x="849" y="123"/>
                    </a:cubicBezTo>
                    <a:cubicBezTo>
                      <a:pt x="884" y="130"/>
                      <a:pt x="920" y="137"/>
                      <a:pt x="956" y="145"/>
                    </a:cubicBezTo>
                    <a:cubicBezTo>
                      <a:pt x="979" y="145"/>
                      <a:pt x="999" y="152"/>
                      <a:pt x="1013" y="159"/>
                    </a:cubicBezTo>
                    <a:cubicBezTo>
                      <a:pt x="1029" y="159"/>
                      <a:pt x="1036" y="159"/>
                      <a:pt x="1049" y="166"/>
                    </a:cubicBezTo>
                    <a:lnTo>
                      <a:pt x="1056" y="166"/>
                    </a:lnTo>
                    <a:cubicBezTo>
                      <a:pt x="1056" y="173"/>
                      <a:pt x="1056" y="173"/>
                      <a:pt x="1065" y="173"/>
                    </a:cubicBezTo>
                    <a:cubicBezTo>
                      <a:pt x="1072" y="188"/>
                      <a:pt x="1072" y="202"/>
                      <a:pt x="1072" y="223"/>
                    </a:cubicBezTo>
                    <a:cubicBezTo>
                      <a:pt x="1079" y="231"/>
                      <a:pt x="1079" y="238"/>
                      <a:pt x="1079" y="245"/>
                    </a:cubicBezTo>
                    <a:lnTo>
                      <a:pt x="1079" y="259"/>
                    </a:lnTo>
                    <a:cubicBezTo>
                      <a:pt x="1072" y="266"/>
                      <a:pt x="1072" y="302"/>
                      <a:pt x="1072" y="309"/>
                    </a:cubicBezTo>
                    <a:cubicBezTo>
                      <a:pt x="1065" y="325"/>
                      <a:pt x="1065" y="332"/>
                      <a:pt x="1056" y="345"/>
                    </a:cubicBezTo>
                    <a:cubicBezTo>
                      <a:pt x="1056" y="361"/>
                      <a:pt x="1049" y="368"/>
                      <a:pt x="1049" y="375"/>
                    </a:cubicBezTo>
                    <a:cubicBezTo>
                      <a:pt x="1036" y="395"/>
                      <a:pt x="1022" y="404"/>
                      <a:pt x="999" y="418"/>
                    </a:cubicBezTo>
                    <a:cubicBezTo>
                      <a:pt x="992" y="425"/>
                      <a:pt x="986" y="425"/>
                      <a:pt x="970" y="432"/>
                    </a:cubicBezTo>
                    <a:lnTo>
                      <a:pt x="942" y="439"/>
                    </a:lnTo>
                    <a:cubicBezTo>
                      <a:pt x="913" y="439"/>
                      <a:pt x="892" y="447"/>
                      <a:pt x="870" y="447"/>
                    </a:cubicBezTo>
                    <a:cubicBezTo>
                      <a:pt x="827" y="447"/>
                      <a:pt x="784" y="447"/>
                      <a:pt x="741" y="432"/>
                    </a:cubicBezTo>
                    <a:cubicBezTo>
                      <a:pt x="697" y="425"/>
                      <a:pt x="661" y="411"/>
                      <a:pt x="625" y="388"/>
                    </a:cubicBezTo>
                    <a:cubicBezTo>
                      <a:pt x="611" y="382"/>
                      <a:pt x="590" y="368"/>
                      <a:pt x="582" y="352"/>
                    </a:cubicBezTo>
                    <a:cubicBezTo>
                      <a:pt x="575" y="352"/>
                      <a:pt x="568" y="345"/>
                      <a:pt x="561" y="338"/>
                    </a:cubicBezTo>
                    <a:lnTo>
                      <a:pt x="561" y="332"/>
                    </a:lnTo>
                    <a:lnTo>
                      <a:pt x="554" y="332"/>
                    </a:lnTo>
                    <a:lnTo>
                      <a:pt x="554" y="318"/>
                    </a:lnTo>
                    <a:cubicBezTo>
                      <a:pt x="547" y="288"/>
                      <a:pt x="554" y="231"/>
                      <a:pt x="561" y="202"/>
                    </a:cubicBezTo>
                    <a:lnTo>
                      <a:pt x="561" y="180"/>
                    </a:lnTo>
                    <a:cubicBezTo>
                      <a:pt x="561" y="173"/>
                      <a:pt x="568" y="173"/>
                      <a:pt x="568" y="166"/>
                    </a:cubicBezTo>
                    <a:cubicBezTo>
                      <a:pt x="568" y="152"/>
                      <a:pt x="575" y="145"/>
                      <a:pt x="575" y="137"/>
                    </a:cubicBezTo>
                    <a:cubicBezTo>
                      <a:pt x="590" y="123"/>
                      <a:pt x="597" y="116"/>
                      <a:pt x="604" y="116"/>
                    </a:cubicBezTo>
                    <a:lnTo>
                      <a:pt x="618" y="116"/>
                    </a:lnTo>
                    <a:cubicBezTo>
                      <a:pt x="618" y="116"/>
                      <a:pt x="640" y="116"/>
                      <a:pt x="677" y="109"/>
                    </a:cubicBezTo>
                    <a:close/>
                    <a:moveTo>
                      <a:pt x="130" y="0"/>
                    </a:moveTo>
                    <a:cubicBezTo>
                      <a:pt x="116" y="0"/>
                      <a:pt x="101" y="7"/>
                      <a:pt x="94" y="7"/>
                    </a:cubicBezTo>
                    <a:lnTo>
                      <a:pt x="73" y="7"/>
                    </a:lnTo>
                    <a:cubicBezTo>
                      <a:pt x="73" y="12"/>
                      <a:pt x="71" y="12"/>
                      <a:pt x="68" y="12"/>
                    </a:cubicBezTo>
                    <a:cubicBezTo>
                      <a:pt x="65" y="12"/>
                      <a:pt x="61" y="12"/>
                      <a:pt x="57" y="16"/>
                    </a:cubicBezTo>
                    <a:lnTo>
                      <a:pt x="57" y="23"/>
                    </a:lnTo>
                    <a:cubicBezTo>
                      <a:pt x="57" y="23"/>
                      <a:pt x="21" y="30"/>
                      <a:pt x="14" y="37"/>
                    </a:cubicBezTo>
                    <a:cubicBezTo>
                      <a:pt x="7" y="37"/>
                      <a:pt x="7" y="43"/>
                      <a:pt x="7" y="50"/>
                    </a:cubicBezTo>
                    <a:cubicBezTo>
                      <a:pt x="0" y="59"/>
                      <a:pt x="0" y="73"/>
                      <a:pt x="0" y="80"/>
                    </a:cubicBezTo>
                    <a:cubicBezTo>
                      <a:pt x="0" y="80"/>
                      <a:pt x="14" y="87"/>
                      <a:pt x="21" y="93"/>
                    </a:cubicBezTo>
                    <a:cubicBezTo>
                      <a:pt x="21" y="102"/>
                      <a:pt x="14" y="109"/>
                      <a:pt x="14" y="116"/>
                    </a:cubicBezTo>
                    <a:cubicBezTo>
                      <a:pt x="14" y="137"/>
                      <a:pt x="7" y="159"/>
                      <a:pt x="7" y="188"/>
                    </a:cubicBezTo>
                    <a:lnTo>
                      <a:pt x="7" y="231"/>
                    </a:lnTo>
                    <a:lnTo>
                      <a:pt x="7" y="238"/>
                    </a:lnTo>
                    <a:lnTo>
                      <a:pt x="7" y="245"/>
                    </a:lnTo>
                    <a:lnTo>
                      <a:pt x="7" y="252"/>
                    </a:lnTo>
                    <a:cubicBezTo>
                      <a:pt x="14" y="259"/>
                      <a:pt x="14" y="266"/>
                      <a:pt x="21" y="275"/>
                    </a:cubicBezTo>
                    <a:cubicBezTo>
                      <a:pt x="37" y="302"/>
                      <a:pt x="64" y="332"/>
                      <a:pt x="94" y="345"/>
                    </a:cubicBezTo>
                    <a:cubicBezTo>
                      <a:pt x="123" y="368"/>
                      <a:pt x="159" y="375"/>
                      <a:pt x="194" y="375"/>
                    </a:cubicBezTo>
                    <a:cubicBezTo>
                      <a:pt x="230" y="375"/>
                      <a:pt x="273" y="368"/>
                      <a:pt x="302" y="338"/>
                    </a:cubicBezTo>
                    <a:cubicBezTo>
                      <a:pt x="339" y="318"/>
                      <a:pt x="352" y="282"/>
                      <a:pt x="366" y="252"/>
                    </a:cubicBezTo>
                    <a:cubicBezTo>
                      <a:pt x="375" y="231"/>
                      <a:pt x="382" y="216"/>
                      <a:pt x="382" y="195"/>
                    </a:cubicBezTo>
                    <a:cubicBezTo>
                      <a:pt x="389" y="188"/>
                      <a:pt x="389" y="180"/>
                      <a:pt x="389" y="173"/>
                    </a:cubicBezTo>
                    <a:cubicBezTo>
                      <a:pt x="394" y="172"/>
                      <a:pt x="399" y="172"/>
                      <a:pt x="405" y="172"/>
                    </a:cubicBezTo>
                    <a:cubicBezTo>
                      <a:pt x="452" y="172"/>
                      <a:pt x="506" y="196"/>
                      <a:pt x="525" y="202"/>
                    </a:cubicBezTo>
                    <a:cubicBezTo>
                      <a:pt x="525" y="238"/>
                      <a:pt x="518" y="288"/>
                      <a:pt x="525" y="325"/>
                    </a:cubicBezTo>
                    <a:lnTo>
                      <a:pt x="525" y="338"/>
                    </a:lnTo>
                    <a:lnTo>
                      <a:pt x="532" y="345"/>
                    </a:lnTo>
                    <a:cubicBezTo>
                      <a:pt x="532" y="352"/>
                      <a:pt x="532" y="352"/>
                      <a:pt x="539" y="352"/>
                    </a:cubicBezTo>
                    <a:cubicBezTo>
                      <a:pt x="547" y="368"/>
                      <a:pt x="554" y="375"/>
                      <a:pt x="561" y="382"/>
                    </a:cubicBezTo>
                    <a:cubicBezTo>
                      <a:pt x="575" y="388"/>
                      <a:pt x="590" y="404"/>
                      <a:pt x="611" y="411"/>
                    </a:cubicBezTo>
                    <a:cubicBezTo>
                      <a:pt x="647" y="432"/>
                      <a:pt x="691" y="447"/>
                      <a:pt x="734" y="461"/>
                    </a:cubicBezTo>
                    <a:cubicBezTo>
                      <a:pt x="764" y="466"/>
                      <a:pt x="798" y="471"/>
                      <a:pt x="831" y="471"/>
                    </a:cubicBezTo>
                    <a:cubicBezTo>
                      <a:pt x="844" y="471"/>
                      <a:pt x="857" y="470"/>
                      <a:pt x="870" y="468"/>
                    </a:cubicBezTo>
                    <a:cubicBezTo>
                      <a:pt x="920" y="468"/>
                      <a:pt x="970" y="461"/>
                      <a:pt x="1013" y="439"/>
                    </a:cubicBezTo>
                    <a:cubicBezTo>
                      <a:pt x="1036" y="432"/>
                      <a:pt x="1056" y="418"/>
                      <a:pt x="1079" y="395"/>
                    </a:cubicBezTo>
                    <a:cubicBezTo>
                      <a:pt x="1086" y="382"/>
                      <a:pt x="1086" y="368"/>
                      <a:pt x="1092" y="361"/>
                    </a:cubicBezTo>
                    <a:cubicBezTo>
                      <a:pt x="1099" y="345"/>
                      <a:pt x="1099" y="338"/>
                      <a:pt x="1108" y="325"/>
                    </a:cubicBezTo>
                    <a:cubicBezTo>
                      <a:pt x="1115" y="318"/>
                      <a:pt x="1115" y="275"/>
                      <a:pt x="1122" y="259"/>
                    </a:cubicBezTo>
                    <a:cubicBezTo>
                      <a:pt x="1122" y="259"/>
                      <a:pt x="1129" y="245"/>
                      <a:pt x="1136" y="245"/>
                    </a:cubicBezTo>
                    <a:cubicBezTo>
                      <a:pt x="1136" y="238"/>
                      <a:pt x="1143" y="238"/>
                      <a:pt x="1151" y="231"/>
                    </a:cubicBezTo>
                    <a:lnTo>
                      <a:pt x="1294" y="275"/>
                    </a:lnTo>
                    <a:lnTo>
                      <a:pt x="1331" y="223"/>
                    </a:lnTo>
                    <a:lnTo>
                      <a:pt x="1143" y="145"/>
                    </a:lnTo>
                    <a:cubicBezTo>
                      <a:pt x="1129" y="145"/>
                      <a:pt x="1079" y="123"/>
                      <a:pt x="1079" y="123"/>
                    </a:cubicBezTo>
                    <a:cubicBezTo>
                      <a:pt x="1072" y="123"/>
                      <a:pt x="1072" y="123"/>
                      <a:pt x="1065" y="116"/>
                    </a:cubicBezTo>
                    <a:cubicBezTo>
                      <a:pt x="1049" y="116"/>
                      <a:pt x="1042" y="109"/>
                      <a:pt x="1029" y="109"/>
                    </a:cubicBezTo>
                    <a:cubicBezTo>
                      <a:pt x="1006" y="102"/>
                      <a:pt x="986" y="102"/>
                      <a:pt x="963" y="93"/>
                    </a:cubicBezTo>
                    <a:cubicBezTo>
                      <a:pt x="927" y="87"/>
                      <a:pt x="884" y="80"/>
                      <a:pt x="856" y="80"/>
                    </a:cubicBezTo>
                    <a:cubicBezTo>
                      <a:pt x="784" y="73"/>
                      <a:pt x="720" y="73"/>
                      <a:pt x="677" y="73"/>
                    </a:cubicBezTo>
                    <a:lnTo>
                      <a:pt x="611" y="73"/>
                    </a:lnTo>
                    <a:cubicBezTo>
                      <a:pt x="611" y="73"/>
                      <a:pt x="604" y="73"/>
                      <a:pt x="590" y="80"/>
                    </a:cubicBezTo>
                    <a:cubicBezTo>
                      <a:pt x="575" y="87"/>
                      <a:pt x="561" y="93"/>
                      <a:pt x="547" y="116"/>
                    </a:cubicBezTo>
                    <a:cubicBezTo>
                      <a:pt x="539" y="123"/>
                      <a:pt x="539" y="130"/>
                      <a:pt x="539" y="137"/>
                    </a:cubicBezTo>
                    <a:cubicBezTo>
                      <a:pt x="482" y="109"/>
                      <a:pt x="418" y="109"/>
                      <a:pt x="396" y="109"/>
                    </a:cubicBezTo>
                    <a:cubicBezTo>
                      <a:pt x="396" y="102"/>
                      <a:pt x="396" y="93"/>
                      <a:pt x="389" y="87"/>
                    </a:cubicBezTo>
                    <a:lnTo>
                      <a:pt x="389" y="73"/>
                    </a:lnTo>
                    <a:cubicBezTo>
                      <a:pt x="382" y="66"/>
                      <a:pt x="382" y="59"/>
                      <a:pt x="375" y="59"/>
                    </a:cubicBezTo>
                    <a:lnTo>
                      <a:pt x="366" y="50"/>
                    </a:lnTo>
                    <a:lnTo>
                      <a:pt x="359" y="50"/>
                    </a:lnTo>
                    <a:lnTo>
                      <a:pt x="359" y="43"/>
                    </a:lnTo>
                    <a:lnTo>
                      <a:pt x="346" y="43"/>
                    </a:lnTo>
                    <a:cubicBezTo>
                      <a:pt x="316" y="30"/>
                      <a:pt x="289" y="23"/>
                      <a:pt x="259" y="16"/>
                    </a:cubicBezTo>
                    <a:cubicBezTo>
                      <a:pt x="237" y="7"/>
                      <a:pt x="209" y="7"/>
                      <a:pt x="1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8" name="Google Shape;2438;p51"/>
            <p:cNvGrpSpPr/>
            <p:nvPr/>
          </p:nvGrpSpPr>
          <p:grpSpPr>
            <a:xfrm>
              <a:off x="7732315" y="1409998"/>
              <a:ext cx="114150" cy="114196"/>
              <a:chOff x="-685100" y="4136737"/>
              <a:chExt cx="38359" cy="38359"/>
            </a:xfrm>
          </p:grpSpPr>
          <p:sp>
            <p:nvSpPr>
              <p:cNvPr id="2439" name="Google Shape;2439;p51"/>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1"/>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1" name="Google Shape;2441;p51"/>
            <p:cNvSpPr/>
            <p:nvPr/>
          </p:nvSpPr>
          <p:spPr>
            <a:xfrm>
              <a:off x="6130587" y="207966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1"/>
            <p:cNvSpPr/>
            <p:nvPr/>
          </p:nvSpPr>
          <p:spPr>
            <a:xfrm>
              <a:off x="4489390" y="33406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1"/>
            <p:cNvSpPr/>
            <p:nvPr/>
          </p:nvSpPr>
          <p:spPr>
            <a:xfrm>
              <a:off x="5368540" y="16594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40"/>
          <p:cNvSpPr txBox="1">
            <a:spLocks noGrp="1"/>
          </p:cNvSpPr>
          <p:nvPr>
            <p:ph type="title"/>
          </p:nvPr>
        </p:nvSpPr>
        <p:spPr>
          <a:xfrm>
            <a:off x="720000" y="521225"/>
            <a:ext cx="77040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VN" dirty="0">
                <a:latin typeface="+mn-lt"/>
              </a:rPr>
              <a:t>Nội Dung</a:t>
            </a:r>
            <a:endParaRPr dirty="0">
              <a:latin typeface="+mn-lt"/>
            </a:endParaRPr>
          </a:p>
        </p:txBody>
      </p:sp>
      <p:sp>
        <p:nvSpPr>
          <p:cNvPr id="758" name="Google Shape;758;p40"/>
          <p:cNvSpPr txBox="1">
            <a:spLocks noGrp="1"/>
          </p:cNvSpPr>
          <p:nvPr>
            <p:ph type="title" idx="7"/>
          </p:nvPr>
        </p:nvSpPr>
        <p:spPr>
          <a:xfrm>
            <a:off x="720000" y="1388066"/>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dirty="0">
                <a:latin typeface="+mn-lt"/>
              </a:rPr>
              <a:t>01</a:t>
            </a:r>
            <a:endParaRPr sz="3100" dirty="0">
              <a:latin typeface="+mn-lt"/>
            </a:endParaRPr>
          </a:p>
        </p:txBody>
      </p:sp>
      <p:sp>
        <p:nvSpPr>
          <p:cNvPr id="759" name="Google Shape;759;p40"/>
          <p:cNvSpPr txBox="1">
            <a:spLocks noGrp="1"/>
          </p:cNvSpPr>
          <p:nvPr>
            <p:ph type="title" idx="8"/>
          </p:nvPr>
        </p:nvSpPr>
        <p:spPr>
          <a:xfrm>
            <a:off x="2181546" y="2873528"/>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dirty="0">
                <a:latin typeface="+mn-lt"/>
              </a:rPr>
              <a:t>04</a:t>
            </a:r>
            <a:endParaRPr sz="3100" dirty="0">
              <a:latin typeface="+mn-lt"/>
            </a:endParaRPr>
          </a:p>
        </p:txBody>
      </p:sp>
      <p:sp>
        <p:nvSpPr>
          <p:cNvPr id="760" name="Google Shape;760;p40"/>
          <p:cNvSpPr txBox="1">
            <a:spLocks noGrp="1"/>
          </p:cNvSpPr>
          <p:nvPr>
            <p:ph type="title" idx="9"/>
          </p:nvPr>
        </p:nvSpPr>
        <p:spPr>
          <a:xfrm>
            <a:off x="3419275" y="1388066"/>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dirty="0">
                <a:latin typeface="+mn-lt"/>
              </a:rPr>
              <a:t>02</a:t>
            </a:r>
            <a:endParaRPr sz="3100" dirty="0">
              <a:latin typeface="+mn-lt"/>
            </a:endParaRPr>
          </a:p>
        </p:txBody>
      </p:sp>
      <p:sp>
        <p:nvSpPr>
          <p:cNvPr id="761" name="Google Shape;761;p40"/>
          <p:cNvSpPr txBox="1">
            <a:spLocks noGrp="1"/>
          </p:cNvSpPr>
          <p:nvPr>
            <p:ph type="title" idx="13"/>
          </p:nvPr>
        </p:nvSpPr>
        <p:spPr>
          <a:xfrm>
            <a:off x="4645073" y="2840826"/>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dirty="0">
                <a:latin typeface="+mn-lt"/>
              </a:rPr>
              <a:t>05</a:t>
            </a:r>
            <a:endParaRPr sz="3100" dirty="0">
              <a:latin typeface="+mn-lt"/>
            </a:endParaRPr>
          </a:p>
        </p:txBody>
      </p:sp>
      <p:sp>
        <p:nvSpPr>
          <p:cNvPr id="762" name="Google Shape;762;p40"/>
          <p:cNvSpPr txBox="1">
            <a:spLocks noGrp="1"/>
          </p:cNvSpPr>
          <p:nvPr>
            <p:ph type="title" idx="14"/>
          </p:nvPr>
        </p:nvSpPr>
        <p:spPr>
          <a:xfrm>
            <a:off x="6118550" y="1388066"/>
            <a:ext cx="68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dirty="0">
                <a:latin typeface="+mn-lt"/>
              </a:rPr>
              <a:t>03</a:t>
            </a:r>
            <a:endParaRPr sz="3100" dirty="0">
              <a:latin typeface="+mn-lt"/>
            </a:endParaRPr>
          </a:p>
        </p:txBody>
      </p:sp>
      <p:sp>
        <p:nvSpPr>
          <p:cNvPr id="764" name="Google Shape;764;p40"/>
          <p:cNvSpPr txBox="1">
            <a:spLocks noGrp="1"/>
          </p:cNvSpPr>
          <p:nvPr>
            <p:ph type="subTitle" idx="16"/>
          </p:nvPr>
        </p:nvSpPr>
        <p:spPr>
          <a:xfrm>
            <a:off x="720000" y="1886062"/>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VN" sz="2400" dirty="0">
                <a:latin typeface="+mn-lt"/>
              </a:rPr>
              <a:t>Tổng quan</a:t>
            </a:r>
            <a:endParaRPr sz="2400" dirty="0">
              <a:latin typeface="+mn-lt"/>
            </a:endParaRPr>
          </a:p>
        </p:txBody>
      </p:sp>
      <p:sp>
        <p:nvSpPr>
          <p:cNvPr id="765" name="Google Shape;765;p40"/>
          <p:cNvSpPr txBox="1">
            <a:spLocks noGrp="1"/>
          </p:cNvSpPr>
          <p:nvPr>
            <p:ph type="subTitle" idx="17"/>
          </p:nvPr>
        </p:nvSpPr>
        <p:spPr>
          <a:xfrm>
            <a:off x="3419270" y="1886062"/>
            <a:ext cx="2584045"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VN" sz="2400" dirty="0">
                <a:latin typeface="+mn-lt"/>
              </a:rPr>
              <a:t>Cơ sở lý thuyết</a:t>
            </a:r>
            <a:endParaRPr sz="2400" dirty="0">
              <a:latin typeface="+mn-lt"/>
            </a:endParaRPr>
          </a:p>
        </p:txBody>
      </p:sp>
      <p:sp>
        <p:nvSpPr>
          <p:cNvPr id="766" name="Google Shape;766;p40"/>
          <p:cNvSpPr txBox="1">
            <a:spLocks noGrp="1"/>
          </p:cNvSpPr>
          <p:nvPr>
            <p:ph type="subTitle" idx="18"/>
          </p:nvPr>
        </p:nvSpPr>
        <p:spPr>
          <a:xfrm>
            <a:off x="6118549" y="1886062"/>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VN" sz="2400" dirty="0">
                <a:latin typeface="+mn-lt"/>
              </a:rPr>
              <a:t>Thực nghiệm</a:t>
            </a:r>
            <a:endParaRPr sz="2400" dirty="0">
              <a:latin typeface="+mn-lt"/>
            </a:endParaRPr>
          </a:p>
        </p:txBody>
      </p:sp>
      <p:sp>
        <p:nvSpPr>
          <p:cNvPr id="767" name="Google Shape;767;p40"/>
          <p:cNvSpPr txBox="1">
            <a:spLocks noGrp="1"/>
          </p:cNvSpPr>
          <p:nvPr>
            <p:ph type="subTitle" idx="19"/>
          </p:nvPr>
        </p:nvSpPr>
        <p:spPr>
          <a:xfrm>
            <a:off x="2181546" y="3368401"/>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VN" sz="2400" dirty="0">
                <a:latin typeface="+mn-lt"/>
              </a:rPr>
              <a:t>Kết luận</a:t>
            </a:r>
            <a:endParaRPr sz="2400" dirty="0">
              <a:latin typeface="+mn-lt"/>
            </a:endParaRPr>
          </a:p>
        </p:txBody>
      </p:sp>
      <p:sp>
        <p:nvSpPr>
          <p:cNvPr id="768" name="Google Shape;768;p40"/>
          <p:cNvSpPr txBox="1">
            <a:spLocks noGrp="1"/>
          </p:cNvSpPr>
          <p:nvPr>
            <p:ph type="subTitle" idx="20"/>
          </p:nvPr>
        </p:nvSpPr>
        <p:spPr>
          <a:xfrm>
            <a:off x="4645069" y="3335699"/>
            <a:ext cx="284375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VN" sz="2400" dirty="0">
                <a:latin typeface="+mn-lt"/>
              </a:rPr>
              <a:t>Hướng phát triển</a:t>
            </a:r>
            <a:endParaRPr sz="2400" dirty="0">
              <a:latin typeface="+mn-lt"/>
            </a:endParaRPr>
          </a:p>
        </p:txBody>
      </p:sp>
      <p:grpSp>
        <p:nvGrpSpPr>
          <p:cNvPr id="770" name="Google Shape;770;p40"/>
          <p:cNvGrpSpPr/>
          <p:nvPr/>
        </p:nvGrpSpPr>
        <p:grpSpPr>
          <a:xfrm>
            <a:off x="7801463" y="441364"/>
            <a:ext cx="1005813" cy="827222"/>
            <a:chOff x="13476366" y="422025"/>
            <a:chExt cx="545127" cy="448335"/>
          </a:xfrm>
        </p:grpSpPr>
        <p:sp>
          <p:nvSpPr>
            <p:cNvPr id="771" name="Google Shape;771;p40"/>
            <p:cNvSpPr/>
            <p:nvPr/>
          </p:nvSpPr>
          <p:spPr>
            <a:xfrm>
              <a:off x="13476366" y="422025"/>
              <a:ext cx="545127" cy="168620"/>
            </a:xfrm>
            <a:custGeom>
              <a:avLst/>
              <a:gdLst/>
              <a:ahLst/>
              <a:cxnLst/>
              <a:rect l="l" t="t" r="r" b="b"/>
              <a:pathLst>
                <a:path w="1791" h="554" extrusionOk="0">
                  <a:moveTo>
                    <a:pt x="837" y="1"/>
                  </a:moveTo>
                  <a:cubicBezTo>
                    <a:pt x="532" y="1"/>
                    <a:pt x="241" y="118"/>
                    <a:pt x="36" y="351"/>
                  </a:cubicBezTo>
                  <a:cubicBezTo>
                    <a:pt x="0" y="395"/>
                    <a:pt x="7" y="467"/>
                    <a:pt x="57" y="517"/>
                  </a:cubicBezTo>
                  <a:cubicBezTo>
                    <a:pt x="86" y="539"/>
                    <a:pt x="119" y="549"/>
                    <a:pt x="149" y="549"/>
                  </a:cubicBezTo>
                  <a:cubicBezTo>
                    <a:pt x="179" y="549"/>
                    <a:pt x="208" y="539"/>
                    <a:pt x="230" y="517"/>
                  </a:cubicBezTo>
                  <a:cubicBezTo>
                    <a:pt x="392" y="330"/>
                    <a:pt x="624" y="236"/>
                    <a:pt x="868" y="236"/>
                  </a:cubicBezTo>
                  <a:cubicBezTo>
                    <a:pt x="1113" y="236"/>
                    <a:pt x="1370" y="330"/>
                    <a:pt x="1582" y="517"/>
                  </a:cubicBezTo>
                  <a:cubicBezTo>
                    <a:pt x="1610" y="538"/>
                    <a:pt x="1639" y="553"/>
                    <a:pt x="1675" y="553"/>
                  </a:cubicBezTo>
                  <a:cubicBezTo>
                    <a:pt x="1704" y="553"/>
                    <a:pt x="1732" y="538"/>
                    <a:pt x="1755" y="517"/>
                  </a:cubicBezTo>
                  <a:cubicBezTo>
                    <a:pt x="1791" y="467"/>
                    <a:pt x="1782" y="395"/>
                    <a:pt x="1725" y="351"/>
                  </a:cubicBezTo>
                  <a:cubicBezTo>
                    <a:pt x="1463" y="118"/>
                    <a:pt x="1143" y="1"/>
                    <a:pt x="8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72" name="Google Shape;772;p40"/>
            <p:cNvSpPr/>
            <p:nvPr/>
          </p:nvSpPr>
          <p:spPr>
            <a:xfrm>
              <a:off x="13561894" y="541642"/>
              <a:ext cx="395985" cy="138183"/>
            </a:xfrm>
            <a:custGeom>
              <a:avLst/>
              <a:gdLst/>
              <a:ahLst/>
              <a:cxnLst/>
              <a:rect l="l" t="t" r="r" b="b"/>
              <a:pathLst>
                <a:path w="1301" h="454" extrusionOk="0">
                  <a:moveTo>
                    <a:pt x="614" y="1"/>
                  </a:moveTo>
                  <a:cubicBezTo>
                    <a:pt x="395" y="1"/>
                    <a:pt x="187" y="83"/>
                    <a:pt x="43" y="246"/>
                  </a:cubicBezTo>
                  <a:cubicBezTo>
                    <a:pt x="0" y="297"/>
                    <a:pt x="14" y="367"/>
                    <a:pt x="64" y="419"/>
                  </a:cubicBezTo>
                  <a:cubicBezTo>
                    <a:pt x="89" y="441"/>
                    <a:pt x="121" y="451"/>
                    <a:pt x="153" y="451"/>
                  </a:cubicBezTo>
                  <a:cubicBezTo>
                    <a:pt x="184" y="451"/>
                    <a:pt x="215" y="441"/>
                    <a:pt x="237" y="419"/>
                  </a:cubicBezTo>
                  <a:cubicBezTo>
                    <a:pt x="338" y="300"/>
                    <a:pt x="485" y="240"/>
                    <a:pt x="640" y="240"/>
                  </a:cubicBezTo>
                  <a:cubicBezTo>
                    <a:pt x="796" y="240"/>
                    <a:pt x="959" y="300"/>
                    <a:pt x="1092" y="419"/>
                  </a:cubicBezTo>
                  <a:cubicBezTo>
                    <a:pt x="1122" y="440"/>
                    <a:pt x="1149" y="454"/>
                    <a:pt x="1185" y="454"/>
                  </a:cubicBezTo>
                  <a:cubicBezTo>
                    <a:pt x="1215" y="454"/>
                    <a:pt x="1242" y="440"/>
                    <a:pt x="1265" y="419"/>
                  </a:cubicBezTo>
                  <a:cubicBezTo>
                    <a:pt x="1301" y="367"/>
                    <a:pt x="1294" y="297"/>
                    <a:pt x="1242" y="246"/>
                  </a:cubicBezTo>
                  <a:cubicBezTo>
                    <a:pt x="1057" y="82"/>
                    <a:pt x="830" y="1"/>
                    <a:pt x="61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73" name="Google Shape;773;p40"/>
            <p:cNvSpPr/>
            <p:nvPr/>
          </p:nvSpPr>
          <p:spPr>
            <a:xfrm>
              <a:off x="13648943" y="661563"/>
              <a:ext cx="247757" cy="108050"/>
            </a:xfrm>
            <a:custGeom>
              <a:avLst/>
              <a:gdLst/>
              <a:ahLst/>
              <a:cxnLst/>
              <a:rect l="l" t="t" r="r" b="b"/>
              <a:pathLst>
                <a:path w="814" h="355" extrusionOk="0">
                  <a:moveTo>
                    <a:pt x="375" y="1"/>
                  </a:moveTo>
                  <a:cubicBezTo>
                    <a:pt x="247" y="1"/>
                    <a:pt x="127" y="49"/>
                    <a:pt x="44" y="146"/>
                  </a:cubicBezTo>
                  <a:cubicBezTo>
                    <a:pt x="1" y="198"/>
                    <a:pt x="8" y="268"/>
                    <a:pt x="66" y="318"/>
                  </a:cubicBezTo>
                  <a:cubicBezTo>
                    <a:pt x="91" y="340"/>
                    <a:pt x="124" y="351"/>
                    <a:pt x="154" y="351"/>
                  </a:cubicBezTo>
                  <a:cubicBezTo>
                    <a:pt x="185" y="351"/>
                    <a:pt x="214" y="340"/>
                    <a:pt x="232" y="318"/>
                  </a:cubicBezTo>
                  <a:cubicBezTo>
                    <a:pt x="275" y="268"/>
                    <a:pt x="337" y="243"/>
                    <a:pt x="405" y="243"/>
                  </a:cubicBezTo>
                  <a:cubicBezTo>
                    <a:pt x="472" y="243"/>
                    <a:pt x="543" y="268"/>
                    <a:pt x="604" y="318"/>
                  </a:cubicBezTo>
                  <a:cubicBezTo>
                    <a:pt x="627" y="341"/>
                    <a:pt x="663" y="354"/>
                    <a:pt x="691" y="354"/>
                  </a:cubicBezTo>
                  <a:cubicBezTo>
                    <a:pt x="720" y="354"/>
                    <a:pt x="749" y="341"/>
                    <a:pt x="770" y="318"/>
                  </a:cubicBezTo>
                  <a:cubicBezTo>
                    <a:pt x="813" y="268"/>
                    <a:pt x="799" y="198"/>
                    <a:pt x="749" y="146"/>
                  </a:cubicBezTo>
                  <a:cubicBezTo>
                    <a:pt x="637" y="49"/>
                    <a:pt x="502" y="1"/>
                    <a:pt x="37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774" name="Google Shape;774;p40"/>
            <p:cNvSpPr/>
            <p:nvPr/>
          </p:nvSpPr>
          <p:spPr>
            <a:xfrm>
              <a:off x="13738732" y="787267"/>
              <a:ext cx="92224" cy="83092"/>
            </a:xfrm>
            <a:custGeom>
              <a:avLst/>
              <a:gdLst/>
              <a:ahLst/>
              <a:cxnLst/>
              <a:rect l="l" t="t" r="r" b="b"/>
              <a:pathLst>
                <a:path w="303" h="273" extrusionOk="0">
                  <a:moveTo>
                    <a:pt x="137" y="0"/>
                  </a:moveTo>
                  <a:cubicBezTo>
                    <a:pt x="58" y="0"/>
                    <a:pt x="1" y="57"/>
                    <a:pt x="14" y="136"/>
                  </a:cubicBezTo>
                  <a:cubicBezTo>
                    <a:pt x="23" y="216"/>
                    <a:pt x="94" y="273"/>
                    <a:pt x="173" y="273"/>
                  </a:cubicBezTo>
                  <a:cubicBezTo>
                    <a:pt x="246" y="273"/>
                    <a:pt x="303" y="216"/>
                    <a:pt x="296" y="136"/>
                  </a:cubicBezTo>
                  <a:cubicBezTo>
                    <a:pt x="282" y="57"/>
                    <a:pt x="209" y="0"/>
                    <a:pt x="137"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nvGrpSpPr>
          <p:cNvPr id="2" name="Google Shape;1844;p48">
            <a:extLst>
              <a:ext uri="{FF2B5EF4-FFF2-40B4-BE49-F238E27FC236}">
                <a16:creationId xmlns:a16="http://schemas.microsoft.com/office/drawing/2014/main" id="{BA46097F-63AB-14A2-6194-F08ACD8FC4F4}"/>
              </a:ext>
            </a:extLst>
          </p:cNvPr>
          <p:cNvGrpSpPr/>
          <p:nvPr/>
        </p:nvGrpSpPr>
        <p:grpSpPr>
          <a:xfrm>
            <a:off x="21767" y="3338286"/>
            <a:ext cx="1645067" cy="1765844"/>
            <a:chOff x="871875" y="2368716"/>
            <a:chExt cx="1850983" cy="2235272"/>
          </a:xfrm>
        </p:grpSpPr>
        <p:grpSp>
          <p:nvGrpSpPr>
            <p:cNvPr id="3" name="Google Shape;1845;p48">
              <a:extLst>
                <a:ext uri="{FF2B5EF4-FFF2-40B4-BE49-F238E27FC236}">
                  <a16:creationId xmlns:a16="http://schemas.microsoft.com/office/drawing/2014/main" id="{4E4FAFAE-595A-2A51-FD63-DA0CD47DD7B5}"/>
                </a:ext>
              </a:extLst>
            </p:cNvPr>
            <p:cNvGrpSpPr/>
            <p:nvPr/>
          </p:nvGrpSpPr>
          <p:grpSpPr>
            <a:xfrm>
              <a:off x="871875" y="2839872"/>
              <a:ext cx="1850983" cy="1764116"/>
              <a:chOff x="6173904" y="7163161"/>
              <a:chExt cx="1597741" cy="1522627"/>
            </a:xfrm>
          </p:grpSpPr>
          <p:sp>
            <p:nvSpPr>
              <p:cNvPr id="10" name="Google Shape;1846;p48">
                <a:extLst>
                  <a:ext uri="{FF2B5EF4-FFF2-40B4-BE49-F238E27FC236}">
                    <a16:creationId xmlns:a16="http://schemas.microsoft.com/office/drawing/2014/main" id="{ABBD091A-AB4B-7DCC-F5B0-3BC598AA5900}"/>
                  </a:ext>
                </a:extLst>
              </p:cNvPr>
              <p:cNvSpPr/>
              <p:nvPr/>
            </p:nvSpPr>
            <p:spPr>
              <a:xfrm>
                <a:off x="7066415" y="7165714"/>
                <a:ext cx="3192" cy="958"/>
              </a:xfrm>
              <a:custGeom>
                <a:avLst/>
                <a:gdLst/>
                <a:ahLst/>
                <a:cxnLst/>
                <a:rect l="l" t="t" r="r" b="b"/>
                <a:pathLst>
                  <a:path w="30" h="9" extrusionOk="0">
                    <a:moveTo>
                      <a:pt x="0" y="0"/>
                    </a:moveTo>
                    <a:cubicBezTo>
                      <a:pt x="7" y="0"/>
                      <a:pt x="23" y="0"/>
                      <a:pt x="29" y="9"/>
                    </a:cubicBezTo>
                    <a:lnTo>
                      <a:pt x="23" y="0"/>
                    </a:ln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47;p48">
                <a:extLst>
                  <a:ext uri="{FF2B5EF4-FFF2-40B4-BE49-F238E27FC236}">
                    <a16:creationId xmlns:a16="http://schemas.microsoft.com/office/drawing/2014/main" id="{B7421866-4725-15AC-E2F9-4377AF5380B7}"/>
                  </a:ext>
                </a:extLst>
              </p:cNvPr>
              <p:cNvSpPr/>
              <p:nvPr/>
            </p:nvSpPr>
            <p:spPr>
              <a:xfrm>
                <a:off x="6365750" y="8345940"/>
                <a:ext cx="1702" cy="4682"/>
              </a:xfrm>
              <a:custGeom>
                <a:avLst/>
                <a:gdLst/>
                <a:ahLst/>
                <a:cxnLst/>
                <a:rect l="l" t="t" r="r" b="b"/>
                <a:pathLst>
                  <a:path w="16" h="44" extrusionOk="0">
                    <a:moveTo>
                      <a:pt x="0" y="1"/>
                    </a:moveTo>
                    <a:lnTo>
                      <a:pt x="0" y="44"/>
                    </a:lnTo>
                    <a:lnTo>
                      <a:pt x="16" y="44"/>
                    </a:lnTo>
                    <a:cubicBezTo>
                      <a:pt x="16" y="44"/>
                      <a:pt x="9" y="44"/>
                      <a:pt x="9" y="35"/>
                    </a:cubicBezTo>
                    <a:cubicBezTo>
                      <a:pt x="0" y="28"/>
                      <a:pt x="0" y="14"/>
                      <a:pt x="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48;p48">
                <a:extLst>
                  <a:ext uri="{FF2B5EF4-FFF2-40B4-BE49-F238E27FC236}">
                    <a16:creationId xmlns:a16="http://schemas.microsoft.com/office/drawing/2014/main" id="{8D8571CA-52E7-2BD7-4C7C-0E3A8FACAA0B}"/>
                  </a:ext>
                </a:extLst>
              </p:cNvPr>
              <p:cNvSpPr/>
              <p:nvPr/>
            </p:nvSpPr>
            <p:spPr>
              <a:xfrm>
                <a:off x="7068756" y="7165714"/>
                <a:ext cx="1596" cy="958"/>
              </a:xfrm>
              <a:custGeom>
                <a:avLst/>
                <a:gdLst/>
                <a:ahLst/>
                <a:cxnLst/>
                <a:rect l="l" t="t" r="r" b="b"/>
                <a:pathLst>
                  <a:path w="15" h="9" extrusionOk="0">
                    <a:moveTo>
                      <a:pt x="1" y="0"/>
                    </a:moveTo>
                    <a:cubicBezTo>
                      <a:pt x="1" y="6"/>
                      <a:pt x="3" y="8"/>
                      <a:pt x="7" y="8"/>
                    </a:cubicBezTo>
                    <a:lnTo>
                      <a:pt x="7" y="8"/>
                    </a:lnTo>
                    <a:lnTo>
                      <a:pt x="1" y="0"/>
                    </a:lnTo>
                    <a:close/>
                    <a:moveTo>
                      <a:pt x="7" y="8"/>
                    </a:moveTo>
                    <a:lnTo>
                      <a:pt x="7" y="9"/>
                    </a:lnTo>
                    <a:lnTo>
                      <a:pt x="14" y="9"/>
                    </a:lnTo>
                    <a:cubicBezTo>
                      <a:pt x="12" y="9"/>
                      <a:pt x="9" y="9"/>
                      <a:pt x="7" y="8"/>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49;p48">
                <a:extLst>
                  <a:ext uri="{FF2B5EF4-FFF2-40B4-BE49-F238E27FC236}">
                    <a16:creationId xmlns:a16="http://schemas.microsoft.com/office/drawing/2014/main" id="{23472205-F081-C784-675A-245E0E0C1D4D}"/>
                  </a:ext>
                </a:extLst>
              </p:cNvPr>
              <p:cNvSpPr/>
              <p:nvPr/>
            </p:nvSpPr>
            <p:spPr>
              <a:xfrm>
                <a:off x="6188375" y="7165714"/>
                <a:ext cx="1055619" cy="1184898"/>
              </a:xfrm>
              <a:custGeom>
                <a:avLst/>
                <a:gdLst/>
                <a:ahLst/>
                <a:cxnLst/>
                <a:rect l="l" t="t" r="r" b="b"/>
                <a:pathLst>
                  <a:path w="9921" h="11136" extrusionOk="0">
                    <a:moveTo>
                      <a:pt x="8230" y="366"/>
                    </a:moveTo>
                    <a:cubicBezTo>
                      <a:pt x="8252" y="366"/>
                      <a:pt x="8270" y="384"/>
                      <a:pt x="8281" y="411"/>
                    </a:cubicBezTo>
                    <a:lnTo>
                      <a:pt x="9611" y="5736"/>
                    </a:lnTo>
                    <a:cubicBezTo>
                      <a:pt x="9618" y="5772"/>
                      <a:pt x="9603" y="5822"/>
                      <a:pt x="9568" y="5845"/>
                    </a:cubicBezTo>
                    <a:lnTo>
                      <a:pt x="1647" y="10416"/>
                    </a:lnTo>
                    <a:cubicBezTo>
                      <a:pt x="1639" y="10422"/>
                      <a:pt x="1631" y="10424"/>
                      <a:pt x="1622" y="10424"/>
                    </a:cubicBezTo>
                    <a:cubicBezTo>
                      <a:pt x="1600" y="10424"/>
                      <a:pt x="1577" y="10405"/>
                      <a:pt x="1567" y="10373"/>
                    </a:cubicBezTo>
                    <a:lnTo>
                      <a:pt x="244" y="5055"/>
                    </a:lnTo>
                    <a:cubicBezTo>
                      <a:pt x="230" y="5012"/>
                      <a:pt x="253" y="4968"/>
                      <a:pt x="280" y="4946"/>
                    </a:cubicBezTo>
                    <a:lnTo>
                      <a:pt x="8202" y="374"/>
                    </a:lnTo>
                    <a:cubicBezTo>
                      <a:pt x="8212" y="369"/>
                      <a:pt x="8221" y="366"/>
                      <a:pt x="8230" y="366"/>
                    </a:cubicBezTo>
                    <a:close/>
                    <a:moveTo>
                      <a:pt x="8266" y="0"/>
                    </a:moveTo>
                    <a:cubicBezTo>
                      <a:pt x="8238" y="0"/>
                      <a:pt x="8209" y="9"/>
                      <a:pt x="8180" y="22"/>
                    </a:cubicBezTo>
                    <a:lnTo>
                      <a:pt x="144" y="4658"/>
                    </a:lnTo>
                    <a:cubicBezTo>
                      <a:pt x="51" y="4717"/>
                      <a:pt x="1" y="4860"/>
                      <a:pt x="28" y="4975"/>
                    </a:cubicBezTo>
                    <a:lnTo>
                      <a:pt x="1531" y="10998"/>
                    </a:lnTo>
                    <a:cubicBezTo>
                      <a:pt x="1531" y="11006"/>
                      <a:pt x="1538" y="11013"/>
                      <a:pt x="1538" y="11020"/>
                    </a:cubicBezTo>
                    <a:lnTo>
                      <a:pt x="1538" y="11027"/>
                    </a:lnTo>
                    <a:cubicBezTo>
                      <a:pt x="1547" y="11041"/>
                      <a:pt x="1553" y="11056"/>
                      <a:pt x="1560" y="11070"/>
                    </a:cubicBezTo>
                    <a:lnTo>
                      <a:pt x="1567" y="11070"/>
                    </a:lnTo>
                    <a:cubicBezTo>
                      <a:pt x="1567" y="11077"/>
                      <a:pt x="1574" y="11084"/>
                      <a:pt x="1581" y="11093"/>
                    </a:cubicBezTo>
                    <a:cubicBezTo>
                      <a:pt x="1581" y="11093"/>
                      <a:pt x="1590" y="11099"/>
                      <a:pt x="1597" y="11106"/>
                    </a:cubicBezTo>
                    <a:cubicBezTo>
                      <a:pt x="1604" y="11106"/>
                      <a:pt x="1604" y="11113"/>
                      <a:pt x="1610" y="11113"/>
                    </a:cubicBezTo>
                    <a:lnTo>
                      <a:pt x="1617" y="11120"/>
                    </a:lnTo>
                    <a:lnTo>
                      <a:pt x="1624" y="11120"/>
                    </a:lnTo>
                    <a:cubicBezTo>
                      <a:pt x="1633" y="11127"/>
                      <a:pt x="1633" y="11127"/>
                      <a:pt x="1640" y="11127"/>
                    </a:cubicBezTo>
                    <a:cubicBezTo>
                      <a:pt x="1647" y="11127"/>
                      <a:pt x="1654" y="11136"/>
                      <a:pt x="1654" y="11136"/>
                    </a:cubicBezTo>
                    <a:lnTo>
                      <a:pt x="1667" y="11136"/>
                    </a:lnTo>
                    <a:lnTo>
                      <a:pt x="1667" y="11093"/>
                    </a:lnTo>
                    <a:cubicBezTo>
                      <a:pt x="1667" y="11056"/>
                      <a:pt x="1690" y="11020"/>
                      <a:pt x="1740" y="10991"/>
                    </a:cubicBezTo>
                    <a:lnTo>
                      <a:pt x="9775" y="6355"/>
                    </a:lnTo>
                    <a:cubicBezTo>
                      <a:pt x="9812" y="6333"/>
                      <a:pt x="9855" y="6319"/>
                      <a:pt x="9905" y="6312"/>
                    </a:cubicBezTo>
                    <a:cubicBezTo>
                      <a:pt x="9920" y="6262"/>
                      <a:pt x="9920" y="6210"/>
                      <a:pt x="9905" y="6160"/>
                    </a:cubicBezTo>
                    <a:lnTo>
                      <a:pt x="8404" y="145"/>
                    </a:lnTo>
                    <a:cubicBezTo>
                      <a:pt x="8388" y="66"/>
                      <a:pt x="8338" y="16"/>
                      <a:pt x="8288" y="9"/>
                    </a:cubicBezTo>
                    <a:cubicBezTo>
                      <a:pt x="8281" y="9"/>
                      <a:pt x="8275" y="9"/>
                      <a:pt x="827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50;p48">
                <a:extLst>
                  <a:ext uri="{FF2B5EF4-FFF2-40B4-BE49-F238E27FC236}">
                    <a16:creationId xmlns:a16="http://schemas.microsoft.com/office/drawing/2014/main" id="{80030430-2780-B554-ECFF-3DE7B5A93B86}"/>
                  </a:ext>
                </a:extLst>
              </p:cNvPr>
              <p:cNvSpPr/>
              <p:nvPr/>
            </p:nvSpPr>
            <p:spPr>
              <a:xfrm>
                <a:off x="6365750" y="8345940"/>
                <a:ext cx="1702" cy="4682"/>
              </a:xfrm>
              <a:custGeom>
                <a:avLst/>
                <a:gdLst/>
                <a:ahLst/>
                <a:cxnLst/>
                <a:rect l="l" t="t" r="r" b="b"/>
                <a:pathLst>
                  <a:path w="16" h="44" extrusionOk="0">
                    <a:moveTo>
                      <a:pt x="0" y="1"/>
                    </a:moveTo>
                    <a:lnTo>
                      <a:pt x="0" y="44"/>
                    </a:lnTo>
                    <a:lnTo>
                      <a:pt x="16" y="44"/>
                    </a:lnTo>
                    <a:cubicBezTo>
                      <a:pt x="16" y="44"/>
                      <a:pt x="9" y="44"/>
                      <a:pt x="9" y="35"/>
                    </a:cubicBezTo>
                    <a:cubicBezTo>
                      <a:pt x="0" y="28"/>
                      <a:pt x="0" y="14"/>
                      <a:pt x="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51;p48">
                <a:extLst>
                  <a:ext uri="{FF2B5EF4-FFF2-40B4-BE49-F238E27FC236}">
                    <a16:creationId xmlns:a16="http://schemas.microsoft.com/office/drawing/2014/main" id="{3C3DE6D7-9DB3-3AE4-A1A3-79F139EF3662}"/>
                  </a:ext>
                </a:extLst>
              </p:cNvPr>
              <p:cNvSpPr/>
              <p:nvPr/>
            </p:nvSpPr>
            <p:spPr>
              <a:xfrm>
                <a:off x="7068756" y="7165714"/>
                <a:ext cx="1596" cy="958"/>
              </a:xfrm>
              <a:custGeom>
                <a:avLst/>
                <a:gdLst/>
                <a:ahLst/>
                <a:cxnLst/>
                <a:rect l="l" t="t" r="r" b="b"/>
                <a:pathLst>
                  <a:path w="15" h="9" extrusionOk="0">
                    <a:moveTo>
                      <a:pt x="1" y="0"/>
                    </a:moveTo>
                    <a:cubicBezTo>
                      <a:pt x="1" y="6"/>
                      <a:pt x="3" y="8"/>
                      <a:pt x="7" y="8"/>
                    </a:cubicBezTo>
                    <a:lnTo>
                      <a:pt x="7" y="8"/>
                    </a:lnTo>
                    <a:lnTo>
                      <a:pt x="1" y="0"/>
                    </a:lnTo>
                    <a:close/>
                    <a:moveTo>
                      <a:pt x="7" y="8"/>
                    </a:moveTo>
                    <a:lnTo>
                      <a:pt x="7" y="9"/>
                    </a:lnTo>
                    <a:lnTo>
                      <a:pt x="14" y="9"/>
                    </a:lnTo>
                    <a:cubicBezTo>
                      <a:pt x="12" y="9"/>
                      <a:pt x="9" y="9"/>
                      <a:pt x="7" y="8"/>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52;p48">
                <a:extLst>
                  <a:ext uri="{FF2B5EF4-FFF2-40B4-BE49-F238E27FC236}">
                    <a16:creationId xmlns:a16="http://schemas.microsoft.com/office/drawing/2014/main" id="{003F2E94-2549-0E31-8FF8-4A97346B52CE}"/>
                  </a:ext>
                </a:extLst>
              </p:cNvPr>
              <p:cNvSpPr/>
              <p:nvPr/>
            </p:nvSpPr>
            <p:spPr>
              <a:xfrm>
                <a:off x="6173904" y="7163161"/>
                <a:ext cx="893994" cy="1187452"/>
              </a:xfrm>
              <a:custGeom>
                <a:avLst/>
                <a:gdLst/>
                <a:ahLst/>
                <a:cxnLst/>
                <a:rect l="l" t="t" r="r" b="b"/>
                <a:pathLst>
                  <a:path w="8402" h="11160" extrusionOk="0">
                    <a:moveTo>
                      <a:pt x="8258" y="1"/>
                    </a:moveTo>
                    <a:cubicBezTo>
                      <a:pt x="8234" y="1"/>
                      <a:pt x="8207" y="9"/>
                      <a:pt x="8179" y="24"/>
                    </a:cubicBezTo>
                    <a:lnTo>
                      <a:pt x="151" y="4661"/>
                    </a:lnTo>
                    <a:cubicBezTo>
                      <a:pt x="51" y="4711"/>
                      <a:pt x="1" y="4854"/>
                      <a:pt x="28" y="4977"/>
                    </a:cubicBezTo>
                    <a:lnTo>
                      <a:pt x="1531" y="10994"/>
                    </a:lnTo>
                    <a:cubicBezTo>
                      <a:pt x="1553" y="11073"/>
                      <a:pt x="1603" y="11123"/>
                      <a:pt x="1660" y="11130"/>
                    </a:cubicBezTo>
                    <a:cubicBezTo>
                      <a:pt x="1703" y="11137"/>
                      <a:pt x="1746" y="11151"/>
                      <a:pt x="1790" y="11160"/>
                    </a:cubicBezTo>
                    <a:cubicBezTo>
                      <a:pt x="1790" y="11160"/>
                      <a:pt x="1783" y="11151"/>
                      <a:pt x="1776" y="11151"/>
                    </a:cubicBezTo>
                    <a:cubicBezTo>
                      <a:pt x="1769" y="11151"/>
                      <a:pt x="1769" y="11151"/>
                      <a:pt x="1760" y="11144"/>
                    </a:cubicBezTo>
                    <a:lnTo>
                      <a:pt x="1753" y="11144"/>
                    </a:lnTo>
                    <a:lnTo>
                      <a:pt x="1746" y="11137"/>
                    </a:lnTo>
                    <a:cubicBezTo>
                      <a:pt x="1740" y="11137"/>
                      <a:pt x="1740" y="11130"/>
                      <a:pt x="1733" y="11130"/>
                    </a:cubicBezTo>
                    <a:cubicBezTo>
                      <a:pt x="1726" y="11123"/>
                      <a:pt x="1717" y="11117"/>
                      <a:pt x="1717" y="11117"/>
                    </a:cubicBezTo>
                    <a:cubicBezTo>
                      <a:pt x="1710" y="11108"/>
                      <a:pt x="1703" y="11101"/>
                      <a:pt x="1703" y="11094"/>
                    </a:cubicBezTo>
                    <a:lnTo>
                      <a:pt x="1696" y="11094"/>
                    </a:lnTo>
                    <a:cubicBezTo>
                      <a:pt x="1689" y="11080"/>
                      <a:pt x="1683" y="11065"/>
                      <a:pt x="1674" y="11051"/>
                    </a:cubicBezTo>
                    <a:lnTo>
                      <a:pt x="1674" y="11044"/>
                    </a:lnTo>
                    <a:cubicBezTo>
                      <a:pt x="1674" y="11037"/>
                      <a:pt x="1667" y="11030"/>
                      <a:pt x="1667" y="11022"/>
                    </a:cubicBezTo>
                    <a:lnTo>
                      <a:pt x="164" y="4999"/>
                    </a:lnTo>
                    <a:cubicBezTo>
                      <a:pt x="137" y="4884"/>
                      <a:pt x="187" y="4741"/>
                      <a:pt x="280" y="4682"/>
                    </a:cubicBezTo>
                    <a:lnTo>
                      <a:pt x="8316" y="46"/>
                    </a:lnTo>
                    <a:cubicBezTo>
                      <a:pt x="8345" y="33"/>
                      <a:pt x="8374" y="24"/>
                      <a:pt x="8402" y="24"/>
                    </a:cubicBezTo>
                    <a:lnTo>
                      <a:pt x="8381" y="24"/>
                    </a:lnTo>
                    <a:cubicBezTo>
                      <a:pt x="8374" y="17"/>
                      <a:pt x="8359" y="17"/>
                      <a:pt x="8352" y="17"/>
                    </a:cubicBezTo>
                    <a:cubicBezTo>
                      <a:pt x="8324" y="10"/>
                      <a:pt x="8302" y="3"/>
                      <a:pt x="8281" y="3"/>
                    </a:cubicBezTo>
                    <a:cubicBezTo>
                      <a:pt x="8274" y="2"/>
                      <a:pt x="8266" y="1"/>
                      <a:pt x="825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53;p48">
                <a:extLst>
                  <a:ext uri="{FF2B5EF4-FFF2-40B4-BE49-F238E27FC236}">
                    <a16:creationId xmlns:a16="http://schemas.microsoft.com/office/drawing/2014/main" id="{2114AF90-E91C-10EC-5C0F-802BA3C9ECD4}"/>
                  </a:ext>
                </a:extLst>
              </p:cNvPr>
              <p:cNvSpPr/>
              <p:nvPr/>
            </p:nvSpPr>
            <p:spPr>
              <a:xfrm>
                <a:off x="6212848" y="7204658"/>
                <a:ext cx="999013" cy="1070303"/>
              </a:xfrm>
              <a:custGeom>
                <a:avLst/>
                <a:gdLst/>
                <a:ahLst/>
                <a:cxnLst/>
                <a:rect l="l" t="t" r="r" b="b"/>
                <a:pathLst>
                  <a:path w="9389" h="10059" extrusionOk="0">
                    <a:moveTo>
                      <a:pt x="8000" y="0"/>
                    </a:moveTo>
                    <a:cubicBezTo>
                      <a:pt x="7991" y="0"/>
                      <a:pt x="7982" y="3"/>
                      <a:pt x="7972" y="8"/>
                    </a:cubicBezTo>
                    <a:lnTo>
                      <a:pt x="50" y="4580"/>
                    </a:lnTo>
                    <a:cubicBezTo>
                      <a:pt x="23" y="4602"/>
                      <a:pt x="0" y="4646"/>
                      <a:pt x="14" y="4689"/>
                    </a:cubicBezTo>
                    <a:lnTo>
                      <a:pt x="1337" y="10007"/>
                    </a:lnTo>
                    <a:cubicBezTo>
                      <a:pt x="1347" y="10039"/>
                      <a:pt x="1370" y="10058"/>
                      <a:pt x="1392" y="10058"/>
                    </a:cubicBezTo>
                    <a:cubicBezTo>
                      <a:pt x="1401" y="10058"/>
                      <a:pt x="1409" y="10056"/>
                      <a:pt x="1417" y="10050"/>
                    </a:cubicBezTo>
                    <a:lnTo>
                      <a:pt x="9338" y="5479"/>
                    </a:lnTo>
                    <a:cubicBezTo>
                      <a:pt x="9373" y="5456"/>
                      <a:pt x="9388" y="5406"/>
                      <a:pt x="9381" y="5370"/>
                    </a:cubicBezTo>
                    <a:lnTo>
                      <a:pt x="8051" y="45"/>
                    </a:lnTo>
                    <a:cubicBezTo>
                      <a:pt x="8040" y="18"/>
                      <a:pt x="8022" y="0"/>
                      <a:pt x="8000" y="0"/>
                    </a:cubicBezTo>
                    <a:close/>
                  </a:path>
                </a:pathLst>
              </a:custGeom>
              <a:solidFill>
                <a:schemeClr val="dk2"/>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54;p48">
                <a:extLst>
                  <a:ext uri="{FF2B5EF4-FFF2-40B4-BE49-F238E27FC236}">
                    <a16:creationId xmlns:a16="http://schemas.microsoft.com/office/drawing/2014/main" id="{777D5F47-ABB1-14E9-199B-8E72A5B5E2B2}"/>
                  </a:ext>
                </a:extLst>
              </p:cNvPr>
              <p:cNvSpPr/>
              <p:nvPr/>
            </p:nvSpPr>
            <p:spPr>
              <a:xfrm>
                <a:off x="6365750" y="8345940"/>
                <a:ext cx="1702" cy="4682"/>
              </a:xfrm>
              <a:custGeom>
                <a:avLst/>
                <a:gdLst/>
                <a:ahLst/>
                <a:cxnLst/>
                <a:rect l="l" t="t" r="r" b="b"/>
                <a:pathLst>
                  <a:path w="16" h="44" extrusionOk="0">
                    <a:moveTo>
                      <a:pt x="0" y="1"/>
                    </a:moveTo>
                    <a:lnTo>
                      <a:pt x="0" y="44"/>
                    </a:lnTo>
                    <a:lnTo>
                      <a:pt x="16" y="44"/>
                    </a:lnTo>
                    <a:cubicBezTo>
                      <a:pt x="16" y="44"/>
                      <a:pt x="9" y="44"/>
                      <a:pt x="9" y="35"/>
                    </a:cubicBezTo>
                    <a:cubicBezTo>
                      <a:pt x="0" y="28"/>
                      <a:pt x="0" y="14"/>
                      <a:pt x="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55;p48">
                <a:extLst>
                  <a:ext uri="{FF2B5EF4-FFF2-40B4-BE49-F238E27FC236}">
                    <a16:creationId xmlns:a16="http://schemas.microsoft.com/office/drawing/2014/main" id="{9E48C3B0-E084-3434-9D1C-C6C30E804370}"/>
                  </a:ext>
                </a:extLst>
              </p:cNvPr>
              <p:cNvSpPr/>
              <p:nvPr/>
            </p:nvSpPr>
            <p:spPr>
              <a:xfrm>
                <a:off x="6365750" y="8157819"/>
                <a:ext cx="1405896" cy="527969"/>
              </a:xfrm>
              <a:custGeom>
                <a:avLst/>
                <a:gdLst/>
                <a:ahLst/>
                <a:cxnLst/>
                <a:rect l="l" t="t" r="r" b="b"/>
                <a:pathLst>
                  <a:path w="13213" h="4962" extrusionOk="0">
                    <a:moveTo>
                      <a:pt x="13213" y="0"/>
                    </a:moveTo>
                    <a:cubicBezTo>
                      <a:pt x="13213" y="28"/>
                      <a:pt x="13206" y="50"/>
                      <a:pt x="13184" y="71"/>
                    </a:cubicBezTo>
                    <a:cubicBezTo>
                      <a:pt x="13177" y="78"/>
                      <a:pt x="13170" y="87"/>
                      <a:pt x="13154" y="93"/>
                    </a:cubicBezTo>
                    <a:cubicBezTo>
                      <a:pt x="13154" y="93"/>
                      <a:pt x="13147" y="100"/>
                      <a:pt x="13141" y="100"/>
                    </a:cubicBezTo>
                    <a:lnTo>
                      <a:pt x="5105" y="4736"/>
                    </a:lnTo>
                    <a:cubicBezTo>
                      <a:pt x="5057" y="4766"/>
                      <a:pt x="4992" y="4781"/>
                      <a:pt x="4929" y="4781"/>
                    </a:cubicBezTo>
                    <a:cubicBezTo>
                      <a:pt x="4870" y="4781"/>
                      <a:pt x="4812" y="4768"/>
                      <a:pt x="4767" y="4744"/>
                    </a:cubicBezTo>
                    <a:lnTo>
                      <a:pt x="73" y="1869"/>
                    </a:lnTo>
                    <a:cubicBezTo>
                      <a:pt x="43" y="1846"/>
                      <a:pt x="23" y="1832"/>
                      <a:pt x="16" y="1812"/>
                    </a:cubicBezTo>
                    <a:lnTo>
                      <a:pt x="0" y="1812"/>
                    </a:lnTo>
                    <a:lnTo>
                      <a:pt x="0" y="2091"/>
                    </a:lnTo>
                    <a:cubicBezTo>
                      <a:pt x="0" y="2127"/>
                      <a:pt x="23" y="2164"/>
                      <a:pt x="73" y="2191"/>
                    </a:cubicBezTo>
                    <a:lnTo>
                      <a:pt x="4767" y="4924"/>
                    </a:lnTo>
                    <a:cubicBezTo>
                      <a:pt x="4813" y="4949"/>
                      <a:pt x="4876" y="4961"/>
                      <a:pt x="4939" y="4961"/>
                    </a:cubicBezTo>
                    <a:cubicBezTo>
                      <a:pt x="5002" y="4961"/>
                      <a:pt x="5065" y="4949"/>
                      <a:pt x="5112" y="4924"/>
                    </a:cubicBezTo>
                    <a:lnTo>
                      <a:pt x="13141" y="280"/>
                    </a:lnTo>
                    <a:cubicBezTo>
                      <a:pt x="13191" y="259"/>
                      <a:pt x="13213" y="223"/>
                      <a:pt x="13213" y="187"/>
                    </a:cubicBezTo>
                    <a:lnTo>
                      <a:pt x="132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56;p48">
                <a:extLst>
                  <a:ext uri="{FF2B5EF4-FFF2-40B4-BE49-F238E27FC236}">
                    <a16:creationId xmlns:a16="http://schemas.microsoft.com/office/drawing/2014/main" id="{0136AF9D-BA18-6FFF-B7B3-663E2D6BDF46}"/>
                  </a:ext>
                </a:extLst>
              </p:cNvPr>
              <p:cNvSpPr/>
              <p:nvPr/>
            </p:nvSpPr>
            <p:spPr>
              <a:xfrm>
                <a:off x="6429272" y="8332001"/>
                <a:ext cx="62884" cy="34581"/>
              </a:xfrm>
              <a:custGeom>
                <a:avLst/>
                <a:gdLst/>
                <a:ahLst/>
                <a:cxnLst/>
                <a:rect l="l" t="t" r="r" b="b"/>
                <a:pathLst>
                  <a:path w="591" h="325" extrusionOk="0">
                    <a:moveTo>
                      <a:pt x="411" y="1"/>
                    </a:moveTo>
                    <a:cubicBezTo>
                      <a:pt x="377" y="1"/>
                      <a:pt x="343" y="8"/>
                      <a:pt x="318" y="23"/>
                    </a:cubicBezTo>
                    <a:lnTo>
                      <a:pt x="50" y="175"/>
                    </a:lnTo>
                    <a:cubicBezTo>
                      <a:pt x="0" y="202"/>
                      <a:pt x="0" y="252"/>
                      <a:pt x="50" y="282"/>
                    </a:cubicBezTo>
                    <a:lnTo>
                      <a:pt x="86" y="304"/>
                    </a:lnTo>
                    <a:cubicBezTo>
                      <a:pt x="111" y="318"/>
                      <a:pt x="146" y="325"/>
                      <a:pt x="180" y="325"/>
                    </a:cubicBezTo>
                    <a:cubicBezTo>
                      <a:pt x="214" y="325"/>
                      <a:pt x="249" y="318"/>
                      <a:pt x="275" y="304"/>
                    </a:cubicBezTo>
                    <a:lnTo>
                      <a:pt x="540" y="152"/>
                    </a:lnTo>
                    <a:cubicBezTo>
                      <a:pt x="590" y="123"/>
                      <a:pt x="590" y="73"/>
                      <a:pt x="540" y="45"/>
                    </a:cubicBezTo>
                    <a:lnTo>
                      <a:pt x="504" y="23"/>
                    </a:lnTo>
                    <a:cubicBezTo>
                      <a:pt x="479" y="8"/>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57;p48">
                <a:extLst>
                  <a:ext uri="{FF2B5EF4-FFF2-40B4-BE49-F238E27FC236}">
                    <a16:creationId xmlns:a16="http://schemas.microsoft.com/office/drawing/2014/main" id="{C7A891DA-BFE6-9BE4-A7ED-91DA47966035}"/>
                  </a:ext>
                </a:extLst>
              </p:cNvPr>
              <p:cNvSpPr/>
              <p:nvPr/>
            </p:nvSpPr>
            <p:spPr>
              <a:xfrm>
                <a:off x="6485985" y="8302314"/>
                <a:ext cx="57351" cy="31389"/>
              </a:xfrm>
              <a:custGeom>
                <a:avLst/>
                <a:gdLst/>
                <a:ahLst/>
                <a:cxnLst/>
                <a:rect l="l" t="t" r="r" b="b"/>
                <a:pathLst>
                  <a:path w="539" h="295" extrusionOk="0">
                    <a:moveTo>
                      <a:pt x="359" y="0"/>
                    </a:moveTo>
                    <a:cubicBezTo>
                      <a:pt x="325" y="0"/>
                      <a:pt x="291" y="8"/>
                      <a:pt x="266" y="22"/>
                    </a:cubicBezTo>
                    <a:lnTo>
                      <a:pt x="57" y="143"/>
                    </a:lnTo>
                    <a:cubicBezTo>
                      <a:pt x="0" y="179"/>
                      <a:pt x="0" y="222"/>
                      <a:pt x="57" y="252"/>
                    </a:cubicBezTo>
                    <a:lnTo>
                      <a:pt x="87" y="272"/>
                    </a:lnTo>
                    <a:cubicBezTo>
                      <a:pt x="115" y="287"/>
                      <a:pt x="149" y="294"/>
                      <a:pt x="183" y="294"/>
                    </a:cubicBezTo>
                    <a:cubicBezTo>
                      <a:pt x="217" y="294"/>
                      <a:pt x="251" y="287"/>
                      <a:pt x="280" y="272"/>
                    </a:cubicBezTo>
                    <a:lnTo>
                      <a:pt x="488" y="152"/>
                    </a:lnTo>
                    <a:cubicBezTo>
                      <a:pt x="539" y="122"/>
                      <a:pt x="539" y="72"/>
                      <a:pt x="488" y="43"/>
                    </a:cubicBezTo>
                    <a:lnTo>
                      <a:pt x="452" y="22"/>
                    </a:lnTo>
                    <a:cubicBezTo>
                      <a:pt x="427" y="8"/>
                      <a:pt x="393" y="0"/>
                      <a:pt x="35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58;p48">
                <a:extLst>
                  <a:ext uri="{FF2B5EF4-FFF2-40B4-BE49-F238E27FC236}">
                    <a16:creationId xmlns:a16="http://schemas.microsoft.com/office/drawing/2014/main" id="{C66F610B-187B-D610-FA6A-B8EA9A38A531}"/>
                  </a:ext>
                </a:extLst>
              </p:cNvPr>
              <p:cNvSpPr/>
              <p:nvPr/>
            </p:nvSpPr>
            <p:spPr>
              <a:xfrm>
                <a:off x="6462151" y="8351260"/>
                <a:ext cx="81930" cy="45753"/>
              </a:xfrm>
              <a:custGeom>
                <a:avLst/>
                <a:gdLst/>
                <a:ahLst/>
                <a:cxnLst/>
                <a:rect l="l" t="t" r="r" b="b"/>
                <a:pathLst>
                  <a:path w="770" h="430" extrusionOk="0">
                    <a:moveTo>
                      <a:pt x="411" y="1"/>
                    </a:moveTo>
                    <a:cubicBezTo>
                      <a:pt x="377" y="1"/>
                      <a:pt x="342" y="7"/>
                      <a:pt x="317" y="21"/>
                    </a:cubicBezTo>
                    <a:lnTo>
                      <a:pt x="52" y="173"/>
                    </a:lnTo>
                    <a:cubicBezTo>
                      <a:pt x="0" y="201"/>
                      <a:pt x="0" y="252"/>
                      <a:pt x="52" y="280"/>
                    </a:cubicBezTo>
                    <a:lnTo>
                      <a:pt x="267" y="402"/>
                    </a:lnTo>
                    <a:cubicBezTo>
                      <a:pt x="292" y="421"/>
                      <a:pt x="326" y="430"/>
                      <a:pt x="361" y="430"/>
                    </a:cubicBezTo>
                    <a:cubicBezTo>
                      <a:pt x="395" y="430"/>
                      <a:pt x="429" y="421"/>
                      <a:pt x="454" y="402"/>
                    </a:cubicBezTo>
                    <a:lnTo>
                      <a:pt x="712" y="252"/>
                    </a:lnTo>
                    <a:cubicBezTo>
                      <a:pt x="769" y="223"/>
                      <a:pt x="769" y="173"/>
                      <a:pt x="712" y="144"/>
                    </a:cubicBezTo>
                    <a:lnTo>
                      <a:pt x="504" y="21"/>
                    </a:lnTo>
                    <a:cubicBezTo>
                      <a:pt x="479" y="7"/>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59;p48">
                <a:extLst>
                  <a:ext uri="{FF2B5EF4-FFF2-40B4-BE49-F238E27FC236}">
                    <a16:creationId xmlns:a16="http://schemas.microsoft.com/office/drawing/2014/main" id="{354893B9-4B02-A65C-431B-F33E576DDD9D}"/>
                  </a:ext>
                </a:extLst>
              </p:cNvPr>
              <p:cNvSpPr/>
              <p:nvPr/>
            </p:nvSpPr>
            <p:spPr>
              <a:xfrm>
                <a:off x="6513544" y="8381053"/>
                <a:ext cx="84164" cy="47349"/>
              </a:xfrm>
              <a:custGeom>
                <a:avLst/>
                <a:gdLst/>
                <a:ahLst/>
                <a:cxnLst/>
                <a:rect l="l" t="t" r="r" b="b"/>
                <a:pathLst>
                  <a:path w="791" h="445" extrusionOk="0">
                    <a:moveTo>
                      <a:pt x="409" y="0"/>
                    </a:moveTo>
                    <a:cubicBezTo>
                      <a:pt x="375" y="0"/>
                      <a:pt x="341" y="8"/>
                      <a:pt x="316" y="22"/>
                    </a:cubicBezTo>
                    <a:lnTo>
                      <a:pt x="50" y="173"/>
                    </a:lnTo>
                    <a:cubicBezTo>
                      <a:pt x="0" y="202"/>
                      <a:pt x="0" y="252"/>
                      <a:pt x="50" y="281"/>
                    </a:cubicBezTo>
                    <a:lnTo>
                      <a:pt x="286" y="417"/>
                    </a:lnTo>
                    <a:cubicBezTo>
                      <a:pt x="311" y="436"/>
                      <a:pt x="346" y="445"/>
                      <a:pt x="380" y="445"/>
                    </a:cubicBezTo>
                    <a:cubicBezTo>
                      <a:pt x="414" y="445"/>
                      <a:pt x="449" y="436"/>
                      <a:pt x="474" y="417"/>
                    </a:cubicBezTo>
                    <a:lnTo>
                      <a:pt x="740" y="266"/>
                    </a:lnTo>
                    <a:cubicBezTo>
                      <a:pt x="790" y="238"/>
                      <a:pt x="790" y="188"/>
                      <a:pt x="740" y="159"/>
                    </a:cubicBezTo>
                    <a:lnTo>
                      <a:pt x="502" y="22"/>
                    </a:lnTo>
                    <a:cubicBezTo>
                      <a:pt x="477" y="8"/>
                      <a:pt x="443" y="0"/>
                      <a:pt x="40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60;p48">
                <a:extLst>
                  <a:ext uri="{FF2B5EF4-FFF2-40B4-BE49-F238E27FC236}">
                    <a16:creationId xmlns:a16="http://schemas.microsoft.com/office/drawing/2014/main" id="{4105E72F-709B-4425-CB84-95A3EFC42056}"/>
                  </a:ext>
                </a:extLst>
              </p:cNvPr>
              <p:cNvSpPr/>
              <p:nvPr/>
            </p:nvSpPr>
            <p:spPr>
              <a:xfrm>
                <a:off x="6537910" y="8270925"/>
                <a:ext cx="59798" cy="33730"/>
              </a:xfrm>
              <a:custGeom>
                <a:avLst/>
                <a:gdLst/>
                <a:ahLst/>
                <a:cxnLst/>
                <a:rect l="l" t="t" r="r" b="b"/>
                <a:pathLst>
                  <a:path w="562" h="317" extrusionOk="0">
                    <a:moveTo>
                      <a:pt x="382" y="0"/>
                    </a:moveTo>
                    <a:cubicBezTo>
                      <a:pt x="348" y="0"/>
                      <a:pt x="314" y="8"/>
                      <a:pt x="289" y="22"/>
                    </a:cubicBezTo>
                    <a:lnTo>
                      <a:pt x="51" y="166"/>
                    </a:lnTo>
                    <a:cubicBezTo>
                      <a:pt x="0" y="195"/>
                      <a:pt x="0" y="245"/>
                      <a:pt x="51" y="274"/>
                    </a:cubicBezTo>
                    <a:lnTo>
                      <a:pt x="87" y="295"/>
                    </a:lnTo>
                    <a:cubicBezTo>
                      <a:pt x="112" y="310"/>
                      <a:pt x="144" y="317"/>
                      <a:pt x="177" y="317"/>
                    </a:cubicBezTo>
                    <a:cubicBezTo>
                      <a:pt x="211" y="317"/>
                      <a:pt x="245" y="310"/>
                      <a:pt x="273" y="295"/>
                    </a:cubicBezTo>
                    <a:lnTo>
                      <a:pt x="511" y="152"/>
                    </a:lnTo>
                    <a:cubicBezTo>
                      <a:pt x="561" y="122"/>
                      <a:pt x="561" y="72"/>
                      <a:pt x="511" y="43"/>
                    </a:cubicBezTo>
                    <a:lnTo>
                      <a:pt x="475" y="22"/>
                    </a:lnTo>
                    <a:cubicBezTo>
                      <a:pt x="450" y="8"/>
                      <a:pt x="416" y="0"/>
                      <a:pt x="382"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1;p48">
                <a:extLst>
                  <a:ext uri="{FF2B5EF4-FFF2-40B4-BE49-F238E27FC236}">
                    <a16:creationId xmlns:a16="http://schemas.microsoft.com/office/drawing/2014/main" id="{2FF4F80F-C71D-A33A-2C6F-3C784F0D9358}"/>
                  </a:ext>
                </a:extLst>
              </p:cNvPr>
              <p:cNvSpPr/>
              <p:nvPr/>
            </p:nvSpPr>
            <p:spPr>
              <a:xfrm>
                <a:off x="6566958" y="8412442"/>
                <a:ext cx="81930" cy="45115"/>
              </a:xfrm>
              <a:custGeom>
                <a:avLst/>
                <a:gdLst/>
                <a:ahLst/>
                <a:cxnLst/>
                <a:rect l="l" t="t" r="r" b="b"/>
                <a:pathLst>
                  <a:path w="770" h="424" extrusionOk="0">
                    <a:moveTo>
                      <a:pt x="411" y="0"/>
                    </a:moveTo>
                    <a:cubicBezTo>
                      <a:pt x="377" y="0"/>
                      <a:pt x="342" y="8"/>
                      <a:pt x="317" y="22"/>
                    </a:cubicBezTo>
                    <a:lnTo>
                      <a:pt x="59" y="173"/>
                    </a:lnTo>
                    <a:cubicBezTo>
                      <a:pt x="7" y="202"/>
                      <a:pt x="0" y="252"/>
                      <a:pt x="59" y="281"/>
                    </a:cubicBezTo>
                    <a:lnTo>
                      <a:pt x="266" y="402"/>
                    </a:lnTo>
                    <a:cubicBezTo>
                      <a:pt x="292" y="417"/>
                      <a:pt x="326" y="424"/>
                      <a:pt x="360" y="424"/>
                    </a:cubicBezTo>
                    <a:cubicBezTo>
                      <a:pt x="395" y="424"/>
                      <a:pt x="429" y="417"/>
                      <a:pt x="454" y="402"/>
                    </a:cubicBezTo>
                    <a:lnTo>
                      <a:pt x="719" y="252"/>
                    </a:lnTo>
                    <a:cubicBezTo>
                      <a:pt x="769" y="223"/>
                      <a:pt x="769" y="173"/>
                      <a:pt x="719" y="143"/>
                    </a:cubicBezTo>
                    <a:lnTo>
                      <a:pt x="504" y="22"/>
                    </a:lnTo>
                    <a:cubicBezTo>
                      <a:pt x="479" y="8"/>
                      <a:pt x="445" y="0"/>
                      <a:pt x="41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2;p48">
                <a:extLst>
                  <a:ext uri="{FF2B5EF4-FFF2-40B4-BE49-F238E27FC236}">
                    <a16:creationId xmlns:a16="http://schemas.microsoft.com/office/drawing/2014/main" id="{FE592EC0-F703-5FDE-0D69-00428DF8C3E0}"/>
                  </a:ext>
                </a:extLst>
              </p:cNvPr>
              <p:cNvSpPr/>
              <p:nvPr/>
            </p:nvSpPr>
            <p:spPr>
              <a:xfrm>
                <a:off x="6518864" y="8289972"/>
                <a:ext cx="130769" cy="74375"/>
              </a:xfrm>
              <a:custGeom>
                <a:avLst/>
                <a:gdLst/>
                <a:ahLst/>
                <a:cxnLst/>
                <a:rect l="l" t="t" r="r" b="b"/>
                <a:pathLst>
                  <a:path w="1229" h="699" extrusionOk="0">
                    <a:moveTo>
                      <a:pt x="870" y="1"/>
                    </a:moveTo>
                    <a:cubicBezTo>
                      <a:pt x="835" y="1"/>
                      <a:pt x="801" y="8"/>
                      <a:pt x="776" y="23"/>
                    </a:cubicBezTo>
                    <a:lnTo>
                      <a:pt x="57" y="440"/>
                    </a:lnTo>
                    <a:cubicBezTo>
                      <a:pt x="0" y="468"/>
                      <a:pt x="0" y="518"/>
                      <a:pt x="50" y="547"/>
                    </a:cubicBezTo>
                    <a:lnTo>
                      <a:pt x="266" y="677"/>
                    </a:lnTo>
                    <a:cubicBezTo>
                      <a:pt x="291" y="691"/>
                      <a:pt x="325" y="699"/>
                      <a:pt x="359" y="699"/>
                    </a:cubicBezTo>
                    <a:cubicBezTo>
                      <a:pt x="393" y="699"/>
                      <a:pt x="427" y="691"/>
                      <a:pt x="452" y="677"/>
                    </a:cubicBezTo>
                    <a:lnTo>
                      <a:pt x="1171" y="259"/>
                    </a:lnTo>
                    <a:cubicBezTo>
                      <a:pt x="1228" y="225"/>
                      <a:pt x="1228" y="181"/>
                      <a:pt x="1178" y="145"/>
                    </a:cubicBezTo>
                    <a:lnTo>
                      <a:pt x="963" y="23"/>
                    </a:lnTo>
                    <a:cubicBezTo>
                      <a:pt x="938" y="8"/>
                      <a:pt x="904" y="1"/>
                      <a:pt x="87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63;p48">
                <a:extLst>
                  <a:ext uri="{FF2B5EF4-FFF2-40B4-BE49-F238E27FC236}">
                    <a16:creationId xmlns:a16="http://schemas.microsoft.com/office/drawing/2014/main" id="{627C3ADD-A65D-366C-7B3F-52346AA4CDEB}"/>
                  </a:ext>
                </a:extLst>
              </p:cNvPr>
              <p:cNvSpPr/>
              <p:nvPr/>
            </p:nvSpPr>
            <p:spPr>
              <a:xfrm>
                <a:off x="6591537" y="8240281"/>
                <a:ext cx="59692" cy="32985"/>
              </a:xfrm>
              <a:custGeom>
                <a:avLst/>
                <a:gdLst/>
                <a:ahLst/>
                <a:cxnLst/>
                <a:rect l="l" t="t" r="r" b="b"/>
                <a:pathLst>
                  <a:path w="561" h="310" extrusionOk="0">
                    <a:moveTo>
                      <a:pt x="380" y="0"/>
                    </a:moveTo>
                    <a:cubicBezTo>
                      <a:pt x="346" y="0"/>
                      <a:pt x="312" y="8"/>
                      <a:pt x="287" y="22"/>
                    </a:cubicBezTo>
                    <a:lnTo>
                      <a:pt x="57" y="159"/>
                    </a:lnTo>
                    <a:cubicBezTo>
                      <a:pt x="7" y="188"/>
                      <a:pt x="0" y="238"/>
                      <a:pt x="57" y="267"/>
                    </a:cubicBezTo>
                    <a:lnTo>
                      <a:pt x="86" y="288"/>
                    </a:lnTo>
                    <a:cubicBezTo>
                      <a:pt x="115" y="303"/>
                      <a:pt x="149" y="310"/>
                      <a:pt x="183" y="310"/>
                    </a:cubicBezTo>
                    <a:cubicBezTo>
                      <a:pt x="217" y="310"/>
                      <a:pt x="251" y="303"/>
                      <a:pt x="280" y="288"/>
                    </a:cubicBezTo>
                    <a:lnTo>
                      <a:pt x="502" y="152"/>
                    </a:lnTo>
                    <a:cubicBezTo>
                      <a:pt x="561" y="122"/>
                      <a:pt x="561" y="72"/>
                      <a:pt x="509" y="45"/>
                    </a:cubicBezTo>
                    <a:lnTo>
                      <a:pt x="475" y="22"/>
                    </a:lnTo>
                    <a:cubicBezTo>
                      <a:pt x="449" y="8"/>
                      <a:pt x="414" y="0"/>
                      <a:pt x="38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64;p48">
                <a:extLst>
                  <a:ext uri="{FF2B5EF4-FFF2-40B4-BE49-F238E27FC236}">
                    <a16:creationId xmlns:a16="http://schemas.microsoft.com/office/drawing/2014/main" id="{CC95DAF0-FFA6-40D3-8454-5B6741CAB46F}"/>
                  </a:ext>
                </a:extLst>
              </p:cNvPr>
              <p:cNvSpPr/>
              <p:nvPr/>
            </p:nvSpPr>
            <p:spPr>
              <a:xfrm>
                <a:off x="6570044" y="8327638"/>
                <a:ext cx="119384" cy="67885"/>
              </a:xfrm>
              <a:custGeom>
                <a:avLst/>
                <a:gdLst/>
                <a:ahLst/>
                <a:cxnLst/>
                <a:rect l="l" t="t" r="r" b="b"/>
                <a:pathLst>
                  <a:path w="1122" h="638" extrusionOk="0">
                    <a:moveTo>
                      <a:pt x="740" y="0"/>
                    </a:moveTo>
                    <a:cubicBezTo>
                      <a:pt x="706" y="0"/>
                      <a:pt x="672" y="9"/>
                      <a:pt x="647" y="28"/>
                    </a:cubicBezTo>
                    <a:lnTo>
                      <a:pt x="50" y="366"/>
                    </a:lnTo>
                    <a:cubicBezTo>
                      <a:pt x="0" y="395"/>
                      <a:pt x="0" y="445"/>
                      <a:pt x="50" y="474"/>
                    </a:cubicBezTo>
                    <a:lnTo>
                      <a:pt x="288" y="611"/>
                    </a:lnTo>
                    <a:cubicBezTo>
                      <a:pt x="317" y="629"/>
                      <a:pt x="351" y="638"/>
                      <a:pt x="385" y="638"/>
                    </a:cubicBezTo>
                    <a:cubicBezTo>
                      <a:pt x="419" y="638"/>
                      <a:pt x="453" y="629"/>
                      <a:pt x="482" y="611"/>
                    </a:cubicBezTo>
                    <a:lnTo>
                      <a:pt x="1072" y="273"/>
                    </a:lnTo>
                    <a:cubicBezTo>
                      <a:pt x="1122" y="243"/>
                      <a:pt x="1122" y="193"/>
                      <a:pt x="1072" y="164"/>
                    </a:cubicBezTo>
                    <a:lnTo>
                      <a:pt x="834" y="28"/>
                    </a:lnTo>
                    <a:cubicBezTo>
                      <a:pt x="809" y="9"/>
                      <a:pt x="775" y="0"/>
                      <a:pt x="74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65;p48">
                <a:extLst>
                  <a:ext uri="{FF2B5EF4-FFF2-40B4-BE49-F238E27FC236}">
                    <a16:creationId xmlns:a16="http://schemas.microsoft.com/office/drawing/2014/main" id="{906B3208-9668-663F-D0D6-A9A8DC3027ED}"/>
                  </a:ext>
                </a:extLst>
              </p:cNvPr>
              <p:cNvSpPr/>
              <p:nvPr/>
            </p:nvSpPr>
            <p:spPr>
              <a:xfrm>
                <a:off x="6618138" y="8441596"/>
                <a:ext cx="82675" cy="46711"/>
              </a:xfrm>
              <a:custGeom>
                <a:avLst/>
                <a:gdLst/>
                <a:ahLst/>
                <a:cxnLst/>
                <a:rect l="l" t="t" r="r" b="b"/>
                <a:pathLst>
                  <a:path w="777" h="439" extrusionOk="0">
                    <a:moveTo>
                      <a:pt x="411" y="1"/>
                    </a:moveTo>
                    <a:cubicBezTo>
                      <a:pt x="377" y="1"/>
                      <a:pt x="343" y="10"/>
                      <a:pt x="318" y="28"/>
                    </a:cubicBezTo>
                    <a:lnTo>
                      <a:pt x="52" y="180"/>
                    </a:lnTo>
                    <a:cubicBezTo>
                      <a:pt x="0" y="207"/>
                      <a:pt x="0" y="257"/>
                      <a:pt x="52" y="287"/>
                    </a:cubicBezTo>
                    <a:lnTo>
                      <a:pt x="275" y="416"/>
                    </a:lnTo>
                    <a:cubicBezTo>
                      <a:pt x="300" y="431"/>
                      <a:pt x="334" y="438"/>
                      <a:pt x="368" y="438"/>
                    </a:cubicBezTo>
                    <a:cubicBezTo>
                      <a:pt x="402" y="438"/>
                      <a:pt x="436" y="431"/>
                      <a:pt x="461" y="416"/>
                    </a:cubicBezTo>
                    <a:lnTo>
                      <a:pt x="720" y="257"/>
                    </a:lnTo>
                    <a:cubicBezTo>
                      <a:pt x="777" y="230"/>
                      <a:pt x="777" y="180"/>
                      <a:pt x="727" y="150"/>
                    </a:cubicBezTo>
                    <a:lnTo>
                      <a:pt x="504" y="28"/>
                    </a:lnTo>
                    <a:cubicBezTo>
                      <a:pt x="479" y="10"/>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66;p48">
                <a:extLst>
                  <a:ext uri="{FF2B5EF4-FFF2-40B4-BE49-F238E27FC236}">
                    <a16:creationId xmlns:a16="http://schemas.microsoft.com/office/drawing/2014/main" id="{1BB64C43-C607-FCD8-3FE9-C68827AB9796}"/>
                  </a:ext>
                </a:extLst>
              </p:cNvPr>
              <p:cNvSpPr/>
              <p:nvPr/>
            </p:nvSpPr>
            <p:spPr>
              <a:xfrm>
                <a:off x="6624416" y="8259434"/>
                <a:ext cx="78099" cy="43625"/>
              </a:xfrm>
              <a:custGeom>
                <a:avLst/>
                <a:gdLst/>
                <a:ahLst/>
                <a:cxnLst/>
                <a:rect l="l" t="t" r="r" b="b"/>
                <a:pathLst>
                  <a:path w="734" h="410" extrusionOk="0">
                    <a:moveTo>
                      <a:pt x="378" y="1"/>
                    </a:moveTo>
                    <a:cubicBezTo>
                      <a:pt x="345" y="1"/>
                      <a:pt x="312" y="8"/>
                      <a:pt x="286" y="22"/>
                    </a:cubicBezTo>
                    <a:lnTo>
                      <a:pt x="57" y="158"/>
                    </a:lnTo>
                    <a:cubicBezTo>
                      <a:pt x="0" y="187"/>
                      <a:pt x="0" y="237"/>
                      <a:pt x="50" y="267"/>
                    </a:cubicBezTo>
                    <a:lnTo>
                      <a:pt x="266" y="389"/>
                    </a:lnTo>
                    <a:cubicBezTo>
                      <a:pt x="291" y="403"/>
                      <a:pt x="325" y="410"/>
                      <a:pt x="359" y="410"/>
                    </a:cubicBezTo>
                    <a:cubicBezTo>
                      <a:pt x="393" y="410"/>
                      <a:pt x="427" y="403"/>
                      <a:pt x="452" y="389"/>
                    </a:cubicBezTo>
                    <a:lnTo>
                      <a:pt x="683" y="253"/>
                    </a:lnTo>
                    <a:cubicBezTo>
                      <a:pt x="733" y="224"/>
                      <a:pt x="733" y="173"/>
                      <a:pt x="683" y="144"/>
                    </a:cubicBezTo>
                    <a:lnTo>
                      <a:pt x="474" y="22"/>
                    </a:lnTo>
                    <a:cubicBezTo>
                      <a:pt x="445" y="8"/>
                      <a:pt x="411" y="1"/>
                      <a:pt x="37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67;p48">
                <a:extLst>
                  <a:ext uri="{FF2B5EF4-FFF2-40B4-BE49-F238E27FC236}">
                    <a16:creationId xmlns:a16="http://schemas.microsoft.com/office/drawing/2014/main" id="{D6F13438-C62A-C013-D5CD-46A2B7725100}"/>
                  </a:ext>
                </a:extLst>
              </p:cNvPr>
              <p:cNvSpPr/>
              <p:nvPr/>
            </p:nvSpPr>
            <p:spPr>
              <a:xfrm>
                <a:off x="6644952" y="8210488"/>
                <a:ext cx="58309" cy="32027"/>
              </a:xfrm>
              <a:custGeom>
                <a:avLst/>
                <a:gdLst/>
                <a:ahLst/>
                <a:cxnLst/>
                <a:rect l="l" t="t" r="r" b="b"/>
                <a:pathLst>
                  <a:path w="548" h="301" extrusionOk="0">
                    <a:moveTo>
                      <a:pt x="368" y="1"/>
                    </a:moveTo>
                    <a:cubicBezTo>
                      <a:pt x="334" y="1"/>
                      <a:pt x="300" y="8"/>
                      <a:pt x="275" y="23"/>
                    </a:cubicBezTo>
                    <a:lnTo>
                      <a:pt x="50" y="144"/>
                    </a:lnTo>
                    <a:cubicBezTo>
                      <a:pt x="0" y="180"/>
                      <a:pt x="0" y="223"/>
                      <a:pt x="50" y="259"/>
                    </a:cubicBezTo>
                    <a:lnTo>
                      <a:pt x="86" y="273"/>
                    </a:lnTo>
                    <a:cubicBezTo>
                      <a:pt x="112" y="291"/>
                      <a:pt x="146" y="300"/>
                      <a:pt x="180" y="300"/>
                    </a:cubicBezTo>
                    <a:cubicBezTo>
                      <a:pt x="214" y="300"/>
                      <a:pt x="249" y="291"/>
                      <a:pt x="275" y="273"/>
                    </a:cubicBezTo>
                    <a:lnTo>
                      <a:pt x="497" y="152"/>
                    </a:lnTo>
                    <a:cubicBezTo>
                      <a:pt x="547" y="123"/>
                      <a:pt x="547" y="73"/>
                      <a:pt x="497" y="44"/>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68;p48">
                <a:extLst>
                  <a:ext uri="{FF2B5EF4-FFF2-40B4-BE49-F238E27FC236}">
                    <a16:creationId xmlns:a16="http://schemas.microsoft.com/office/drawing/2014/main" id="{56F0573A-6028-D981-4876-E1DD0764413A}"/>
                  </a:ext>
                </a:extLst>
              </p:cNvPr>
              <p:cNvSpPr/>
              <p:nvPr/>
            </p:nvSpPr>
            <p:spPr>
              <a:xfrm>
                <a:off x="6661764" y="8296888"/>
                <a:ext cx="81292" cy="45221"/>
              </a:xfrm>
              <a:custGeom>
                <a:avLst/>
                <a:gdLst/>
                <a:ahLst/>
                <a:cxnLst/>
                <a:rect l="l" t="t" r="r" b="b"/>
                <a:pathLst>
                  <a:path w="764" h="425" extrusionOk="0">
                    <a:moveTo>
                      <a:pt x="380" y="1"/>
                    </a:moveTo>
                    <a:cubicBezTo>
                      <a:pt x="346" y="1"/>
                      <a:pt x="314" y="8"/>
                      <a:pt x="289" y="22"/>
                    </a:cubicBezTo>
                    <a:lnTo>
                      <a:pt x="58" y="160"/>
                    </a:lnTo>
                    <a:cubicBezTo>
                      <a:pt x="1" y="187"/>
                      <a:pt x="1" y="237"/>
                      <a:pt x="51" y="267"/>
                    </a:cubicBezTo>
                    <a:lnTo>
                      <a:pt x="296" y="403"/>
                    </a:lnTo>
                    <a:cubicBezTo>
                      <a:pt x="321" y="418"/>
                      <a:pt x="353" y="425"/>
                      <a:pt x="387" y="425"/>
                    </a:cubicBezTo>
                    <a:cubicBezTo>
                      <a:pt x="420" y="425"/>
                      <a:pt x="454" y="418"/>
                      <a:pt x="482" y="403"/>
                    </a:cubicBezTo>
                    <a:lnTo>
                      <a:pt x="712" y="273"/>
                    </a:lnTo>
                    <a:cubicBezTo>
                      <a:pt x="763" y="246"/>
                      <a:pt x="763" y="194"/>
                      <a:pt x="712" y="167"/>
                    </a:cubicBezTo>
                    <a:lnTo>
                      <a:pt x="475" y="22"/>
                    </a:lnTo>
                    <a:cubicBezTo>
                      <a:pt x="447" y="8"/>
                      <a:pt x="413" y="1"/>
                      <a:pt x="38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69;p48">
                <a:extLst>
                  <a:ext uri="{FF2B5EF4-FFF2-40B4-BE49-F238E27FC236}">
                    <a16:creationId xmlns:a16="http://schemas.microsoft.com/office/drawing/2014/main" id="{52754170-F026-F957-AD4F-0021D58E013E}"/>
                  </a:ext>
                </a:extLst>
              </p:cNvPr>
              <p:cNvSpPr/>
              <p:nvPr/>
            </p:nvSpPr>
            <p:spPr>
              <a:xfrm>
                <a:off x="6670276" y="8472134"/>
                <a:ext cx="81930" cy="45859"/>
              </a:xfrm>
              <a:custGeom>
                <a:avLst/>
                <a:gdLst/>
                <a:ahLst/>
                <a:cxnLst/>
                <a:rect l="l" t="t" r="r" b="b"/>
                <a:pathLst>
                  <a:path w="770" h="431" extrusionOk="0">
                    <a:moveTo>
                      <a:pt x="409" y="0"/>
                    </a:moveTo>
                    <a:cubicBezTo>
                      <a:pt x="375" y="0"/>
                      <a:pt x="341" y="7"/>
                      <a:pt x="316" y="22"/>
                    </a:cubicBezTo>
                    <a:lnTo>
                      <a:pt x="50" y="172"/>
                    </a:lnTo>
                    <a:cubicBezTo>
                      <a:pt x="0" y="201"/>
                      <a:pt x="0" y="252"/>
                      <a:pt x="50" y="281"/>
                    </a:cubicBezTo>
                    <a:lnTo>
                      <a:pt x="273" y="410"/>
                    </a:lnTo>
                    <a:cubicBezTo>
                      <a:pt x="298" y="424"/>
                      <a:pt x="330" y="431"/>
                      <a:pt x="363" y="431"/>
                    </a:cubicBezTo>
                    <a:cubicBezTo>
                      <a:pt x="397" y="431"/>
                      <a:pt x="431" y="424"/>
                      <a:pt x="459" y="410"/>
                    </a:cubicBezTo>
                    <a:lnTo>
                      <a:pt x="718" y="258"/>
                    </a:lnTo>
                    <a:cubicBezTo>
                      <a:pt x="770" y="229"/>
                      <a:pt x="770" y="179"/>
                      <a:pt x="718" y="151"/>
                    </a:cubicBezTo>
                    <a:lnTo>
                      <a:pt x="502" y="22"/>
                    </a:lnTo>
                    <a:cubicBezTo>
                      <a:pt x="477" y="7"/>
                      <a:pt x="443" y="0"/>
                      <a:pt x="40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70;p48">
                <a:extLst>
                  <a:ext uri="{FF2B5EF4-FFF2-40B4-BE49-F238E27FC236}">
                    <a16:creationId xmlns:a16="http://schemas.microsoft.com/office/drawing/2014/main" id="{A8C3833A-6CDB-C3FF-CF0E-1D9D1FCB73CB}"/>
                  </a:ext>
                </a:extLst>
              </p:cNvPr>
              <p:cNvSpPr/>
              <p:nvPr/>
            </p:nvSpPr>
            <p:spPr>
              <a:xfrm>
                <a:off x="6674851" y="8410952"/>
                <a:ext cx="79589" cy="44476"/>
              </a:xfrm>
              <a:custGeom>
                <a:avLst/>
                <a:gdLst/>
                <a:ahLst/>
                <a:cxnLst/>
                <a:rect l="l" t="t" r="r" b="b"/>
                <a:pathLst>
                  <a:path w="748" h="418" extrusionOk="0">
                    <a:moveTo>
                      <a:pt x="384" y="0"/>
                    </a:moveTo>
                    <a:cubicBezTo>
                      <a:pt x="351" y="0"/>
                      <a:pt x="316" y="7"/>
                      <a:pt x="287" y="21"/>
                    </a:cubicBezTo>
                    <a:lnTo>
                      <a:pt x="57" y="157"/>
                    </a:lnTo>
                    <a:cubicBezTo>
                      <a:pt x="0" y="187"/>
                      <a:pt x="0" y="237"/>
                      <a:pt x="50" y="266"/>
                    </a:cubicBezTo>
                    <a:lnTo>
                      <a:pt x="273" y="395"/>
                    </a:lnTo>
                    <a:cubicBezTo>
                      <a:pt x="298" y="410"/>
                      <a:pt x="332" y="417"/>
                      <a:pt x="366" y="417"/>
                    </a:cubicBezTo>
                    <a:cubicBezTo>
                      <a:pt x="400" y="417"/>
                      <a:pt x="434" y="410"/>
                      <a:pt x="459" y="395"/>
                    </a:cubicBezTo>
                    <a:lnTo>
                      <a:pt x="697" y="259"/>
                    </a:lnTo>
                    <a:cubicBezTo>
                      <a:pt x="747" y="230"/>
                      <a:pt x="747" y="180"/>
                      <a:pt x="697" y="150"/>
                    </a:cubicBezTo>
                    <a:lnTo>
                      <a:pt x="475" y="21"/>
                    </a:lnTo>
                    <a:cubicBezTo>
                      <a:pt x="450" y="7"/>
                      <a:pt x="417" y="0"/>
                      <a:pt x="38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71;p48">
                <a:extLst>
                  <a:ext uri="{FF2B5EF4-FFF2-40B4-BE49-F238E27FC236}">
                    <a16:creationId xmlns:a16="http://schemas.microsoft.com/office/drawing/2014/main" id="{31F50EF0-22C9-1102-BB41-A1E90E767003}"/>
                  </a:ext>
                </a:extLst>
              </p:cNvPr>
              <p:cNvSpPr/>
              <p:nvPr/>
            </p:nvSpPr>
            <p:spPr>
              <a:xfrm>
                <a:off x="6697089" y="8180589"/>
                <a:ext cx="57351" cy="31602"/>
              </a:xfrm>
              <a:custGeom>
                <a:avLst/>
                <a:gdLst/>
                <a:ahLst/>
                <a:cxnLst/>
                <a:rect l="l" t="t" r="r" b="b"/>
                <a:pathLst>
                  <a:path w="539" h="297" extrusionOk="0">
                    <a:moveTo>
                      <a:pt x="359" y="1"/>
                    </a:moveTo>
                    <a:cubicBezTo>
                      <a:pt x="325" y="1"/>
                      <a:pt x="291" y="8"/>
                      <a:pt x="266" y="23"/>
                    </a:cubicBezTo>
                    <a:lnTo>
                      <a:pt x="57" y="145"/>
                    </a:lnTo>
                    <a:cubicBezTo>
                      <a:pt x="0" y="174"/>
                      <a:pt x="0" y="224"/>
                      <a:pt x="57" y="252"/>
                    </a:cubicBezTo>
                    <a:lnTo>
                      <a:pt x="86" y="274"/>
                    </a:lnTo>
                    <a:cubicBezTo>
                      <a:pt x="115" y="289"/>
                      <a:pt x="149" y="296"/>
                      <a:pt x="183" y="296"/>
                    </a:cubicBezTo>
                    <a:cubicBezTo>
                      <a:pt x="217" y="296"/>
                      <a:pt x="251" y="289"/>
                      <a:pt x="280" y="274"/>
                    </a:cubicBezTo>
                    <a:lnTo>
                      <a:pt x="488" y="152"/>
                    </a:lnTo>
                    <a:cubicBezTo>
                      <a:pt x="538" y="123"/>
                      <a:pt x="538" y="73"/>
                      <a:pt x="488" y="45"/>
                    </a:cubicBezTo>
                    <a:lnTo>
                      <a:pt x="452" y="23"/>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72;p48">
                <a:extLst>
                  <a:ext uri="{FF2B5EF4-FFF2-40B4-BE49-F238E27FC236}">
                    <a16:creationId xmlns:a16="http://schemas.microsoft.com/office/drawing/2014/main" id="{DA3FDA6C-AE28-58DC-A6D5-0AD4B8B11B3F}"/>
                  </a:ext>
                </a:extLst>
              </p:cNvPr>
              <p:cNvSpPr/>
              <p:nvPr/>
            </p:nvSpPr>
            <p:spPr>
              <a:xfrm>
                <a:off x="6677830" y="8229641"/>
                <a:ext cx="77355" cy="42987"/>
              </a:xfrm>
              <a:custGeom>
                <a:avLst/>
                <a:gdLst/>
                <a:ahLst/>
                <a:cxnLst/>
                <a:rect l="l" t="t" r="r" b="b"/>
                <a:pathLst>
                  <a:path w="727" h="404" extrusionOk="0">
                    <a:moveTo>
                      <a:pt x="367" y="0"/>
                    </a:moveTo>
                    <a:cubicBezTo>
                      <a:pt x="333" y="0"/>
                      <a:pt x="299" y="8"/>
                      <a:pt x="274" y="22"/>
                    </a:cubicBezTo>
                    <a:lnTo>
                      <a:pt x="52" y="145"/>
                    </a:lnTo>
                    <a:cubicBezTo>
                      <a:pt x="0" y="179"/>
                      <a:pt x="0" y="222"/>
                      <a:pt x="52" y="252"/>
                    </a:cubicBezTo>
                    <a:lnTo>
                      <a:pt x="267" y="381"/>
                    </a:lnTo>
                    <a:cubicBezTo>
                      <a:pt x="292" y="396"/>
                      <a:pt x="325" y="403"/>
                      <a:pt x="358" y="403"/>
                    </a:cubicBezTo>
                    <a:cubicBezTo>
                      <a:pt x="391" y="403"/>
                      <a:pt x="425" y="396"/>
                      <a:pt x="454" y="381"/>
                    </a:cubicBezTo>
                    <a:lnTo>
                      <a:pt x="669" y="252"/>
                    </a:lnTo>
                    <a:cubicBezTo>
                      <a:pt x="726" y="222"/>
                      <a:pt x="726" y="172"/>
                      <a:pt x="669" y="145"/>
                    </a:cubicBezTo>
                    <a:lnTo>
                      <a:pt x="461" y="22"/>
                    </a:lnTo>
                    <a:cubicBezTo>
                      <a:pt x="436" y="8"/>
                      <a:pt x="402" y="0"/>
                      <a:pt x="36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73;p48">
                <a:extLst>
                  <a:ext uri="{FF2B5EF4-FFF2-40B4-BE49-F238E27FC236}">
                    <a16:creationId xmlns:a16="http://schemas.microsoft.com/office/drawing/2014/main" id="{93D8616F-5138-B302-8721-3C786A1DD236}"/>
                  </a:ext>
                </a:extLst>
              </p:cNvPr>
              <p:cNvSpPr/>
              <p:nvPr/>
            </p:nvSpPr>
            <p:spPr>
              <a:xfrm>
                <a:off x="6624416" y="8339023"/>
                <a:ext cx="151517" cy="85760"/>
              </a:xfrm>
              <a:custGeom>
                <a:avLst/>
                <a:gdLst/>
                <a:ahLst/>
                <a:cxnLst/>
                <a:rect l="l" t="t" r="r" b="b"/>
                <a:pathLst>
                  <a:path w="1424" h="806" extrusionOk="0">
                    <a:moveTo>
                      <a:pt x="1063" y="0"/>
                    </a:moveTo>
                    <a:cubicBezTo>
                      <a:pt x="1029" y="0"/>
                      <a:pt x="995" y="8"/>
                      <a:pt x="970" y="22"/>
                    </a:cubicBezTo>
                    <a:lnTo>
                      <a:pt x="50" y="554"/>
                    </a:lnTo>
                    <a:cubicBezTo>
                      <a:pt x="0" y="583"/>
                      <a:pt x="0" y="633"/>
                      <a:pt x="50" y="661"/>
                    </a:cubicBezTo>
                    <a:lnTo>
                      <a:pt x="259" y="783"/>
                    </a:lnTo>
                    <a:cubicBezTo>
                      <a:pt x="284" y="798"/>
                      <a:pt x="318" y="805"/>
                      <a:pt x="352" y="805"/>
                    </a:cubicBezTo>
                    <a:cubicBezTo>
                      <a:pt x="386" y="805"/>
                      <a:pt x="420" y="798"/>
                      <a:pt x="445" y="783"/>
                    </a:cubicBezTo>
                    <a:lnTo>
                      <a:pt x="1365" y="252"/>
                    </a:lnTo>
                    <a:cubicBezTo>
                      <a:pt x="1423" y="222"/>
                      <a:pt x="1423" y="172"/>
                      <a:pt x="1373" y="143"/>
                    </a:cubicBezTo>
                    <a:lnTo>
                      <a:pt x="1158" y="22"/>
                    </a:lnTo>
                    <a:cubicBezTo>
                      <a:pt x="1132" y="8"/>
                      <a:pt x="1097" y="0"/>
                      <a:pt x="106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74;p48">
                <a:extLst>
                  <a:ext uri="{FF2B5EF4-FFF2-40B4-BE49-F238E27FC236}">
                    <a16:creationId xmlns:a16="http://schemas.microsoft.com/office/drawing/2014/main" id="{6F0E8E66-5EFA-94AC-0523-03A4ACAD48C3}"/>
                  </a:ext>
                </a:extLst>
              </p:cNvPr>
              <p:cNvSpPr/>
              <p:nvPr/>
            </p:nvSpPr>
            <p:spPr>
              <a:xfrm>
                <a:off x="6715391" y="8267095"/>
                <a:ext cx="79589" cy="44476"/>
              </a:xfrm>
              <a:custGeom>
                <a:avLst/>
                <a:gdLst/>
                <a:ahLst/>
                <a:cxnLst/>
                <a:rect l="l" t="t" r="r" b="b"/>
                <a:pathLst>
                  <a:path w="748" h="418" extrusionOk="0">
                    <a:moveTo>
                      <a:pt x="366" y="0"/>
                    </a:moveTo>
                    <a:cubicBezTo>
                      <a:pt x="332" y="0"/>
                      <a:pt x="298" y="7"/>
                      <a:pt x="273" y="22"/>
                    </a:cubicBezTo>
                    <a:lnTo>
                      <a:pt x="51" y="152"/>
                    </a:lnTo>
                    <a:cubicBezTo>
                      <a:pt x="1" y="181"/>
                      <a:pt x="1" y="231"/>
                      <a:pt x="51" y="258"/>
                    </a:cubicBezTo>
                    <a:lnTo>
                      <a:pt x="287" y="396"/>
                    </a:lnTo>
                    <a:cubicBezTo>
                      <a:pt x="312" y="410"/>
                      <a:pt x="346" y="417"/>
                      <a:pt x="380" y="417"/>
                    </a:cubicBezTo>
                    <a:cubicBezTo>
                      <a:pt x="415" y="417"/>
                      <a:pt x="449" y="410"/>
                      <a:pt x="475" y="396"/>
                    </a:cubicBezTo>
                    <a:lnTo>
                      <a:pt x="698" y="267"/>
                    </a:lnTo>
                    <a:cubicBezTo>
                      <a:pt x="748" y="238"/>
                      <a:pt x="748" y="188"/>
                      <a:pt x="698" y="158"/>
                    </a:cubicBezTo>
                    <a:lnTo>
                      <a:pt x="460" y="22"/>
                    </a:lnTo>
                    <a:cubicBezTo>
                      <a:pt x="435" y="7"/>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75;p48">
                <a:extLst>
                  <a:ext uri="{FF2B5EF4-FFF2-40B4-BE49-F238E27FC236}">
                    <a16:creationId xmlns:a16="http://schemas.microsoft.com/office/drawing/2014/main" id="{88B439A8-9090-53F9-58AC-73B481ABCB85}"/>
                  </a:ext>
                </a:extLst>
              </p:cNvPr>
              <p:cNvSpPr/>
              <p:nvPr/>
            </p:nvSpPr>
            <p:spPr>
              <a:xfrm>
                <a:off x="6729862" y="8199848"/>
                <a:ext cx="76503" cy="42029"/>
              </a:xfrm>
              <a:custGeom>
                <a:avLst/>
                <a:gdLst/>
                <a:ahLst/>
                <a:cxnLst/>
                <a:rect l="l" t="t" r="r" b="b"/>
                <a:pathLst>
                  <a:path w="719" h="395" extrusionOk="0">
                    <a:moveTo>
                      <a:pt x="360" y="0"/>
                    </a:moveTo>
                    <a:cubicBezTo>
                      <a:pt x="326" y="0"/>
                      <a:pt x="292" y="7"/>
                      <a:pt x="267" y="21"/>
                    </a:cubicBezTo>
                    <a:lnTo>
                      <a:pt x="58" y="144"/>
                    </a:lnTo>
                    <a:cubicBezTo>
                      <a:pt x="1" y="173"/>
                      <a:pt x="1" y="223"/>
                      <a:pt x="51" y="252"/>
                    </a:cubicBezTo>
                    <a:lnTo>
                      <a:pt x="267" y="373"/>
                    </a:lnTo>
                    <a:cubicBezTo>
                      <a:pt x="292" y="388"/>
                      <a:pt x="326" y="395"/>
                      <a:pt x="360" y="395"/>
                    </a:cubicBezTo>
                    <a:cubicBezTo>
                      <a:pt x="394" y="395"/>
                      <a:pt x="428" y="388"/>
                      <a:pt x="453" y="373"/>
                    </a:cubicBezTo>
                    <a:lnTo>
                      <a:pt x="669" y="252"/>
                    </a:lnTo>
                    <a:cubicBezTo>
                      <a:pt x="719" y="223"/>
                      <a:pt x="719" y="173"/>
                      <a:pt x="669" y="144"/>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76;p48">
                <a:extLst>
                  <a:ext uri="{FF2B5EF4-FFF2-40B4-BE49-F238E27FC236}">
                    <a16:creationId xmlns:a16="http://schemas.microsoft.com/office/drawing/2014/main" id="{341F7DDB-E7EE-0034-B329-F80BD85158B2}"/>
                  </a:ext>
                </a:extLst>
              </p:cNvPr>
              <p:cNvSpPr/>
              <p:nvPr/>
            </p:nvSpPr>
            <p:spPr>
              <a:xfrm>
                <a:off x="6726776" y="8440745"/>
                <a:ext cx="79589" cy="44370"/>
              </a:xfrm>
              <a:custGeom>
                <a:avLst/>
                <a:gdLst/>
                <a:ahLst/>
                <a:cxnLst/>
                <a:rect l="l" t="t" r="r" b="b"/>
                <a:pathLst>
                  <a:path w="748" h="417" extrusionOk="0">
                    <a:moveTo>
                      <a:pt x="387" y="1"/>
                    </a:moveTo>
                    <a:cubicBezTo>
                      <a:pt x="351" y="1"/>
                      <a:pt x="315" y="10"/>
                      <a:pt x="289" y="29"/>
                    </a:cubicBezTo>
                    <a:lnTo>
                      <a:pt x="58" y="158"/>
                    </a:lnTo>
                    <a:cubicBezTo>
                      <a:pt x="1" y="188"/>
                      <a:pt x="1" y="238"/>
                      <a:pt x="51" y="265"/>
                    </a:cubicBezTo>
                    <a:lnTo>
                      <a:pt x="273" y="395"/>
                    </a:lnTo>
                    <a:cubicBezTo>
                      <a:pt x="299" y="409"/>
                      <a:pt x="334" y="417"/>
                      <a:pt x="368" y="417"/>
                    </a:cubicBezTo>
                    <a:cubicBezTo>
                      <a:pt x="402" y="417"/>
                      <a:pt x="436" y="409"/>
                      <a:pt x="461" y="395"/>
                    </a:cubicBezTo>
                    <a:lnTo>
                      <a:pt x="698" y="258"/>
                    </a:lnTo>
                    <a:cubicBezTo>
                      <a:pt x="748" y="231"/>
                      <a:pt x="748" y="179"/>
                      <a:pt x="698" y="151"/>
                    </a:cubicBezTo>
                    <a:lnTo>
                      <a:pt x="475" y="22"/>
                    </a:lnTo>
                    <a:cubicBezTo>
                      <a:pt x="451" y="8"/>
                      <a:pt x="420" y="1"/>
                      <a:pt x="38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77;p48">
                <a:extLst>
                  <a:ext uri="{FF2B5EF4-FFF2-40B4-BE49-F238E27FC236}">
                    <a16:creationId xmlns:a16="http://schemas.microsoft.com/office/drawing/2014/main" id="{F8D9F10A-57E3-F76C-8250-1F53329529DE}"/>
                  </a:ext>
                </a:extLst>
              </p:cNvPr>
              <p:cNvSpPr/>
              <p:nvPr/>
            </p:nvSpPr>
            <p:spPr>
              <a:xfrm>
                <a:off x="6749014" y="8149306"/>
                <a:ext cx="59798" cy="32985"/>
              </a:xfrm>
              <a:custGeom>
                <a:avLst/>
                <a:gdLst/>
                <a:ahLst/>
                <a:cxnLst/>
                <a:rect l="l" t="t" r="r" b="b"/>
                <a:pathLst>
                  <a:path w="562" h="310" extrusionOk="0">
                    <a:moveTo>
                      <a:pt x="382" y="1"/>
                    </a:moveTo>
                    <a:cubicBezTo>
                      <a:pt x="348" y="1"/>
                      <a:pt x="313" y="8"/>
                      <a:pt x="288" y="22"/>
                    </a:cubicBezTo>
                    <a:lnTo>
                      <a:pt x="50" y="158"/>
                    </a:lnTo>
                    <a:cubicBezTo>
                      <a:pt x="0" y="187"/>
                      <a:pt x="0" y="237"/>
                      <a:pt x="50" y="267"/>
                    </a:cubicBezTo>
                    <a:lnTo>
                      <a:pt x="87" y="287"/>
                    </a:lnTo>
                    <a:cubicBezTo>
                      <a:pt x="112" y="302"/>
                      <a:pt x="144" y="309"/>
                      <a:pt x="177" y="309"/>
                    </a:cubicBezTo>
                    <a:cubicBezTo>
                      <a:pt x="210" y="309"/>
                      <a:pt x="244" y="302"/>
                      <a:pt x="273" y="287"/>
                    </a:cubicBezTo>
                    <a:lnTo>
                      <a:pt x="511" y="151"/>
                    </a:lnTo>
                    <a:cubicBezTo>
                      <a:pt x="561" y="123"/>
                      <a:pt x="561" y="72"/>
                      <a:pt x="511" y="44"/>
                    </a:cubicBezTo>
                    <a:lnTo>
                      <a:pt x="475" y="22"/>
                    </a:lnTo>
                    <a:cubicBezTo>
                      <a:pt x="450" y="8"/>
                      <a:pt x="416" y="1"/>
                      <a:pt x="38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78;p48">
                <a:extLst>
                  <a:ext uri="{FF2B5EF4-FFF2-40B4-BE49-F238E27FC236}">
                    <a16:creationId xmlns:a16="http://schemas.microsoft.com/office/drawing/2014/main" id="{E0C3EDD2-1812-BB19-82B2-22528D9A9D84}"/>
                  </a:ext>
                </a:extLst>
              </p:cNvPr>
              <p:cNvSpPr/>
              <p:nvPr/>
            </p:nvSpPr>
            <p:spPr>
              <a:xfrm>
                <a:off x="6751249" y="8308592"/>
                <a:ext cx="76610" cy="43306"/>
              </a:xfrm>
              <a:custGeom>
                <a:avLst/>
                <a:gdLst/>
                <a:ahLst/>
                <a:cxnLst/>
                <a:rect l="l" t="t" r="r" b="b"/>
                <a:pathLst>
                  <a:path w="720" h="407" extrusionOk="0">
                    <a:moveTo>
                      <a:pt x="368" y="0"/>
                    </a:moveTo>
                    <a:cubicBezTo>
                      <a:pt x="333" y="0"/>
                      <a:pt x="299" y="9"/>
                      <a:pt x="274" y="27"/>
                    </a:cubicBezTo>
                    <a:lnTo>
                      <a:pt x="52" y="150"/>
                    </a:lnTo>
                    <a:cubicBezTo>
                      <a:pt x="0" y="179"/>
                      <a:pt x="0" y="229"/>
                      <a:pt x="52" y="257"/>
                    </a:cubicBezTo>
                    <a:lnTo>
                      <a:pt x="259" y="379"/>
                    </a:lnTo>
                    <a:cubicBezTo>
                      <a:pt x="285" y="397"/>
                      <a:pt x="319" y="406"/>
                      <a:pt x="354" y="406"/>
                    </a:cubicBezTo>
                    <a:cubicBezTo>
                      <a:pt x="388" y="406"/>
                      <a:pt x="422" y="397"/>
                      <a:pt x="447" y="379"/>
                    </a:cubicBezTo>
                    <a:lnTo>
                      <a:pt x="669" y="257"/>
                    </a:lnTo>
                    <a:cubicBezTo>
                      <a:pt x="719" y="229"/>
                      <a:pt x="719" y="179"/>
                      <a:pt x="669" y="150"/>
                    </a:cubicBezTo>
                    <a:lnTo>
                      <a:pt x="461" y="27"/>
                    </a:lnTo>
                    <a:cubicBezTo>
                      <a:pt x="436" y="9"/>
                      <a:pt x="402"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79;p48">
                <a:extLst>
                  <a:ext uri="{FF2B5EF4-FFF2-40B4-BE49-F238E27FC236}">
                    <a16:creationId xmlns:a16="http://schemas.microsoft.com/office/drawing/2014/main" id="{FEEC91CB-D507-EEFA-D85F-48A18ED9DE15}"/>
                  </a:ext>
                </a:extLst>
              </p:cNvPr>
              <p:cNvSpPr/>
              <p:nvPr/>
            </p:nvSpPr>
            <p:spPr>
              <a:xfrm>
                <a:off x="6767316" y="8237302"/>
                <a:ext cx="78844" cy="44476"/>
              </a:xfrm>
              <a:custGeom>
                <a:avLst/>
                <a:gdLst/>
                <a:ahLst/>
                <a:cxnLst/>
                <a:rect l="l" t="t" r="r" b="b"/>
                <a:pathLst>
                  <a:path w="741" h="418" extrusionOk="0">
                    <a:moveTo>
                      <a:pt x="360" y="0"/>
                    </a:moveTo>
                    <a:cubicBezTo>
                      <a:pt x="326" y="0"/>
                      <a:pt x="292" y="7"/>
                      <a:pt x="267" y="21"/>
                    </a:cubicBezTo>
                    <a:lnTo>
                      <a:pt x="58" y="143"/>
                    </a:lnTo>
                    <a:cubicBezTo>
                      <a:pt x="1" y="173"/>
                      <a:pt x="1" y="223"/>
                      <a:pt x="51" y="252"/>
                    </a:cubicBezTo>
                    <a:lnTo>
                      <a:pt x="296" y="395"/>
                    </a:lnTo>
                    <a:cubicBezTo>
                      <a:pt x="321" y="410"/>
                      <a:pt x="353" y="417"/>
                      <a:pt x="386" y="417"/>
                    </a:cubicBezTo>
                    <a:cubicBezTo>
                      <a:pt x="420" y="417"/>
                      <a:pt x="454" y="410"/>
                      <a:pt x="482" y="395"/>
                    </a:cubicBezTo>
                    <a:lnTo>
                      <a:pt x="691" y="273"/>
                    </a:lnTo>
                    <a:cubicBezTo>
                      <a:pt x="741" y="237"/>
                      <a:pt x="741" y="193"/>
                      <a:pt x="691" y="159"/>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80;p48">
                <a:extLst>
                  <a:ext uri="{FF2B5EF4-FFF2-40B4-BE49-F238E27FC236}">
                    <a16:creationId xmlns:a16="http://schemas.microsoft.com/office/drawing/2014/main" id="{C96A3E36-A2BB-E034-5882-2D434D537A55}"/>
                  </a:ext>
                </a:extLst>
              </p:cNvPr>
              <p:cNvSpPr/>
              <p:nvPr/>
            </p:nvSpPr>
            <p:spPr>
              <a:xfrm>
                <a:off x="6803386" y="8120897"/>
                <a:ext cx="54372" cy="30006"/>
              </a:xfrm>
              <a:custGeom>
                <a:avLst/>
                <a:gdLst/>
                <a:ahLst/>
                <a:cxnLst/>
                <a:rect l="l" t="t" r="r" b="b"/>
                <a:pathLst>
                  <a:path w="511" h="282" extrusionOk="0">
                    <a:moveTo>
                      <a:pt x="327" y="1"/>
                    </a:moveTo>
                    <a:cubicBezTo>
                      <a:pt x="294" y="1"/>
                      <a:pt x="261" y="8"/>
                      <a:pt x="236" y="23"/>
                    </a:cubicBezTo>
                    <a:lnTo>
                      <a:pt x="50" y="132"/>
                    </a:lnTo>
                    <a:cubicBezTo>
                      <a:pt x="0" y="159"/>
                      <a:pt x="0" y="209"/>
                      <a:pt x="50" y="239"/>
                    </a:cubicBezTo>
                    <a:lnTo>
                      <a:pt x="86" y="261"/>
                    </a:lnTo>
                    <a:cubicBezTo>
                      <a:pt x="111" y="275"/>
                      <a:pt x="144" y="282"/>
                      <a:pt x="177" y="282"/>
                    </a:cubicBezTo>
                    <a:cubicBezTo>
                      <a:pt x="210" y="282"/>
                      <a:pt x="244" y="275"/>
                      <a:pt x="273" y="261"/>
                    </a:cubicBezTo>
                    <a:lnTo>
                      <a:pt x="452" y="152"/>
                    </a:lnTo>
                    <a:cubicBezTo>
                      <a:pt x="511" y="123"/>
                      <a:pt x="511" y="73"/>
                      <a:pt x="452" y="45"/>
                    </a:cubicBezTo>
                    <a:lnTo>
                      <a:pt x="424" y="23"/>
                    </a:lnTo>
                    <a:cubicBezTo>
                      <a:pt x="395" y="8"/>
                      <a:pt x="361" y="1"/>
                      <a:pt x="32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81;p48">
                <a:extLst>
                  <a:ext uri="{FF2B5EF4-FFF2-40B4-BE49-F238E27FC236}">
                    <a16:creationId xmlns:a16="http://schemas.microsoft.com/office/drawing/2014/main" id="{D1CC3BF0-86EA-E8C8-E153-87D35376363D}"/>
                  </a:ext>
                </a:extLst>
              </p:cNvPr>
              <p:cNvSpPr/>
              <p:nvPr/>
            </p:nvSpPr>
            <p:spPr>
              <a:xfrm>
                <a:off x="6729223" y="8351260"/>
                <a:ext cx="128534" cy="72779"/>
              </a:xfrm>
              <a:custGeom>
                <a:avLst/>
                <a:gdLst/>
                <a:ahLst/>
                <a:cxnLst/>
                <a:rect l="l" t="t" r="r" b="b"/>
                <a:pathLst>
                  <a:path w="1208" h="684" extrusionOk="0">
                    <a:moveTo>
                      <a:pt x="845" y="1"/>
                    </a:moveTo>
                    <a:cubicBezTo>
                      <a:pt x="811" y="1"/>
                      <a:pt x="779" y="7"/>
                      <a:pt x="754" y="21"/>
                    </a:cubicBezTo>
                    <a:lnTo>
                      <a:pt x="50" y="425"/>
                    </a:lnTo>
                    <a:cubicBezTo>
                      <a:pt x="0" y="453"/>
                      <a:pt x="0" y="503"/>
                      <a:pt x="50" y="532"/>
                    </a:cubicBezTo>
                    <a:lnTo>
                      <a:pt x="266" y="661"/>
                    </a:lnTo>
                    <a:cubicBezTo>
                      <a:pt x="294" y="676"/>
                      <a:pt x="328" y="683"/>
                      <a:pt x="361" y="683"/>
                    </a:cubicBezTo>
                    <a:cubicBezTo>
                      <a:pt x="395" y="683"/>
                      <a:pt x="427" y="676"/>
                      <a:pt x="452" y="661"/>
                    </a:cubicBezTo>
                    <a:lnTo>
                      <a:pt x="1156" y="259"/>
                    </a:lnTo>
                    <a:cubicBezTo>
                      <a:pt x="1208" y="230"/>
                      <a:pt x="1208" y="180"/>
                      <a:pt x="1156" y="151"/>
                    </a:cubicBezTo>
                    <a:lnTo>
                      <a:pt x="940" y="21"/>
                    </a:lnTo>
                    <a:cubicBezTo>
                      <a:pt x="912" y="7"/>
                      <a:pt x="878" y="1"/>
                      <a:pt x="845"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82;p48">
                <a:extLst>
                  <a:ext uri="{FF2B5EF4-FFF2-40B4-BE49-F238E27FC236}">
                    <a16:creationId xmlns:a16="http://schemas.microsoft.com/office/drawing/2014/main" id="{302198BF-A821-BECA-2001-2871A88E56DF}"/>
                  </a:ext>
                </a:extLst>
              </p:cNvPr>
              <p:cNvSpPr/>
              <p:nvPr/>
            </p:nvSpPr>
            <p:spPr>
              <a:xfrm>
                <a:off x="6781148" y="8168459"/>
                <a:ext cx="79589" cy="44263"/>
              </a:xfrm>
              <a:custGeom>
                <a:avLst/>
                <a:gdLst/>
                <a:ahLst/>
                <a:cxnLst/>
                <a:rect l="l" t="t" r="r" b="b"/>
                <a:pathLst>
                  <a:path w="748" h="416" extrusionOk="0">
                    <a:moveTo>
                      <a:pt x="388" y="0"/>
                    </a:moveTo>
                    <a:cubicBezTo>
                      <a:pt x="354" y="0"/>
                      <a:pt x="320" y="7"/>
                      <a:pt x="295" y="21"/>
                    </a:cubicBezTo>
                    <a:lnTo>
                      <a:pt x="57" y="159"/>
                    </a:lnTo>
                    <a:cubicBezTo>
                      <a:pt x="7" y="187"/>
                      <a:pt x="0" y="237"/>
                      <a:pt x="57" y="266"/>
                    </a:cubicBezTo>
                    <a:lnTo>
                      <a:pt x="266" y="388"/>
                    </a:lnTo>
                    <a:cubicBezTo>
                      <a:pt x="291" y="407"/>
                      <a:pt x="325" y="416"/>
                      <a:pt x="359" y="416"/>
                    </a:cubicBezTo>
                    <a:cubicBezTo>
                      <a:pt x="393" y="416"/>
                      <a:pt x="427" y="407"/>
                      <a:pt x="452" y="388"/>
                    </a:cubicBezTo>
                    <a:lnTo>
                      <a:pt x="690" y="252"/>
                    </a:lnTo>
                    <a:cubicBezTo>
                      <a:pt x="747" y="223"/>
                      <a:pt x="747" y="173"/>
                      <a:pt x="697" y="144"/>
                    </a:cubicBezTo>
                    <a:lnTo>
                      <a:pt x="482" y="21"/>
                    </a:lnTo>
                    <a:cubicBezTo>
                      <a:pt x="457" y="7"/>
                      <a:pt x="422" y="0"/>
                      <a:pt x="38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83;p48">
                <a:extLst>
                  <a:ext uri="{FF2B5EF4-FFF2-40B4-BE49-F238E27FC236}">
                    <a16:creationId xmlns:a16="http://schemas.microsoft.com/office/drawing/2014/main" id="{A64A9DFC-3D1F-D08C-C79C-2F74CA666E5E}"/>
                  </a:ext>
                </a:extLst>
              </p:cNvPr>
              <p:cNvSpPr/>
              <p:nvPr/>
            </p:nvSpPr>
            <p:spPr>
              <a:xfrm>
                <a:off x="6781148" y="8409356"/>
                <a:ext cx="79589" cy="45115"/>
              </a:xfrm>
              <a:custGeom>
                <a:avLst/>
                <a:gdLst/>
                <a:ahLst/>
                <a:cxnLst/>
                <a:rect l="l" t="t" r="r" b="b"/>
                <a:pathLst>
                  <a:path w="748" h="424" extrusionOk="0">
                    <a:moveTo>
                      <a:pt x="384" y="0"/>
                    </a:moveTo>
                    <a:cubicBezTo>
                      <a:pt x="351" y="0"/>
                      <a:pt x="317" y="7"/>
                      <a:pt x="288" y="22"/>
                    </a:cubicBezTo>
                    <a:lnTo>
                      <a:pt x="50" y="165"/>
                    </a:lnTo>
                    <a:cubicBezTo>
                      <a:pt x="0" y="195"/>
                      <a:pt x="0" y="245"/>
                      <a:pt x="50" y="274"/>
                    </a:cubicBezTo>
                    <a:lnTo>
                      <a:pt x="266" y="396"/>
                    </a:lnTo>
                    <a:cubicBezTo>
                      <a:pt x="292" y="415"/>
                      <a:pt x="329" y="423"/>
                      <a:pt x="365" y="423"/>
                    </a:cubicBezTo>
                    <a:cubicBezTo>
                      <a:pt x="397" y="423"/>
                      <a:pt x="429" y="416"/>
                      <a:pt x="452" y="403"/>
                    </a:cubicBezTo>
                    <a:lnTo>
                      <a:pt x="697" y="258"/>
                    </a:lnTo>
                    <a:cubicBezTo>
                      <a:pt x="747" y="231"/>
                      <a:pt x="747" y="181"/>
                      <a:pt x="697" y="151"/>
                    </a:cubicBezTo>
                    <a:lnTo>
                      <a:pt x="475" y="22"/>
                    </a:lnTo>
                    <a:cubicBezTo>
                      <a:pt x="450" y="7"/>
                      <a:pt x="417" y="0"/>
                      <a:pt x="38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84;p48">
                <a:extLst>
                  <a:ext uri="{FF2B5EF4-FFF2-40B4-BE49-F238E27FC236}">
                    <a16:creationId xmlns:a16="http://schemas.microsoft.com/office/drawing/2014/main" id="{4464C77B-59F5-6CEA-DD02-7DD1D46B9001}"/>
                  </a:ext>
                </a:extLst>
              </p:cNvPr>
              <p:cNvSpPr/>
              <p:nvPr/>
            </p:nvSpPr>
            <p:spPr>
              <a:xfrm>
                <a:off x="6803386" y="8279331"/>
                <a:ext cx="75652" cy="42135"/>
              </a:xfrm>
              <a:custGeom>
                <a:avLst/>
                <a:gdLst/>
                <a:ahLst/>
                <a:cxnLst/>
                <a:rect l="l" t="t" r="r" b="b"/>
                <a:pathLst>
                  <a:path w="711" h="396" extrusionOk="0">
                    <a:moveTo>
                      <a:pt x="359" y="1"/>
                    </a:moveTo>
                    <a:cubicBezTo>
                      <a:pt x="325" y="1"/>
                      <a:pt x="291" y="8"/>
                      <a:pt x="266" y="23"/>
                    </a:cubicBezTo>
                    <a:lnTo>
                      <a:pt x="50" y="143"/>
                    </a:lnTo>
                    <a:cubicBezTo>
                      <a:pt x="0" y="173"/>
                      <a:pt x="0" y="223"/>
                      <a:pt x="50" y="252"/>
                    </a:cubicBezTo>
                    <a:lnTo>
                      <a:pt x="259" y="375"/>
                    </a:lnTo>
                    <a:cubicBezTo>
                      <a:pt x="287" y="388"/>
                      <a:pt x="321" y="395"/>
                      <a:pt x="355" y="395"/>
                    </a:cubicBezTo>
                    <a:cubicBezTo>
                      <a:pt x="388" y="395"/>
                      <a:pt x="420" y="388"/>
                      <a:pt x="445" y="375"/>
                    </a:cubicBezTo>
                    <a:lnTo>
                      <a:pt x="661" y="252"/>
                    </a:lnTo>
                    <a:cubicBezTo>
                      <a:pt x="711" y="223"/>
                      <a:pt x="711" y="173"/>
                      <a:pt x="661" y="143"/>
                    </a:cubicBezTo>
                    <a:lnTo>
                      <a:pt x="452" y="23"/>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85;p48">
                <a:extLst>
                  <a:ext uri="{FF2B5EF4-FFF2-40B4-BE49-F238E27FC236}">
                    <a16:creationId xmlns:a16="http://schemas.microsoft.com/office/drawing/2014/main" id="{04E981CC-F377-0497-3404-07B253CD245C}"/>
                  </a:ext>
                </a:extLst>
              </p:cNvPr>
              <p:cNvSpPr/>
              <p:nvPr/>
            </p:nvSpPr>
            <p:spPr>
              <a:xfrm>
                <a:off x="6818602" y="8205913"/>
                <a:ext cx="81930" cy="45966"/>
              </a:xfrm>
              <a:custGeom>
                <a:avLst/>
                <a:gdLst/>
                <a:ahLst/>
                <a:cxnLst/>
                <a:rect l="l" t="t" r="r" b="b"/>
                <a:pathLst>
                  <a:path w="770" h="432" extrusionOk="0">
                    <a:moveTo>
                      <a:pt x="388" y="1"/>
                    </a:moveTo>
                    <a:cubicBezTo>
                      <a:pt x="354" y="1"/>
                      <a:pt x="320" y="8"/>
                      <a:pt x="295" y="23"/>
                    </a:cubicBezTo>
                    <a:lnTo>
                      <a:pt x="57" y="159"/>
                    </a:lnTo>
                    <a:cubicBezTo>
                      <a:pt x="0" y="195"/>
                      <a:pt x="0" y="238"/>
                      <a:pt x="57" y="273"/>
                    </a:cubicBezTo>
                    <a:lnTo>
                      <a:pt x="295" y="411"/>
                    </a:lnTo>
                    <a:cubicBezTo>
                      <a:pt x="320" y="425"/>
                      <a:pt x="354" y="432"/>
                      <a:pt x="388" y="432"/>
                    </a:cubicBezTo>
                    <a:cubicBezTo>
                      <a:pt x="422" y="432"/>
                      <a:pt x="456" y="425"/>
                      <a:pt x="482" y="411"/>
                    </a:cubicBezTo>
                    <a:lnTo>
                      <a:pt x="720" y="273"/>
                    </a:lnTo>
                    <a:cubicBezTo>
                      <a:pt x="770" y="238"/>
                      <a:pt x="770" y="195"/>
                      <a:pt x="720" y="159"/>
                    </a:cubicBezTo>
                    <a:lnTo>
                      <a:pt x="482" y="23"/>
                    </a:lnTo>
                    <a:cubicBezTo>
                      <a:pt x="456" y="8"/>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86;p48">
                <a:extLst>
                  <a:ext uri="{FF2B5EF4-FFF2-40B4-BE49-F238E27FC236}">
                    <a16:creationId xmlns:a16="http://schemas.microsoft.com/office/drawing/2014/main" id="{34445C7F-D62E-24E4-0EB3-45CC64701A0C}"/>
                  </a:ext>
                </a:extLst>
              </p:cNvPr>
              <p:cNvSpPr/>
              <p:nvPr/>
            </p:nvSpPr>
            <p:spPr>
              <a:xfrm>
                <a:off x="6835414" y="8140156"/>
                <a:ext cx="73524" cy="41178"/>
              </a:xfrm>
              <a:custGeom>
                <a:avLst/>
                <a:gdLst/>
                <a:ahLst/>
                <a:cxnLst/>
                <a:rect l="l" t="t" r="r" b="b"/>
                <a:pathLst>
                  <a:path w="691" h="387" extrusionOk="0">
                    <a:moveTo>
                      <a:pt x="334" y="1"/>
                    </a:moveTo>
                    <a:cubicBezTo>
                      <a:pt x="301" y="1"/>
                      <a:pt x="267" y="8"/>
                      <a:pt x="237" y="21"/>
                    </a:cubicBezTo>
                    <a:lnTo>
                      <a:pt x="58" y="130"/>
                    </a:lnTo>
                    <a:cubicBezTo>
                      <a:pt x="1" y="158"/>
                      <a:pt x="1" y="209"/>
                      <a:pt x="51" y="237"/>
                    </a:cubicBezTo>
                    <a:lnTo>
                      <a:pt x="267" y="359"/>
                    </a:lnTo>
                    <a:cubicBezTo>
                      <a:pt x="292" y="378"/>
                      <a:pt x="326" y="387"/>
                      <a:pt x="360" y="387"/>
                    </a:cubicBezTo>
                    <a:cubicBezTo>
                      <a:pt x="394" y="387"/>
                      <a:pt x="428" y="378"/>
                      <a:pt x="453" y="359"/>
                    </a:cubicBezTo>
                    <a:lnTo>
                      <a:pt x="641" y="259"/>
                    </a:lnTo>
                    <a:cubicBezTo>
                      <a:pt x="691" y="223"/>
                      <a:pt x="691" y="180"/>
                      <a:pt x="641" y="151"/>
                    </a:cubicBezTo>
                    <a:lnTo>
                      <a:pt x="425" y="21"/>
                    </a:lnTo>
                    <a:cubicBezTo>
                      <a:pt x="399" y="8"/>
                      <a:pt x="367" y="1"/>
                      <a:pt x="33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87;p48">
                <a:extLst>
                  <a:ext uri="{FF2B5EF4-FFF2-40B4-BE49-F238E27FC236}">
                    <a16:creationId xmlns:a16="http://schemas.microsoft.com/office/drawing/2014/main" id="{BD627AA4-EBCC-F338-9DCE-0C2954417634}"/>
                  </a:ext>
                </a:extLst>
              </p:cNvPr>
              <p:cNvSpPr/>
              <p:nvPr/>
            </p:nvSpPr>
            <p:spPr>
              <a:xfrm>
                <a:off x="6832328" y="8321360"/>
                <a:ext cx="76610" cy="42987"/>
              </a:xfrm>
              <a:custGeom>
                <a:avLst/>
                <a:gdLst/>
                <a:ahLst/>
                <a:cxnLst/>
                <a:rect l="l" t="t" r="r" b="b"/>
                <a:pathLst>
                  <a:path w="720" h="404" extrusionOk="0">
                    <a:moveTo>
                      <a:pt x="360" y="1"/>
                    </a:moveTo>
                    <a:cubicBezTo>
                      <a:pt x="325" y="1"/>
                      <a:pt x="291" y="8"/>
                      <a:pt x="266" y="23"/>
                    </a:cubicBezTo>
                    <a:lnTo>
                      <a:pt x="51" y="145"/>
                    </a:lnTo>
                    <a:cubicBezTo>
                      <a:pt x="1" y="173"/>
                      <a:pt x="1" y="223"/>
                      <a:pt x="51" y="252"/>
                    </a:cubicBezTo>
                    <a:lnTo>
                      <a:pt x="273" y="382"/>
                    </a:lnTo>
                    <a:cubicBezTo>
                      <a:pt x="299" y="396"/>
                      <a:pt x="334" y="404"/>
                      <a:pt x="368" y="404"/>
                    </a:cubicBezTo>
                    <a:cubicBezTo>
                      <a:pt x="402" y="404"/>
                      <a:pt x="436" y="396"/>
                      <a:pt x="461" y="382"/>
                    </a:cubicBezTo>
                    <a:lnTo>
                      <a:pt x="670" y="259"/>
                    </a:lnTo>
                    <a:cubicBezTo>
                      <a:pt x="720" y="232"/>
                      <a:pt x="720" y="180"/>
                      <a:pt x="670" y="152"/>
                    </a:cubicBezTo>
                    <a:lnTo>
                      <a:pt x="454" y="23"/>
                    </a:lnTo>
                    <a:cubicBezTo>
                      <a:pt x="428" y="8"/>
                      <a:pt x="394" y="1"/>
                      <a:pt x="36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88;p48">
                <a:extLst>
                  <a:ext uri="{FF2B5EF4-FFF2-40B4-BE49-F238E27FC236}">
                    <a16:creationId xmlns:a16="http://schemas.microsoft.com/office/drawing/2014/main" id="{63F75B2B-AC6C-07E9-C6A0-2271F1753E41}"/>
                  </a:ext>
                </a:extLst>
              </p:cNvPr>
              <p:cNvSpPr/>
              <p:nvPr/>
            </p:nvSpPr>
            <p:spPr>
              <a:xfrm>
                <a:off x="6851374" y="8091210"/>
                <a:ext cx="58309" cy="32134"/>
              </a:xfrm>
              <a:custGeom>
                <a:avLst/>
                <a:gdLst/>
                <a:ahLst/>
                <a:cxnLst/>
                <a:rect l="l" t="t" r="r" b="b"/>
                <a:pathLst>
                  <a:path w="548" h="302" extrusionOk="0">
                    <a:moveTo>
                      <a:pt x="368" y="0"/>
                    </a:moveTo>
                    <a:cubicBezTo>
                      <a:pt x="334" y="0"/>
                      <a:pt x="300" y="8"/>
                      <a:pt x="275" y="22"/>
                    </a:cubicBezTo>
                    <a:lnTo>
                      <a:pt x="51" y="152"/>
                    </a:lnTo>
                    <a:cubicBezTo>
                      <a:pt x="1" y="179"/>
                      <a:pt x="1" y="229"/>
                      <a:pt x="51" y="259"/>
                    </a:cubicBezTo>
                    <a:lnTo>
                      <a:pt x="87" y="281"/>
                    </a:lnTo>
                    <a:cubicBezTo>
                      <a:pt x="112" y="295"/>
                      <a:pt x="146" y="302"/>
                      <a:pt x="181" y="302"/>
                    </a:cubicBezTo>
                    <a:cubicBezTo>
                      <a:pt x="215" y="302"/>
                      <a:pt x="249" y="295"/>
                      <a:pt x="275" y="281"/>
                    </a:cubicBezTo>
                    <a:lnTo>
                      <a:pt x="498" y="152"/>
                    </a:lnTo>
                    <a:cubicBezTo>
                      <a:pt x="548" y="123"/>
                      <a:pt x="548" y="73"/>
                      <a:pt x="498" y="43"/>
                    </a:cubicBezTo>
                    <a:lnTo>
                      <a:pt x="462" y="22"/>
                    </a:lnTo>
                    <a:cubicBezTo>
                      <a:pt x="437" y="8"/>
                      <a:pt x="403"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89;p48">
                <a:extLst>
                  <a:ext uri="{FF2B5EF4-FFF2-40B4-BE49-F238E27FC236}">
                    <a16:creationId xmlns:a16="http://schemas.microsoft.com/office/drawing/2014/main" id="{149B813C-5730-124A-5E04-55F2CA1A64F5}"/>
                  </a:ext>
                </a:extLst>
              </p:cNvPr>
              <p:cNvSpPr/>
              <p:nvPr/>
            </p:nvSpPr>
            <p:spPr>
              <a:xfrm>
                <a:off x="6835414" y="8381053"/>
                <a:ext cx="74269" cy="42029"/>
              </a:xfrm>
              <a:custGeom>
                <a:avLst/>
                <a:gdLst/>
                <a:ahLst/>
                <a:cxnLst/>
                <a:rect l="l" t="t" r="r" b="b"/>
                <a:pathLst>
                  <a:path w="698" h="395" extrusionOk="0">
                    <a:moveTo>
                      <a:pt x="335" y="0"/>
                    </a:moveTo>
                    <a:cubicBezTo>
                      <a:pt x="301" y="0"/>
                      <a:pt x="267" y="8"/>
                      <a:pt x="237" y="22"/>
                    </a:cubicBezTo>
                    <a:lnTo>
                      <a:pt x="51" y="136"/>
                    </a:lnTo>
                    <a:cubicBezTo>
                      <a:pt x="1" y="166"/>
                      <a:pt x="1" y="216"/>
                      <a:pt x="51" y="245"/>
                    </a:cubicBezTo>
                    <a:lnTo>
                      <a:pt x="267" y="367"/>
                    </a:lnTo>
                    <a:cubicBezTo>
                      <a:pt x="295" y="386"/>
                      <a:pt x="329" y="395"/>
                      <a:pt x="362" y="395"/>
                    </a:cubicBezTo>
                    <a:cubicBezTo>
                      <a:pt x="396" y="395"/>
                      <a:pt x="428" y="386"/>
                      <a:pt x="453" y="367"/>
                    </a:cubicBezTo>
                    <a:lnTo>
                      <a:pt x="648" y="259"/>
                    </a:lnTo>
                    <a:cubicBezTo>
                      <a:pt x="698" y="231"/>
                      <a:pt x="698" y="179"/>
                      <a:pt x="648" y="152"/>
                    </a:cubicBezTo>
                    <a:lnTo>
                      <a:pt x="432" y="22"/>
                    </a:lnTo>
                    <a:cubicBezTo>
                      <a:pt x="403" y="8"/>
                      <a:pt x="369" y="0"/>
                      <a:pt x="33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90;p48">
                <a:extLst>
                  <a:ext uri="{FF2B5EF4-FFF2-40B4-BE49-F238E27FC236}">
                    <a16:creationId xmlns:a16="http://schemas.microsoft.com/office/drawing/2014/main" id="{CBE37F6E-2A7F-C1CD-376E-9DB393FA0242}"/>
                  </a:ext>
                </a:extLst>
              </p:cNvPr>
              <p:cNvSpPr/>
              <p:nvPr/>
            </p:nvSpPr>
            <p:spPr>
              <a:xfrm>
                <a:off x="6854566" y="8247942"/>
                <a:ext cx="78844" cy="43731"/>
              </a:xfrm>
              <a:custGeom>
                <a:avLst/>
                <a:gdLst/>
                <a:ahLst/>
                <a:cxnLst/>
                <a:rect l="l" t="t" r="r" b="b"/>
                <a:pathLst>
                  <a:path w="741" h="411" extrusionOk="0">
                    <a:moveTo>
                      <a:pt x="388" y="1"/>
                    </a:moveTo>
                    <a:cubicBezTo>
                      <a:pt x="354" y="1"/>
                      <a:pt x="320" y="8"/>
                      <a:pt x="295" y="23"/>
                    </a:cubicBezTo>
                    <a:lnTo>
                      <a:pt x="50" y="159"/>
                    </a:lnTo>
                    <a:cubicBezTo>
                      <a:pt x="0" y="188"/>
                      <a:pt x="0" y="238"/>
                      <a:pt x="50" y="266"/>
                    </a:cubicBezTo>
                    <a:lnTo>
                      <a:pt x="266" y="388"/>
                    </a:lnTo>
                    <a:cubicBezTo>
                      <a:pt x="291" y="403"/>
                      <a:pt x="323" y="410"/>
                      <a:pt x="357" y="410"/>
                    </a:cubicBezTo>
                    <a:cubicBezTo>
                      <a:pt x="390" y="410"/>
                      <a:pt x="424" y="403"/>
                      <a:pt x="452" y="388"/>
                    </a:cubicBezTo>
                    <a:lnTo>
                      <a:pt x="690" y="252"/>
                    </a:lnTo>
                    <a:cubicBezTo>
                      <a:pt x="740" y="223"/>
                      <a:pt x="740" y="173"/>
                      <a:pt x="690" y="145"/>
                    </a:cubicBezTo>
                    <a:lnTo>
                      <a:pt x="482" y="23"/>
                    </a:lnTo>
                    <a:cubicBezTo>
                      <a:pt x="457" y="8"/>
                      <a:pt x="423"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91;p48">
                <a:extLst>
                  <a:ext uri="{FF2B5EF4-FFF2-40B4-BE49-F238E27FC236}">
                    <a16:creationId xmlns:a16="http://schemas.microsoft.com/office/drawing/2014/main" id="{73D7CF64-4D81-245C-A069-AA3998938FE0}"/>
                  </a:ext>
                </a:extLst>
              </p:cNvPr>
              <p:cNvSpPr/>
              <p:nvPr/>
            </p:nvSpPr>
            <p:spPr>
              <a:xfrm>
                <a:off x="6872868" y="8177822"/>
                <a:ext cx="76716" cy="42667"/>
              </a:xfrm>
              <a:custGeom>
                <a:avLst/>
                <a:gdLst/>
                <a:ahLst/>
                <a:cxnLst/>
                <a:rect l="l" t="t" r="r" b="b"/>
                <a:pathLst>
                  <a:path w="721" h="401" extrusionOk="0">
                    <a:moveTo>
                      <a:pt x="334" y="1"/>
                    </a:moveTo>
                    <a:cubicBezTo>
                      <a:pt x="301" y="1"/>
                      <a:pt x="266" y="10"/>
                      <a:pt x="237" y="28"/>
                    </a:cubicBezTo>
                    <a:lnTo>
                      <a:pt x="58" y="128"/>
                    </a:lnTo>
                    <a:cubicBezTo>
                      <a:pt x="1" y="164"/>
                      <a:pt x="1" y="207"/>
                      <a:pt x="58" y="244"/>
                    </a:cubicBezTo>
                    <a:lnTo>
                      <a:pt x="296" y="380"/>
                    </a:lnTo>
                    <a:cubicBezTo>
                      <a:pt x="321" y="394"/>
                      <a:pt x="353" y="401"/>
                      <a:pt x="386" y="401"/>
                    </a:cubicBezTo>
                    <a:cubicBezTo>
                      <a:pt x="420" y="401"/>
                      <a:pt x="454" y="394"/>
                      <a:pt x="482" y="380"/>
                    </a:cubicBezTo>
                    <a:lnTo>
                      <a:pt x="662" y="271"/>
                    </a:lnTo>
                    <a:cubicBezTo>
                      <a:pt x="720" y="244"/>
                      <a:pt x="720" y="192"/>
                      <a:pt x="668" y="164"/>
                    </a:cubicBezTo>
                    <a:lnTo>
                      <a:pt x="425" y="28"/>
                    </a:lnTo>
                    <a:cubicBezTo>
                      <a:pt x="400" y="10"/>
                      <a:pt x="368" y="1"/>
                      <a:pt x="33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92;p48">
                <a:extLst>
                  <a:ext uri="{FF2B5EF4-FFF2-40B4-BE49-F238E27FC236}">
                    <a16:creationId xmlns:a16="http://schemas.microsoft.com/office/drawing/2014/main" id="{51EA3B0D-D9AF-B3A3-82A4-68253B9E420C}"/>
                  </a:ext>
                </a:extLst>
              </p:cNvPr>
              <p:cNvSpPr/>
              <p:nvPr/>
            </p:nvSpPr>
            <p:spPr>
              <a:xfrm>
                <a:off x="6903512" y="8061311"/>
                <a:ext cx="57457" cy="31602"/>
              </a:xfrm>
              <a:custGeom>
                <a:avLst/>
                <a:gdLst/>
                <a:ahLst/>
                <a:cxnLst/>
                <a:rect l="l" t="t" r="r" b="b"/>
                <a:pathLst>
                  <a:path w="540" h="297" extrusionOk="0">
                    <a:moveTo>
                      <a:pt x="360" y="0"/>
                    </a:moveTo>
                    <a:cubicBezTo>
                      <a:pt x="326" y="0"/>
                      <a:pt x="292" y="8"/>
                      <a:pt x="267" y="22"/>
                    </a:cubicBezTo>
                    <a:lnTo>
                      <a:pt x="58" y="145"/>
                    </a:lnTo>
                    <a:cubicBezTo>
                      <a:pt x="1" y="174"/>
                      <a:pt x="1" y="224"/>
                      <a:pt x="58" y="252"/>
                    </a:cubicBezTo>
                    <a:lnTo>
                      <a:pt x="87" y="274"/>
                    </a:lnTo>
                    <a:cubicBezTo>
                      <a:pt x="112" y="289"/>
                      <a:pt x="146" y="296"/>
                      <a:pt x="180" y="296"/>
                    </a:cubicBezTo>
                    <a:cubicBezTo>
                      <a:pt x="214" y="296"/>
                      <a:pt x="248" y="289"/>
                      <a:pt x="273" y="274"/>
                    </a:cubicBezTo>
                    <a:lnTo>
                      <a:pt x="489" y="152"/>
                    </a:lnTo>
                    <a:cubicBezTo>
                      <a:pt x="539" y="122"/>
                      <a:pt x="539" y="72"/>
                      <a:pt x="489" y="45"/>
                    </a:cubicBezTo>
                    <a:lnTo>
                      <a:pt x="453" y="22"/>
                    </a:lnTo>
                    <a:cubicBezTo>
                      <a:pt x="428" y="8"/>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93;p48">
                <a:extLst>
                  <a:ext uri="{FF2B5EF4-FFF2-40B4-BE49-F238E27FC236}">
                    <a16:creationId xmlns:a16="http://schemas.microsoft.com/office/drawing/2014/main" id="{3FF3F4EF-BD46-0001-4ECB-4C8D6DE8B848}"/>
                  </a:ext>
                </a:extLst>
              </p:cNvPr>
              <p:cNvSpPr/>
              <p:nvPr/>
            </p:nvSpPr>
            <p:spPr>
              <a:xfrm>
                <a:off x="6884253" y="8352005"/>
                <a:ext cx="76716" cy="42667"/>
              </a:xfrm>
              <a:custGeom>
                <a:avLst/>
                <a:gdLst/>
                <a:ahLst/>
                <a:cxnLst/>
                <a:rect l="l" t="t" r="r" b="b"/>
                <a:pathLst>
                  <a:path w="721" h="401" extrusionOk="0">
                    <a:moveTo>
                      <a:pt x="361" y="0"/>
                    </a:moveTo>
                    <a:cubicBezTo>
                      <a:pt x="327" y="0"/>
                      <a:pt x="293" y="7"/>
                      <a:pt x="268" y="21"/>
                    </a:cubicBezTo>
                    <a:lnTo>
                      <a:pt x="53" y="144"/>
                    </a:lnTo>
                    <a:cubicBezTo>
                      <a:pt x="1" y="173"/>
                      <a:pt x="1" y="223"/>
                      <a:pt x="53" y="252"/>
                    </a:cubicBezTo>
                    <a:lnTo>
                      <a:pt x="268" y="375"/>
                    </a:lnTo>
                    <a:cubicBezTo>
                      <a:pt x="297" y="392"/>
                      <a:pt x="331" y="401"/>
                      <a:pt x="364" y="401"/>
                    </a:cubicBezTo>
                    <a:cubicBezTo>
                      <a:pt x="397" y="401"/>
                      <a:pt x="429" y="392"/>
                      <a:pt x="454" y="375"/>
                    </a:cubicBezTo>
                    <a:lnTo>
                      <a:pt x="670" y="252"/>
                    </a:lnTo>
                    <a:cubicBezTo>
                      <a:pt x="720" y="223"/>
                      <a:pt x="720" y="173"/>
                      <a:pt x="670" y="144"/>
                    </a:cubicBezTo>
                    <a:lnTo>
                      <a:pt x="454" y="21"/>
                    </a:lnTo>
                    <a:cubicBezTo>
                      <a:pt x="429" y="7"/>
                      <a:pt x="395" y="0"/>
                      <a:pt x="36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94;p48">
                <a:extLst>
                  <a:ext uri="{FF2B5EF4-FFF2-40B4-BE49-F238E27FC236}">
                    <a16:creationId xmlns:a16="http://schemas.microsoft.com/office/drawing/2014/main" id="{5C8D2099-077A-99E1-ABD2-428B3146D7CC}"/>
                  </a:ext>
                </a:extLst>
              </p:cNvPr>
              <p:cNvSpPr/>
              <p:nvPr/>
            </p:nvSpPr>
            <p:spPr>
              <a:xfrm>
                <a:off x="6884253" y="8110256"/>
                <a:ext cx="77461" cy="42987"/>
              </a:xfrm>
              <a:custGeom>
                <a:avLst/>
                <a:gdLst/>
                <a:ahLst/>
                <a:cxnLst/>
                <a:rect l="l" t="t" r="r" b="b"/>
                <a:pathLst>
                  <a:path w="728" h="404" extrusionOk="0">
                    <a:moveTo>
                      <a:pt x="368" y="1"/>
                    </a:moveTo>
                    <a:cubicBezTo>
                      <a:pt x="334" y="1"/>
                      <a:pt x="300" y="8"/>
                      <a:pt x="275" y="23"/>
                    </a:cubicBezTo>
                    <a:lnTo>
                      <a:pt x="53" y="152"/>
                    </a:lnTo>
                    <a:cubicBezTo>
                      <a:pt x="1" y="180"/>
                      <a:pt x="1" y="232"/>
                      <a:pt x="53" y="259"/>
                    </a:cubicBezTo>
                    <a:lnTo>
                      <a:pt x="260" y="382"/>
                    </a:lnTo>
                    <a:cubicBezTo>
                      <a:pt x="289" y="396"/>
                      <a:pt x="323" y="404"/>
                      <a:pt x="357" y="404"/>
                    </a:cubicBezTo>
                    <a:cubicBezTo>
                      <a:pt x="390" y="404"/>
                      <a:pt x="423" y="396"/>
                      <a:pt x="448" y="382"/>
                    </a:cubicBezTo>
                    <a:lnTo>
                      <a:pt x="670" y="252"/>
                    </a:lnTo>
                    <a:cubicBezTo>
                      <a:pt x="720" y="223"/>
                      <a:pt x="727" y="173"/>
                      <a:pt x="670" y="145"/>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95;p48">
                <a:extLst>
                  <a:ext uri="{FF2B5EF4-FFF2-40B4-BE49-F238E27FC236}">
                    <a16:creationId xmlns:a16="http://schemas.microsoft.com/office/drawing/2014/main" id="{ACA27BA6-4A79-8FA9-A439-17BEA7CB65F1}"/>
                  </a:ext>
                </a:extLst>
              </p:cNvPr>
              <p:cNvSpPr/>
              <p:nvPr/>
            </p:nvSpPr>
            <p:spPr>
              <a:xfrm>
                <a:off x="6883508" y="8289972"/>
                <a:ext cx="79802" cy="44476"/>
              </a:xfrm>
              <a:custGeom>
                <a:avLst/>
                <a:gdLst/>
                <a:ahLst/>
                <a:cxnLst/>
                <a:rect l="l" t="t" r="r" b="b"/>
                <a:pathLst>
                  <a:path w="750" h="418" extrusionOk="0">
                    <a:moveTo>
                      <a:pt x="386" y="1"/>
                    </a:moveTo>
                    <a:cubicBezTo>
                      <a:pt x="353" y="1"/>
                      <a:pt x="321" y="8"/>
                      <a:pt x="296" y="23"/>
                    </a:cubicBezTo>
                    <a:lnTo>
                      <a:pt x="51" y="159"/>
                    </a:lnTo>
                    <a:cubicBezTo>
                      <a:pt x="1" y="195"/>
                      <a:pt x="1" y="238"/>
                      <a:pt x="51" y="275"/>
                    </a:cubicBezTo>
                    <a:lnTo>
                      <a:pt x="275" y="397"/>
                    </a:lnTo>
                    <a:cubicBezTo>
                      <a:pt x="300" y="411"/>
                      <a:pt x="334" y="418"/>
                      <a:pt x="368" y="418"/>
                    </a:cubicBezTo>
                    <a:cubicBezTo>
                      <a:pt x="402" y="418"/>
                      <a:pt x="436" y="411"/>
                      <a:pt x="461" y="397"/>
                    </a:cubicBezTo>
                    <a:lnTo>
                      <a:pt x="698" y="259"/>
                    </a:lnTo>
                    <a:cubicBezTo>
                      <a:pt x="750" y="232"/>
                      <a:pt x="750" y="181"/>
                      <a:pt x="698" y="152"/>
                    </a:cubicBezTo>
                    <a:lnTo>
                      <a:pt x="482" y="23"/>
                    </a:lnTo>
                    <a:cubicBezTo>
                      <a:pt x="454" y="8"/>
                      <a:pt x="420" y="1"/>
                      <a:pt x="386"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96;p48">
                <a:extLst>
                  <a:ext uri="{FF2B5EF4-FFF2-40B4-BE49-F238E27FC236}">
                    <a16:creationId xmlns:a16="http://schemas.microsoft.com/office/drawing/2014/main" id="{6C034C69-A9FA-387B-1A76-15C19635C00A}"/>
                  </a:ext>
                </a:extLst>
              </p:cNvPr>
              <p:cNvSpPr/>
              <p:nvPr/>
            </p:nvSpPr>
            <p:spPr>
              <a:xfrm>
                <a:off x="6908832" y="8219745"/>
                <a:ext cx="73524" cy="40539"/>
              </a:xfrm>
              <a:custGeom>
                <a:avLst/>
                <a:gdLst/>
                <a:ahLst/>
                <a:cxnLst/>
                <a:rect l="l" t="t" r="r" b="b"/>
                <a:pathLst>
                  <a:path w="691" h="381" extrusionOk="0">
                    <a:moveTo>
                      <a:pt x="331" y="0"/>
                    </a:moveTo>
                    <a:cubicBezTo>
                      <a:pt x="296" y="0"/>
                      <a:pt x="262" y="7"/>
                      <a:pt x="237" y="22"/>
                    </a:cubicBezTo>
                    <a:lnTo>
                      <a:pt x="51" y="129"/>
                    </a:lnTo>
                    <a:cubicBezTo>
                      <a:pt x="1" y="158"/>
                      <a:pt x="1" y="208"/>
                      <a:pt x="51" y="238"/>
                    </a:cubicBezTo>
                    <a:lnTo>
                      <a:pt x="260" y="358"/>
                    </a:lnTo>
                    <a:cubicBezTo>
                      <a:pt x="288" y="373"/>
                      <a:pt x="322" y="380"/>
                      <a:pt x="356" y="380"/>
                    </a:cubicBezTo>
                    <a:cubicBezTo>
                      <a:pt x="390" y="380"/>
                      <a:pt x="424" y="373"/>
                      <a:pt x="453" y="358"/>
                    </a:cubicBezTo>
                    <a:lnTo>
                      <a:pt x="632" y="251"/>
                    </a:lnTo>
                    <a:cubicBezTo>
                      <a:pt x="691" y="222"/>
                      <a:pt x="691" y="172"/>
                      <a:pt x="632" y="143"/>
                    </a:cubicBezTo>
                    <a:lnTo>
                      <a:pt x="425" y="22"/>
                    </a:lnTo>
                    <a:cubicBezTo>
                      <a:pt x="399" y="7"/>
                      <a:pt x="365" y="0"/>
                      <a:pt x="33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97;p48">
                <a:extLst>
                  <a:ext uri="{FF2B5EF4-FFF2-40B4-BE49-F238E27FC236}">
                    <a16:creationId xmlns:a16="http://schemas.microsoft.com/office/drawing/2014/main" id="{2476503D-D2AF-38AA-78A5-128DB09291D7}"/>
                  </a:ext>
                </a:extLst>
              </p:cNvPr>
              <p:cNvSpPr/>
              <p:nvPr/>
            </p:nvSpPr>
            <p:spPr>
              <a:xfrm>
                <a:off x="6921920" y="8147710"/>
                <a:ext cx="79589" cy="44476"/>
              </a:xfrm>
              <a:custGeom>
                <a:avLst/>
                <a:gdLst/>
                <a:ahLst/>
                <a:cxnLst/>
                <a:rect l="l" t="t" r="r" b="b"/>
                <a:pathLst>
                  <a:path w="748" h="418" extrusionOk="0">
                    <a:moveTo>
                      <a:pt x="366" y="1"/>
                    </a:moveTo>
                    <a:cubicBezTo>
                      <a:pt x="332" y="1"/>
                      <a:pt x="298" y="8"/>
                      <a:pt x="273" y="23"/>
                    </a:cubicBezTo>
                    <a:lnTo>
                      <a:pt x="50" y="152"/>
                    </a:lnTo>
                    <a:cubicBezTo>
                      <a:pt x="0" y="182"/>
                      <a:pt x="0" y="232"/>
                      <a:pt x="50" y="259"/>
                    </a:cubicBezTo>
                    <a:lnTo>
                      <a:pt x="287" y="397"/>
                    </a:lnTo>
                    <a:cubicBezTo>
                      <a:pt x="312" y="411"/>
                      <a:pt x="346" y="418"/>
                      <a:pt x="380" y="418"/>
                    </a:cubicBezTo>
                    <a:cubicBezTo>
                      <a:pt x="414" y="418"/>
                      <a:pt x="449" y="411"/>
                      <a:pt x="475" y="397"/>
                    </a:cubicBezTo>
                    <a:lnTo>
                      <a:pt x="697" y="268"/>
                    </a:lnTo>
                    <a:cubicBezTo>
                      <a:pt x="747" y="238"/>
                      <a:pt x="747" y="188"/>
                      <a:pt x="697" y="159"/>
                    </a:cubicBezTo>
                    <a:lnTo>
                      <a:pt x="459" y="23"/>
                    </a:lnTo>
                    <a:cubicBezTo>
                      <a:pt x="434" y="8"/>
                      <a:pt x="400" y="1"/>
                      <a:pt x="366"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98;p48">
                <a:extLst>
                  <a:ext uri="{FF2B5EF4-FFF2-40B4-BE49-F238E27FC236}">
                    <a16:creationId xmlns:a16="http://schemas.microsoft.com/office/drawing/2014/main" id="{7CF74699-98AF-90AC-422B-1820A6CCB1F7}"/>
                  </a:ext>
                </a:extLst>
              </p:cNvPr>
              <p:cNvSpPr/>
              <p:nvPr/>
            </p:nvSpPr>
            <p:spPr>
              <a:xfrm>
                <a:off x="6937880" y="8261881"/>
                <a:ext cx="74269" cy="41178"/>
              </a:xfrm>
              <a:custGeom>
                <a:avLst/>
                <a:gdLst/>
                <a:ahLst/>
                <a:cxnLst/>
                <a:rect l="l" t="t" r="r" b="b"/>
                <a:pathLst>
                  <a:path w="698" h="387" extrusionOk="0">
                    <a:moveTo>
                      <a:pt x="332" y="1"/>
                    </a:moveTo>
                    <a:cubicBezTo>
                      <a:pt x="298" y="1"/>
                      <a:pt x="264" y="10"/>
                      <a:pt x="239" y="28"/>
                    </a:cubicBezTo>
                    <a:lnTo>
                      <a:pt x="51" y="135"/>
                    </a:lnTo>
                    <a:cubicBezTo>
                      <a:pt x="1" y="164"/>
                      <a:pt x="1" y="207"/>
                      <a:pt x="51" y="244"/>
                    </a:cubicBezTo>
                    <a:lnTo>
                      <a:pt x="273" y="366"/>
                    </a:lnTo>
                    <a:cubicBezTo>
                      <a:pt x="299" y="380"/>
                      <a:pt x="333" y="387"/>
                      <a:pt x="368" y="387"/>
                    </a:cubicBezTo>
                    <a:cubicBezTo>
                      <a:pt x="402" y="387"/>
                      <a:pt x="436" y="380"/>
                      <a:pt x="461" y="366"/>
                    </a:cubicBezTo>
                    <a:lnTo>
                      <a:pt x="647" y="257"/>
                    </a:lnTo>
                    <a:cubicBezTo>
                      <a:pt x="697" y="230"/>
                      <a:pt x="697" y="178"/>
                      <a:pt x="647" y="150"/>
                    </a:cubicBezTo>
                    <a:lnTo>
                      <a:pt x="425" y="28"/>
                    </a:lnTo>
                    <a:cubicBezTo>
                      <a:pt x="400" y="10"/>
                      <a:pt x="366" y="1"/>
                      <a:pt x="33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99;p48">
                <a:extLst>
                  <a:ext uri="{FF2B5EF4-FFF2-40B4-BE49-F238E27FC236}">
                    <a16:creationId xmlns:a16="http://schemas.microsoft.com/office/drawing/2014/main" id="{BD743391-CAB4-C753-6954-7BCCC646617C}"/>
                  </a:ext>
                </a:extLst>
              </p:cNvPr>
              <p:cNvSpPr/>
              <p:nvPr/>
            </p:nvSpPr>
            <p:spPr>
              <a:xfrm>
                <a:off x="6936390" y="8080570"/>
                <a:ext cx="76503" cy="42029"/>
              </a:xfrm>
              <a:custGeom>
                <a:avLst/>
                <a:gdLst/>
                <a:ahLst/>
                <a:cxnLst/>
                <a:rect l="l" t="t" r="r" b="b"/>
                <a:pathLst>
                  <a:path w="719" h="395" extrusionOk="0">
                    <a:moveTo>
                      <a:pt x="360" y="0"/>
                    </a:moveTo>
                    <a:cubicBezTo>
                      <a:pt x="325" y="0"/>
                      <a:pt x="291" y="7"/>
                      <a:pt x="266" y="21"/>
                    </a:cubicBezTo>
                    <a:lnTo>
                      <a:pt x="51" y="143"/>
                    </a:lnTo>
                    <a:cubicBezTo>
                      <a:pt x="1" y="173"/>
                      <a:pt x="1" y="223"/>
                      <a:pt x="51" y="252"/>
                    </a:cubicBezTo>
                    <a:lnTo>
                      <a:pt x="266" y="373"/>
                    </a:lnTo>
                    <a:cubicBezTo>
                      <a:pt x="291" y="387"/>
                      <a:pt x="325" y="395"/>
                      <a:pt x="360" y="395"/>
                    </a:cubicBezTo>
                    <a:cubicBezTo>
                      <a:pt x="394" y="395"/>
                      <a:pt x="428" y="387"/>
                      <a:pt x="453" y="373"/>
                    </a:cubicBezTo>
                    <a:lnTo>
                      <a:pt x="661" y="252"/>
                    </a:lnTo>
                    <a:cubicBezTo>
                      <a:pt x="718" y="223"/>
                      <a:pt x="718" y="173"/>
                      <a:pt x="661" y="143"/>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900;p48">
                <a:extLst>
                  <a:ext uri="{FF2B5EF4-FFF2-40B4-BE49-F238E27FC236}">
                    <a16:creationId xmlns:a16="http://schemas.microsoft.com/office/drawing/2014/main" id="{C06DEEE7-8AC2-E86C-386B-D7E1E2584DD7}"/>
                  </a:ext>
                </a:extLst>
              </p:cNvPr>
              <p:cNvSpPr/>
              <p:nvPr/>
            </p:nvSpPr>
            <p:spPr>
              <a:xfrm>
                <a:off x="6954798" y="8030028"/>
                <a:ext cx="60437" cy="33517"/>
              </a:xfrm>
              <a:custGeom>
                <a:avLst/>
                <a:gdLst/>
                <a:ahLst/>
                <a:cxnLst/>
                <a:rect l="l" t="t" r="r" b="b"/>
                <a:pathLst>
                  <a:path w="568" h="315" extrusionOk="0">
                    <a:moveTo>
                      <a:pt x="388" y="1"/>
                    </a:moveTo>
                    <a:cubicBezTo>
                      <a:pt x="354" y="1"/>
                      <a:pt x="320" y="7"/>
                      <a:pt x="295" y="21"/>
                    </a:cubicBezTo>
                    <a:lnTo>
                      <a:pt x="57" y="166"/>
                    </a:lnTo>
                    <a:cubicBezTo>
                      <a:pt x="7" y="194"/>
                      <a:pt x="0" y="237"/>
                      <a:pt x="57" y="273"/>
                    </a:cubicBezTo>
                    <a:lnTo>
                      <a:pt x="86" y="287"/>
                    </a:lnTo>
                    <a:cubicBezTo>
                      <a:pt x="115" y="305"/>
                      <a:pt x="149" y="314"/>
                      <a:pt x="182" y="314"/>
                    </a:cubicBezTo>
                    <a:cubicBezTo>
                      <a:pt x="215" y="314"/>
                      <a:pt x="248" y="305"/>
                      <a:pt x="273" y="287"/>
                    </a:cubicBezTo>
                    <a:lnTo>
                      <a:pt x="518" y="151"/>
                    </a:lnTo>
                    <a:cubicBezTo>
                      <a:pt x="568" y="123"/>
                      <a:pt x="568" y="71"/>
                      <a:pt x="518" y="44"/>
                    </a:cubicBezTo>
                    <a:lnTo>
                      <a:pt x="482" y="21"/>
                    </a:lnTo>
                    <a:cubicBezTo>
                      <a:pt x="457" y="7"/>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901;p48">
                <a:extLst>
                  <a:ext uri="{FF2B5EF4-FFF2-40B4-BE49-F238E27FC236}">
                    <a16:creationId xmlns:a16="http://schemas.microsoft.com/office/drawing/2014/main" id="{E851C3EB-C0E6-4209-4935-B3ABF6E88D73}"/>
                  </a:ext>
                </a:extLst>
              </p:cNvPr>
              <p:cNvSpPr/>
              <p:nvPr/>
            </p:nvSpPr>
            <p:spPr>
              <a:xfrm>
                <a:off x="6956926" y="8189740"/>
                <a:ext cx="77461" cy="42987"/>
              </a:xfrm>
              <a:custGeom>
                <a:avLst/>
                <a:gdLst/>
                <a:ahLst/>
                <a:cxnLst/>
                <a:rect l="l" t="t" r="r" b="b"/>
                <a:pathLst>
                  <a:path w="728" h="404" extrusionOk="0">
                    <a:moveTo>
                      <a:pt x="372" y="1"/>
                    </a:moveTo>
                    <a:cubicBezTo>
                      <a:pt x="338" y="1"/>
                      <a:pt x="304" y="8"/>
                      <a:pt x="275" y="23"/>
                    </a:cubicBezTo>
                    <a:lnTo>
                      <a:pt x="60" y="152"/>
                    </a:lnTo>
                    <a:cubicBezTo>
                      <a:pt x="8" y="182"/>
                      <a:pt x="1" y="232"/>
                      <a:pt x="60" y="261"/>
                    </a:cubicBezTo>
                    <a:lnTo>
                      <a:pt x="267" y="382"/>
                    </a:lnTo>
                    <a:cubicBezTo>
                      <a:pt x="292" y="396"/>
                      <a:pt x="327" y="404"/>
                      <a:pt x="361" y="404"/>
                    </a:cubicBezTo>
                    <a:cubicBezTo>
                      <a:pt x="396" y="404"/>
                      <a:pt x="430" y="396"/>
                      <a:pt x="455" y="382"/>
                    </a:cubicBezTo>
                    <a:lnTo>
                      <a:pt x="677" y="252"/>
                    </a:lnTo>
                    <a:cubicBezTo>
                      <a:pt x="727" y="225"/>
                      <a:pt x="727" y="175"/>
                      <a:pt x="677" y="145"/>
                    </a:cubicBezTo>
                    <a:lnTo>
                      <a:pt x="468" y="23"/>
                    </a:lnTo>
                    <a:cubicBezTo>
                      <a:pt x="440" y="8"/>
                      <a:pt x="406" y="1"/>
                      <a:pt x="37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902;p48">
                <a:extLst>
                  <a:ext uri="{FF2B5EF4-FFF2-40B4-BE49-F238E27FC236}">
                    <a16:creationId xmlns:a16="http://schemas.microsoft.com/office/drawing/2014/main" id="{5DF23E19-0CB5-26F3-74E4-E7BD287250D2}"/>
                  </a:ext>
                </a:extLst>
              </p:cNvPr>
              <p:cNvSpPr/>
              <p:nvPr/>
            </p:nvSpPr>
            <p:spPr>
              <a:xfrm>
                <a:off x="6973844" y="8117917"/>
                <a:ext cx="78844" cy="44476"/>
              </a:xfrm>
              <a:custGeom>
                <a:avLst/>
                <a:gdLst/>
                <a:ahLst/>
                <a:cxnLst/>
                <a:rect l="l" t="t" r="r" b="b"/>
                <a:pathLst>
                  <a:path w="741" h="418" extrusionOk="0">
                    <a:moveTo>
                      <a:pt x="359" y="1"/>
                    </a:moveTo>
                    <a:cubicBezTo>
                      <a:pt x="325" y="1"/>
                      <a:pt x="291" y="8"/>
                      <a:pt x="266" y="22"/>
                    </a:cubicBezTo>
                    <a:lnTo>
                      <a:pt x="51" y="144"/>
                    </a:lnTo>
                    <a:cubicBezTo>
                      <a:pt x="1" y="173"/>
                      <a:pt x="1" y="223"/>
                      <a:pt x="51" y="253"/>
                    </a:cubicBezTo>
                    <a:lnTo>
                      <a:pt x="289" y="396"/>
                    </a:lnTo>
                    <a:cubicBezTo>
                      <a:pt x="317" y="411"/>
                      <a:pt x="351" y="418"/>
                      <a:pt x="384" y="418"/>
                    </a:cubicBezTo>
                    <a:cubicBezTo>
                      <a:pt x="418" y="418"/>
                      <a:pt x="450" y="411"/>
                      <a:pt x="475" y="396"/>
                    </a:cubicBezTo>
                    <a:lnTo>
                      <a:pt x="691" y="273"/>
                    </a:lnTo>
                    <a:cubicBezTo>
                      <a:pt x="741" y="237"/>
                      <a:pt x="741" y="194"/>
                      <a:pt x="691" y="167"/>
                    </a:cubicBezTo>
                    <a:lnTo>
                      <a:pt x="453" y="22"/>
                    </a:lnTo>
                    <a:cubicBezTo>
                      <a:pt x="428" y="8"/>
                      <a:pt x="394"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903;p48">
                <a:extLst>
                  <a:ext uri="{FF2B5EF4-FFF2-40B4-BE49-F238E27FC236}">
                    <a16:creationId xmlns:a16="http://schemas.microsoft.com/office/drawing/2014/main" id="{0B46A367-4D38-415A-F35C-9D4A926220F1}"/>
                  </a:ext>
                </a:extLst>
              </p:cNvPr>
              <p:cNvSpPr/>
              <p:nvPr/>
            </p:nvSpPr>
            <p:spPr>
              <a:xfrm>
                <a:off x="6986187" y="8231982"/>
                <a:ext cx="78099" cy="43625"/>
              </a:xfrm>
              <a:custGeom>
                <a:avLst/>
                <a:gdLst/>
                <a:ahLst/>
                <a:cxnLst/>
                <a:rect l="l" t="t" r="r" b="b"/>
                <a:pathLst>
                  <a:path w="734" h="410" extrusionOk="0">
                    <a:moveTo>
                      <a:pt x="369" y="0"/>
                    </a:moveTo>
                    <a:cubicBezTo>
                      <a:pt x="335" y="0"/>
                      <a:pt x="301" y="7"/>
                      <a:pt x="273" y="21"/>
                    </a:cubicBezTo>
                    <a:lnTo>
                      <a:pt x="57" y="150"/>
                    </a:lnTo>
                    <a:cubicBezTo>
                      <a:pt x="0" y="180"/>
                      <a:pt x="0" y="230"/>
                      <a:pt x="57" y="259"/>
                    </a:cubicBezTo>
                    <a:lnTo>
                      <a:pt x="273" y="388"/>
                    </a:lnTo>
                    <a:cubicBezTo>
                      <a:pt x="298" y="402"/>
                      <a:pt x="332" y="409"/>
                      <a:pt x="366" y="409"/>
                    </a:cubicBezTo>
                    <a:cubicBezTo>
                      <a:pt x="400" y="409"/>
                      <a:pt x="434" y="402"/>
                      <a:pt x="459" y="388"/>
                    </a:cubicBezTo>
                    <a:lnTo>
                      <a:pt x="682" y="259"/>
                    </a:lnTo>
                    <a:cubicBezTo>
                      <a:pt x="733" y="230"/>
                      <a:pt x="733" y="180"/>
                      <a:pt x="682" y="150"/>
                    </a:cubicBezTo>
                    <a:lnTo>
                      <a:pt x="459" y="21"/>
                    </a:lnTo>
                    <a:cubicBezTo>
                      <a:pt x="434" y="7"/>
                      <a:pt x="402" y="0"/>
                      <a:pt x="36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904;p48">
                <a:extLst>
                  <a:ext uri="{FF2B5EF4-FFF2-40B4-BE49-F238E27FC236}">
                    <a16:creationId xmlns:a16="http://schemas.microsoft.com/office/drawing/2014/main" id="{BB5B7AC8-4925-926E-13AD-8119364DB68B}"/>
                  </a:ext>
                </a:extLst>
              </p:cNvPr>
              <p:cNvSpPr/>
              <p:nvPr/>
            </p:nvSpPr>
            <p:spPr>
              <a:xfrm>
                <a:off x="6987677" y="8049181"/>
                <a:ext cx="79483" cy="44476"/>
              </a:xfrm>
              <a:custGeom>
                <a:avLst/>
                <a:gdLst/>
                <a:ahLst/>
                <a:cxnLst/>
                <a:rect l="l" t="t" r="r" b="b"/>
                <a:pathLst>
                  <a:path w="747" h="418" extrusionOk="0">
                    <a:moveTo>
                      <a:pt x="388" y="0"/>
                    </a:moveTo>
                    <a:cubicBezTo>
                      <a:pt x="354" y="0"/>
                      <a:pt x="320" y="7"/>
                      <a:pt x="295" y="21"/>
                    </a:cubicBezTo>
                    <a:lnTo>
                      <a:pt x="50" y="159"/>
                    </a:lnTo>
                    <a:cubicBezTo>
                      <a:pt x="0" y="193"/>
                      <a:pt x="0" y="236"/>
                      <a:pt x="50" y="266"/>
                    </a:cubicBezTo>
                    <a:lnTo>
                      <a:pt x="266" y="395"/>
                    </a:lnTo>
                    <a:cubicBezTo>
                      <a:pt x="291" y="410"/>
                      <a:pt x="325" y="417"/>
                      <a:pt x="359" y="417"/>
                    </a:cubicBezTo>
                    <a:cubicBezTo>
                      <a:pt x="393" y="417"/>
                      <a:pt x="427" y="410"/>
                      <a:pt x="452" y="395"/>
                    </a:cubicBezTo>
                    <a:lnTo>
                      <a:pt x="690" y="252"/>
                    </a:lnTo>
                    <a:cubicBezTo>
                      <a:pt x="747" y="223"/>
                      <a:pt x="747" y="173"/>
                      <a:pt x="690" y="143"/>
                    </a:cubicBezTo>
                    <a:lnTo>
                      <a:pt x="481" y="21"/>
                    </a:lnTo>
                    <a:cubicBezTo>
                      <a:pt x="456" y="7"/>
                      <a:pt x="422" y="0"/>
                      <a:pt x="38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905;p48">
                <a:extLst>
                  <a:ext uri="{FF2B5EF4-FFF2-40B4-BE49-F238E27FC236}">
                    <a16:creationId xmlns:a16="http://schemas.microsoft.com/office/drawing/2014/main" id="{3E687FC8-F790-67E2-71C1-6E8C6A92BB6A}"/>
                  </a:ext>
                </a:extLst>
              </p:cNvPr>
              <p:cNvSpPr/>
              <p:nvPr/>
            </p:nvSpPr>
            <p:spPr>
              <a:xfrm>
                <a:off x="7009064" y="8000129"/>
                <a:ext cx="58096" cy="32027"/>
              </a:xfrm>
              <a:custGeom>
                <a:avLst/>
                <a:gdLst/>
                <a:ahLst/>
                <a:cxnLst/>
                <a:rect l="l" t="t" r="r" b="b"/>
                <a:pathLst>
                  <a:path w="546" h="301" extrusionOk="0">
                    <a:moveTo>
                      <a:pt x="367" y="1"/>
                    </a:moveTo>
                    <a:cubicBezTo>
                      <a:pt x="333" y="1"/>
                      <a:pt x="298" y="8"/>
                      <a:pt x="273" y="23"/>
                    </a:cubicBezTo>
                    <a:lnTo>
                      <a:pt x="58" y="152"/>
                    </a:lnTo>
                    <a:cubicBezTo>
                      <a:pt x="1" y="180"/>
                      <a:pt x="1" y="223"/>
                      <a:pt x="58" y="259"/>
                    </a:cubicBezTo>
                    <a:lnTo>
                      <a:pt x="87" y="275"/>
                    </a:lnTo>
                    <a:cubicBezTo>
                      <a:pt x="116" y="292"/>
                      <a:pt x="150" y="301"/>
                      <a:pt x="183" y="301"/>
                    </a:cubicBezTo>
                    <a:cubicBezTo>
                      <a:pt x="216" y="301"/>
                      <a:pt x="248" y="292"/>
                      <a:pt x="273" y="275"/>
                    </a:cubicBezTo>
                    <a:lnTo>
                      <a:pt x="496" y="152"/>
                    </a:lnTo>
                    <a:cubicBezTo>
                      <a:pt x="546" y="123"/>
                      <a:pt x="546" y="73"/>
                      <a:pt x="496" y="44"/>
                    </a:cubicBezTo>
                    <a:lnTo>
                      <a:pt x="460" y="23"/>
                    </a:lnTo>
                    <a:cubicBezTo>
                      <a:pt x="435" y="8"/>
                      <a:pt x="401" y="1"/>
                      <a:pt x="36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906;p48">
                <a:extLst>
                  <a:ext uri="{FF2B5EF4-FFF2-40B4-BE49-F238E27FC236}">
                    <a16:creationId xmlns:a16="http://schemas.microsoft.com/office/drawing/2014/main" id="{8A501C47-98B1-01A7-29AD-BFCA93E6A2E3}"/>
                  </a:ext>
                </a:extLst>
              </p:cNvPr>
              <p:cNvSpPr/>
              <p:nvPr/>
            </p:nvSpPr>
            <p:spPr>
              <a:xfrm>
                <a:off x="7009809" y="8160053"/>
                <a:ext cx="75759" cy="42135"/>
              </a:xfrm>
              <a:custGeom>
                <a:avLst/>
                <a:gdLst/>
                <a:ahLst/>
                <a:cxnLst/>
                <a:rect l="l" t="t" r="r" b="b"/>
                <a:pathLst>
                  <a:path w="712" h="396" extrusionOk="0">
                    <a:moveTo>
                      <a:pt x="357" y="0"/>
                    </a:moveTo>
                    <a:cubicBezTo>
                      <a:pt x="324" y="0"/>
                      <a:pt x="291" y="8"/>
                      <a:pt x="266" y="22"/>
                    </a:cubicBezTo>
                    <a:lnTo>
                      <a:pt x="51" y="143"/>
                    </a:lnTo>
                    <a:cubicBezTo>
                      <a:pt x="1" y="172"/>
                      <a:pt x="1" y="223"/>
                      <a:pt x="51" y="252"/>
                    </a:cubicBezTo>
                    <a:lnTo>
                      <a:pt x="260" y="374"/>
                    </a:lnTo>
                    <a:cubicBezTo>
                      <a:pt x="285" y="388"/>
                      <a:pt x="319" y="395"/>
                      <a:pt x="353" y="395"/>
                    </a:cubicBezTo>
                    <a:cubicBezTo>
                      <a:pt x="387" y="395"/>
                      <a:pt x="421" y="388"/>
                      <a:pt x="446" y="374"/>
                    </a:cubicBezTo>
                    <a:lnTo>
                      <a:pt x="661" y="252"/>
                    </a:lnTo>
                    <a:cubicBezTo>
                      <a:pt x="712" y="223"/>
                      <a:pt x="712" y="172"/>
                      <a:pt x="661" y="143"/>
                    </a:cubicBezTo>
                    <a:lnTo>
                      <a:pt x="453" y="22"/>
                    </a:lnTo>
                    <a:cubicBezTo>
                      <a:pt x="424" y="8"/>
                      <a:pt x="390" y="0"/>
                      <a:pt x="35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907;p48">
                <a:extLst>
                  <a:ext uri="{FF2B5EF4-FFF2-40B4-BE49-F238E27FC236}">
                    <a16:creationId xmlns:a16="http://schemas.microsoft.com/office/drawing/2014/main" id="{D57A61D0-F8AF-B18F-2EFA-995F4F9A5F71}"/>
                  </a:ext>
                </a:extLst>
              </p:cNvPr>
              <p:cNvSpPr/>
              <p:nvPr/>
            </p:nvSpPr>
            <p:spPr>
              <a:xfrm>
                <a:off x="7025024" y="8086635"/>
                <a:ext cx="82036" cy="45966"/>
              </a:xfrm>
              <a:custGeom>
                <a:avLst/>
                <a:gdLst/>
                <a:ahLst/>
                <a:cxnLst/>
                <a:rect l="l" t="t" r="r" b="b"/>
                <a:pathLst>
                  <a:path w="771" h="432" extrusionOk="0">
                    <a:moveTo>
                      <a:pt x="389" y="0"/>
                    </a:moveTo>
                    <a:cubicBezTo>
                      <a:pt x="355" y="0"/>
                      <a:pt x="321" y="8"/>
                      <a:pt x="296" y="22"/>
                    </a:cubicBezTo>
                    <a:lnTo>
                      <a:pt x="58" y="166"/>
                    </a:lnTo>
                    <a:cubicBezTo>
                      <a:pt x="1" y="195"/>
                      <a:pt x="1" y="245"/>
                      <a:pt x="51" y="272"/>
                    </a:cubicBezTo>
                    <a:lnTo>
                      <a:pt x="289" y="411"/>
                    </a:lnTo>
                    <a:cubicBezTo>
                      <a:pt x="318" y="424"/>
                      <a:pt x="352" y="431"/>
                      <a:pt x="386" y="431"/>
                    </a:cubicBezTo>
                    <a:cubicBezTo>
                      <a:pt x="420" y="431"/>
                      <a:pt x="454" y="424"/>
                      <a:pt x="482" y="411"/>
                    </a:cubicBezTo>
                    <a:lnTo>
                      <a:pt x="720" y="272"/>
                    </a:lnTo>
                    <a:cubicBezTo>
                      <a:pt x="770" y="245"/>
                      <a:pt x="770" y="195"/>
                      <a:pt x="720" y="166"/>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908;p48">
                <a:extLst>
                  <a:ext uri="{FF2B5EF4-FFF2-40B4-BE49-F238E27FC236}">
                    <a16:creationId xmlns:a16="http://schemas.microsoft.com/office/drawing/2014/main" id="{4BCA822D-C9BE-9985-9559-E15680EBD5DD}"/>
                  </a:ext>
                </a:extLst>
              </p:cNvPr>
              <p:cNvSpPr/>
              <p:nvPr/>
            </p:nvSpPr>
            <p:spPr>
              <a:xfrm>
                <a:off x="7038857" y="8202082"/>
                <a:ext cx="76610" cy="42987"/>
              </a:xfrm>
              <a:custGeom>
                <a:avLst/>
                <a:gdLst/>
                <a:ahLst/>
                <a:cxnLst/>
                <a:rect l="l" t="t" r="r" b="b"/>
                <a:pathLst>
                  <a:path w="720" h="404" extrusionOk="0">
                    <a:moveTo>
                      <a:pt x="357" y="0"/>
                    </a:moveTo>
                    <a:cubicBezTo>
                      <a:pt x="323" y="0"/>
                      <a:pt x="291" y="8"/>
                      <a:pt x="266" y="22"/>
                    </a:cubicBezTo>
                    <a:lnTo>
                      <a:pt x="50" y="145"/>
                    </a:lnTo>
                    <a:cubicBezTo>
                      <a:pt x="0" y="179"/>
                      <a:pt x="0" y="223"/>
                      <a:pt x="50" y="252"/>
                    </a:cubicBezTo>
                    <a:lnTo>
                      <a:pt x="273" y="381"/>
                    </a:lnTo>
                    <a:cubicBezTo>
                      <a:pt x="299" y="396"/>
                      <a:pt x="331" y="403"/>
                      <a:pt x="364" y="403"/>
                    </a:cubicBezTo>
                    <a:cubicBezTo>
                      <a:pt x="398" y="403"/>
                      <a:pt x="432" y="396"/>
                      <a:pt x="461" y="381"/>
                    </a:cubicBezTo>
                    <a:lnTo>
                      <a:pt x="670" y="259"/>
                    </a:lnTo>
                    <a:cubicBezTo>
                      <a:pt x="720" y="231"/>
                      <a:pt x="720" y="179"/>
                      <a:pt x="670" y="152"/>
                    </a:cubicBezTo>
                    <a:lnTo>
                      <a:pt x="454" y="22"/>
                    </a:lnTo>
                    <a:cubicBezTo>
                      <a:pt x="425" y="8"/>
                      <a:pt x="390" y="0"/>
                      <a:pt x="35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909;p48">
                <a:extLst>
                  <a:ext uri="{FF2B5EF4-FFF2-40B4-BE49-F238E27FC236}">
                    <a16:creationId xmlns:a16="http://schemas.microsoft.com/office/drawing/2014/main" id="{C65DBC20-BEA0-1AE5-0FF0-2457C18143E0}"/>
                  </a:ext>
                </a:extLst>
              </p:cNvPr>
              <p:cNvSpPr/>
              <p:nvPr/>
            </p:nvSpPr>
            <p:spPr>
              <a:xfrm>
                <a:off x="7041942" y="8019282"/>
                <a:ext cx="77355" cy="42987"/>
              </a:xfrm>
              <a:custGeom>
                <a:avLst/>
                <a:gdLst/>
                <a:ahLst/>
                <a:cxnLst/>
                <a:rect l="l" t="t" r="r" b="b"/>
                <a:pathLst>
                  <a:path w="727" h="404" extrusionOk="0">
                    <a:moveTo>
                      <a:pt x="366" y="0"/>
                    </a:moveTo>
                    <a:cubicBezTo>
                      <a:pt x="332" y="0"/>
                      <a:pt x="298" y="8"/>
                      <a:pt x="273" y="22"/>
                    </a:cubicBezTo>
                    <a:lnTo>
                      <a:pt x="58" y="145"/>
                    </a:lnTo>
                    <a:cubicBezTo>
                      <a:pt x="1" y="181"/>
                      <a:pt x="1" y="224"/>
                      <a:pt x="51" y="259"/>
                    </a:cubicBezTo>
                    <a:lnTo>
                      <a:pt x="266" y="381"/>
                    </a:lnTo>
                    <a:cubicBezTo>
                      <a:pt x="291" y="396"/>
                      <a:pt x="325" y="403"/>
                      <a:pt x="359" y="403"/>
                    </a:cubicBezTo>
                    <a:cubicBezTo>
                      <a:pt x="394" y="403"/>
                      <a:pt x="428" y="396"/>
                      <a:pt x="453" y="381"/>
                    </a:cubicBezTo>
                    <a:lnTo>
                      <a:pt x="668" y="252"/>
                    </a:lnTo>
                    <a:cubicBezTo>
                      <a:pt x="718" y="224"/>
                      <a:pt x="727" y="172"/>
                      <a:pt x="668" y="145"/>
                    </a:cubicBezTo>
                    <a:lnTo>
                      <a:pt x="460" y="22"/>
                    </a:lnTo>
                    <a:cubicBezTo>
                      <a:pt x="435" y="8"/>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910;p48">
                <a:extLst>
                  <a:ext uri="{FF2B5EF4-FFF2-40B4-BE49-F238E27FC236}">
                    <a16:creationId xmlns:a16="http://schemas.microsoft.com/office/drawing/2014/main" id="{D7DAF176-5D39-497F-B429-682647555E24}"/>
                  </a:ext>
                </a:extLst>
              </p:cNvPr>
              <p:cNvSpPr/>
              <p:nvPr/>
            </p:nvSpPr>
            <p:spPr>
              <a:xfrm>
                <a:off x="7061095" y="7969698"/>
                <a:ext cx="58202" cy="32134"/>
              </a:xfrm>
              <a:custGeom>
                <a:avLst/>
                <a:gdLst/>
                <a:ahLst/>
                <a:cxnLst/>
                <a:rect l="l" t="t" r="r" b="b"/>
                <a:pathLst>
                  <a:path w="547" h="302" extrusionOk="0">
                    <a:moveTo>
                      <a:pt x="366" y="0"/>
                    </a:moveTo>
                    <a:cubicBezTo>
                      <a:pt x="332" y="0"/>
                      <a:pt x="298" y="10"/>
                      <a:pt x="273" y="28"/>
                    </a:cubicBezTo>
                    <a:lnTo>
                      <a:pt x="57" y="150"/>
                    </a:lnTo>
                    <a:cubicBezTo>
                      <a:pt x="0" y="179"/>
                      <a:pt x="0" y="229"/>
                      <a:pt x="57" y="259"/>
                    </a:cubicBezTo>
                    <a:lnTo>
                      <a:pt x="86" y="280"/>
                    </a:lnTo>
                    <a:cubicBezTo>
                      <a:pt x="111" y="294"/>
                      <a:pt x="145" y="301"/>
                      <a:pt x="179" y="301"/>
                    </a:cubicBezTo>
                    <a:cubicBezTo>
                      <a:pt x="214" y="301"/>
                      <a:pt x="248" y="294"/>
                      <a:pt x="273" y="280"/>
                    </a:cubicBezTo>
                    <a:lnTo>
                      <a:pt x="495" y="150"/>
                    </a:lnTo>
                    <a:cubicBezTo>
                      <a:pt x="547" y="121"/>
                      <a:pt x="547" y="71"/>
                      <a:pt x="495" y="43"/>
                    </a:cubicBezTo>
                    <a:lnTo>
                      <a:pt x="461" y="28"/>
                    </a:lnTo>
                    <a:cubicBezTo>
                      <a:pt x="435" y="10"/>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911;p48">
                <a:extLst>
                  <a:ext uri="{FF2B5EF4-FFF2-40B4-BE49-F238E27FC236}">
                    <a16:creationId xmlns:a16="http://schemas.microsoft.com/office/drawing/2014/main" id="{1D976E2D-ADDB-2AC6-B056-17B271626C32}"/>
                  </a:ext>
                </a:extLst>
              </p:cNvPr>
              <p:cNvSpPr/>
              <p:nvPr/>
            </p:nvSpPr>
            <p:spPr>
              <a:xfrm>
                <a:off x="7061095" y="8128664"/>
                <a:ext cx="78844" cy="44263"/>
              </a:xfrm>
              <a:custGeom>
                <a:avLst/>
                <a:gdLst/>
                <a:ahLst/>
                <a:cxnLst/>
                <a:rect l="l" t="t" r="r" b="b"/>
                <a:pathLst>
                  <a:path w="741" h="416" extrusionOk="0">
                    <a:moveTo>
                      <a:pt x="386" y="0"/>
                    </a:moveTo>
                    <a:cubicBezTo>
                      <a:pt x="352" y="0"/>
                      <a:pt x="320" y="8"/>
                      <a:pt x="295" y="22"/>
                    </a:cubicBezTo>
                    <a:lnTo>
                      <a:pt x="50" y="159"/>
                    </a:lnTo>
                    <a:cubicBezTo>
                      <a:pt x="0" y="188"/>
                      <a:pt x="0" y="238"/>
                      <a:pt x="50" y="266"/>
                    </a:cubicBezTo>
                    <a:lnTo>
                      <a:pt x="259" y="388"/>
                    </a:lnTo>
                    <a:cubicBezTo>
                      <a:pt x="287" y="406"/>
                      <a:pt x="321" y="415"/>
                      <a:pt x="355" y="415"/>
                    </a:cubicBezTo>
                    <a:cubicBezTo>
                      <a:pt x="388" y="415"/>
                      <a:pt x="420" y="406"/>
                      <a:pt x="445" y="388"/>
                    </a:cubicBezTo>
                    <a:lnTo>
                      <a:pt x="690" y="252"/>
                    </a:lnTo>
                    <a:cubicBezTo>
                      <a:pt x="740" y="223"/>
                      <a:pt x="740" y="172"/>
                      <a:pt x="690" y="145"/>
                    </a:cubicBezTo>
                    <a:lnTo>
                      <a:pt x="481" y="22"/>
                    </a:lnTo>
                    <a:cubicBezTo>
                      <a:pt x="453" y="8"/>
                      <a:pt x="419" y="0"/>
                      <a:pt x="38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912;p48">
                <a:extLst>
                  <a:ext uri="{FF2B5EF4-FFF2-40B4-BE49-F238E27FC236}">
                    <a16:creationId xmlns:a16="http://schemas.microsoft.com/office/drawing/2014/main" id="{CAF4B4B0-7312-AD3B-0444-044836DA2C00}"/>
                  </a:ext>
                </a:extLst>
              </p:cNvPr>
              <p:cNvSpPr/>
              <p:nvPr/>
            </p:nvSpPr>
            <p:spPr>
              <a:xfrm>
                <a:off x="7079396" y="8056735"/>
                <a:ext cx="79589" cy="44476"/>
              </a:xfrm>
              <a:custGeom>
                <a:avLst/>
                <a:gdLst/>
                <a:ahLst/>
                <a:cxnLst/>
                <a:rect l="l" t="t" r="r" b="b"/>
                <a:pathLst>
                  <a:path w="748" h="418" extrusionOk="0">
                    <a:moveTo>
                      <a:pt x="367" y="0"/>
                    </a:moveTo>
                    <a:cubicBezTo>
                      <a:pt x="332" y="0"/>
                      <a:pt x="298" y="7"/>
                      <a:pt x="273" y="22"/>
                    </a:cubicBezTo>
                    <a:lnTo>
                      <a:pt x="51" y="152"/>
                    </a:lnTo>
                    <a:cubicBezTo>
                      <a:pt x="1" y="181"/>
                      <a:pt x="1" y="231"/>
                      <a:pt x="51" y="260"/>
                    </a:cubicBezTo>
                    <a:lnTo>
                      <a:pt x="289" y="397"/>
                    </a:lnTo>
                    <a:cubicBezTo>
                      <a:pt x="317" y="410"/>
                      <a:pt x="351" y="417"/>
                      <a:pt x="385" y="417"/>
                    </a:cubicBezTo>
                    <a:cubicBezTo>
                      <a:pt x="419" y="417"/>
                      <a:pt x="453" y="410"/>
                      <a:pt x="482" y="397"/>
                    </a:cubicBezTo>
                    <a:lnTo>
                      <a:pt x="698" y="267"/>
                    </a:lnTo>
                    <a:cubicBezTo>
                      <a:pt x="748" y="238"/>
                      <a:pt x="748" y="195"/>
                      <a:pt x="698" y="158"/>
                    </a:cubicBezTo>
                    <a:lnTo>
                      <a:pt x="461" y="22"/>
                    </a:lnTo>
                    <a:cubicBezTo>
                      <a:pt x="435" y="7"/>
                      <a:pt x="401" y="0"/>
                      <a:pt x="36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913;p48">
                <a:extLst>
                  <a:ext uri="{FF2B5EF4-FFF2-40B4-BE49-F238E27FC236}">
                    <a16:creationId xmlns:a16="http://schemas.microsoft.com/office/drawing/2014/main" id="{042B5891-4802-F6AD-C0E2-9B3D5AE7C5F2}"/>
                  </a:ext>
                </a:extLst>
              </p:cNvPr>
              <p:cNvSpPr/>
              <p:nvPr/>
            </p:nvSpPr>
            <p:spPr>
              <a:xfrm>
                <a:off x="7090037" y="8170693"/>
                <a:ext cx="79802" cy="45008"/>
              </a:xfrm>
              <a:custGeom>
                <a:avLst/>
                <a:gdLst/>
                <a:ahLst/>
                <a:cxnLst/>
                <a:rect l="l" t="t" r="r" b="b"/>
                <a:pathLst>
                  <a:path w="750" h="423" extrusionOk="0">
                    <a:moveTo>
                      <a:pt x="385" y="0"/>
                    </a:moveTo>
                    <a:cubicBezTo>
                      <a:pt x="353" y="0"/>
                      <a:pt x="321" y="8"/>
                      <a:pt x="296" y="22"/>
                    </a:cubicBezTo>
                    <a:lnTo>
                      <a:pt x="51" y="166"/>
                    </a:lnTo>
                    <a:cubicBezTo>
                      <a:pt x="1" y="195"/>
                      <a:pt x="1" y="245"/>
                      <a:pt x="51" y="274"/>
                    </a:cubicBezTo>
                    <a:lnTo>
                      <a:pt x="275" y="397"/>
                    </a:lnTo>
                    <a:cubicBezTo>
                      <a:pt x="300" y="414"/>
                      <a:pt x="334" y="423"/>
                      <a:pt x="368" y="423"/>
                    </a:cubicBezTo>
                    <a:cubicBezTo>
                      <a:pt x="402" y="423"/>
                      <a:pt x="436" y="414"/>
                      <a:pt x="461" y="397"/>
                    </a:cubicBezTo>
                    <a:lnTo>
                      <a:pt x="698" y="259"/>
                    </a:lnTo>
                    <a:cubicBezTo>
                      <a:pt x="749" y="231"/>
                      <a:pt x="749" y="181"/>
                      <a:pt x="698" y="152"/>
                    </a:cubicBezTo>
                    <a:lnTo>
                      <a:pt x="475" y="22"/>
                    </a:lnTo>
                    <a:cubicBezTo>
                      <a:pt x="450" y="8"/>
                      <a:pt x="418" y="0"/>
                      <a:pt x="38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914;p48">
                <a:extLst>
                  <a:ext uri="{FF2B5EF4-FFF2-40B4-BE49-F238E27FC236}">
                    <a16:creationId xmlns:a16="http://schemas.microsoft.com/office/drawing/2014/main" id="{9205B7C6-FACE-A9C8-8575-57AD868253CB}"/>
                  </a:ext>
                </a:extLst>
              </p:cNvPr>
              <p:cNvSpPr/>
              <p:nvPr/>
            </p:nvSpPr>
            <p:spPr>
              <a:xfrm>
                <a:off x="7113765" y="7940543"/>
                <a:ext cx="57564" cy="31389"/>
              </a:xfrm>
              <a:custGeom>
                <a:avLst/>
                <a:gdLst/>
                <a:ahLst/>
                <a:cxnLst/>
                <a:rect l="l" t="t" r="r" b="b"/>
                <a:pathLst>
                  <a:path w="541" h="295" extrusionOk="0">
                    <a:moveTo>
                      <a:pt x="356" y="0"/>
                    </a:moveTo>
                    <a:cubicBezTo>
                      <a:pt x="323" y="0"/>
                      <a:pt x="288" y="8"/>
                      <a:pt x="259" y="22"/>
                    </a:cubicBezTo>
                    <a:lnTo>
                      <a:pt x="52" y="145"/>
                    </a:lnTo>
                    <a:cubicBezTo>
                      <a:pt x="0" y="172"/>
                      <a:pt x="0" y="222"/>
                      <a:pt x="52" y="252"/>
                    </a:cubicBezTo>
                    <a:lnTo>
                      <a:pt x="86" y="274"/>
                    </a:lnTo>
                    <a:cubicBezTo>
                      <a:pt x="112" y="288"/>
                      <a:pt x="147" y="295"/>
                      <a:pt x="181" y="295"/>
                    </a:cubicBezTo>
                    <a:cubicBezTo>
                      <a:pt x="215" y="295"/>
                      <a:pt x="249" y="288"/>
                      <a:pt x="274" y="274"/>
                    </a:cubicBezTo>
                    <a:lnTo>
                      <a:pt x="483" y="152"/>
                    </a:lnTo>
                    <a:cubicBezTo>
                      <a:pt x="533" y="122"/>
                      <a:pt x="540" y="72"/>
                      <a:pt x="483" y="43"/>
                    </a:cubicBezTo>
                    <a:lnTo>
                      <a:pt x="447" y="22"/>
                    </a:lnTo>
                    <a:cubicBezTo>
                      <a:pt x="422" y="8"/>
                      <a:pt x="390" y="0"/>
                      <a:pt x="35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915;p48">
                <a:extLst>
                  <a:ext uri="{FF2B5EF4-FFF2-40B4-BE49-F238E27FC236}">
                    <a16:creationId xmlns:a16="http://schemas.microsoft.com/office/drawing/2014/main" id="{7E89791A-9630-6816-357D-86F7A183D4F5}"/>
                  </a:ext>
                </a:extLst>
              </p:cNvPr>
              <p:cNvSpPr/>
              <p:nvPr/>
            </p:nvSpPr>
            <p:spPr>
              <a:xfrm>
                <a:off x="7093867" y="7988744"/>
                <a:ext cx="77461" cy="43412"/>
              </a:xfrm>
              <a:custGeom>
                <a:avLst/>
                <a:gdLst/>
                <a:ahLst/>
                <a:cxnLst/>
                <a:rect l="l" t="t" r="r" b="b"/>
                <a:pathLst>
                  <a:path w="728" h="408" extrusionOk="0">
                    <a:moveTo>
                      <a:pt x="368" y="0"/>
                    </a:moveTo>
                    <a:cubicBezTo>
                      <a:pt x="334" y="0"/>
                      <a:pt x="299" y="7"/>
                      <a:pt x="273" y="21"/>
                    </a:cubicBezTo>
                    <a:lnTo>
                      <a:pt x="51" y="151"/>
                    </a:lnTo>
                    <a:cubicBezTo>
                      <a:pt x="1" y="180"/>
                      <a:pt x="1" y="230"/>
                      <a:pt x="51" y="259"/>
                    </a:cubicBezTo>
                    <a:lnTo>
                      <a:pt x="267" y="382"/>
                    </a:lnTo>
                    <a:cubicBezTo>
                      <a:pt x="292" y="399"/>
                      <a:pt x="326" y="408"/>
                      <a:pt x="360" y="408"/>
                    </a:cubicBezTo>
                    <a:cubicBezTo>
                      <a:pt x="394" y="408"/>
                      <a:pt x="429" y="399"/>
                      <a:pt x="455" y="382"/>
                    </a:cubicBezTo>
                    <a:lnTo>
                      <a:pt x="677" y="259"/>
                    </a:lnTo>
                    <a:cubicBezTo>
                      <a:pt x="727" y="230"/>
                      <a:pt x="727" y="180"/>
                      <a:pt x="677" y="151"/>
                    </a:cubicBezTo>
                    <a:lnTo>
                      <a:pt x="461" y="21"/>
                    </a:lnTo>
                    <a:cubicBezTo>
                      <a:pt x="436" y="7"/>
                      <a:pt x="402"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916;p48">
                <a:extLst>
                  <a:ext uri="{FF2B5EF4-FFF2-40B4-BE49-F238E27FC236}">
                    <a16:creationId xmlns:a16="http://schemas.microsoft.com/office/drawing/2014/main" id="{096748E2-1F00-06D1-D39D-5910900A368C}"/>
                  </a:ext>
                </a:extLst>
              </p:cNvPr>
              <p:cNvSpPr/>
              <p:nvPr/>
            </p:nvSpPr>
            <p:spPr>
              <a:xfrm>
                <a:off x="7115361" y="8098871"/>
                <a:ext cx="76503" cy="42667"/>
              </a:xfrm>
              <a:custGeom>
                <a:avLst/>
                <a:gdLst/>
                <a:ahLst/>
                <a:cxnLst/>
                <a:rect l="l" t="t" r="r" b="b"/>
                <a:pathLst>
                  <a:path w="719" h="401" extrusionOk="0">
                    <a:moveTo>
                      <a:pt x="363" y="1"/>
                    </a:moveTo>
                    <a:cubicBezTo>
                      <a:pt x="329" y="1"/>
                      <a:pt x="295" y="7"/>
                      <a:pt x="266" y="21"/>
                    </a:cubicBezTo>
                    <a:lnTo>
                      <a:pt x="51" y="144"/>
                    </a:lnTo>
                    <a:cubicBezTo>
                      <a:pt x="1" y="173"/>
                      <a:pt x="1" y="223"/>
                      <a:pt x="51" y="252"/>
                    </a:cubicBezTo>
                    <a:lnTo>
                      <a:pt x="259" y="373"/>
                    </a:lnTo>
                    <a:cubicBezTo>
                      <a:pt x="284" y="391"/>
                      <a:pt x="319" y="400"/>
                      <a:pt x="353" y="400"/>
                    </a:cubicBezTo>
                    <a:cubicBezTo>
                      <a:pt x="387" y="400"/>
                      <a:pt x="421" y="391"/>
                      <a:pt x="446" y="373"/>
                    </a:cubicBezTo>
                    <a:lnTo>
                      <a:pt x="668" y="252"/>
                    </a:lnTo>
                    <a:cubicBezTo>
                      <a:pt x="718" y="223"/>
                      <a:pt x="718" y="173"/>
                      <a:pt x="668" y="144"/>
                    </a:cubicBezTo>
                    <a:lnTo>
                      <a:pt x="460" y="21"/>
                    </a:lnTo>
                    <a:cubicBezTo>
                      <a:pt x="431" y="7"/>
                      <a:pt x="397" y="1"/>
                      <a:pt x="36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917;p48">
                <a:extLst>
                  <a:ext uri="{FF2B5EF4-FFF2-40B4-BE49-F238E27FC236}">
                    <a16:creationId xmlns:a16="http://schemas.microsoft.com/office/drawing/2014/main" id="{60AB5101-86D2-B4D4-ACD3-6A5E7CE51A89}"/>
                  </a:ext>
                </a:extLst>
              </p:cNvPr>
              <p:cNvSpPr/>
              <p:nvPr/>
            </p:nvSpPr>
            <p:spPr>
              <a:xfrm>
                <a:off x="7131321" y="8026943"/>
                <a:ext cx="79802" cy="44476"/>
              </a:xfrm>
              <a:custGeom>
                <a:avLst/>
                <a:gdLst/>
                <a:ahLst/>
                <a:cxnLst/>
                <a:rect l="l" t="t" r="r" b="b"/>
                <a:pathLst>
                  <a:path w="750" h="418" extrusionOk="0">
                    <a:moveTo>
                      <a:pt x="368" y="1"/>
                    </a:moveTo>
                    <a:cubicBezTo>
                      <a:pt x="334" y="1"/>
                      <a:pt x="300" y="8"/>
                      <a:pt x="275" y="23"/>
                    </a:cubicBezTo>
                    <a:lnTo>
                      <a:pt x="51" y="143"/>
                    </a:lnTo>
                    <a:cubicBezTo>
                      <a:pt x="1" y="180"/>
                      <a:pt x="1" y="223"/>
                      <a:pt x="51" y="259"/>
                    </a:cubicBezTo>
                    <a:lnTo>
                      <a:pt x="289" y="395"/>
                    </a:lnTo>
                    <a:cubicBezTo>
                      <a:pt x="317" y="410"/>
                      <a:pt x="351" y="417"/>
                      <a:pt x="385" y="417"/>
                    </a:cubicBezTo>
                    <a:cubicBezTo>
                      <a:pt x="418" y="417"/>
                      <a:pt x="450" y="410"/>
                      <a:pt x="475" y="395"/>
                    </a:cubicBezTo>
                    <a:lnTo>
                      <a:pt x="698" y="266"/>
                    </a:lnTo>
                    <a:cubicBezTo>
                      <a:pt x="749" y="238"/>
                      <a:pt x="749" y="187"/>
                      <a:pt x="698" y="159"/>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918;p48">
                <a:extLst>
                  <a:ext uri="{FF2B5EF4-FFF2-40B4-BE49-F238E27FC236}">
                    <a16:creationId xmlns:a16="http://schemas.microsoft.com/office/drawing/2014/main" id="{4FD15ADD-0901-F969-1279-BEF6B6C8146E}"/>
                  </a:ext>
                </a:extLst>
              </p:cNvPr>
              <p:cNvSpPr/>
              <p:nvPr/>
            </p:nvSpPr>
            <p:spPr>
              <a:xfrm>
                <a:off x="7144409" y="8140900"/>
                <a:ext cx="77355" cy="43625"/>
              </a:xfrm>
              <a:custGeom>
                <a:avLst/>
                <a:gdLst/>
                <a:ahLst/>
                <a:cxnLst/>
                <a:rect l="l" t="t" r="r" b="b"/>
                <a:pathLst>
                  <a:path w="727" h="410" extrusionOk="0">
                    <a:moveTo>
                      <a:pt x="363" y="1"/>
                    </a:moveTo>
                    <a:cubicBezTo>
                      <a:pt x="329" y="1"/>
                      <a:pt x="295" y="7"/>
                      <a:pt x="266" y="21"/>
                    </a:cubicBezTo>
                    <a:lnTo>
                      <a:pt x="50" y="151"/>
                    </a:lnTo>
                    <a:cubicBezTo>
                      <a:pt x="0" y="180"/>
                      <a:pt x="0" y="230"/>
                      <a:pt x="50" y="259"/>
                    </a:cubicBezTo>
                    <a:lnTo>
                      <a:pt x="273" y="389"/>
                    </a:lnTo>
                    <a:cubicBezTo>
                      <a:pt x="297" y="403"/>
                      <a:pt x="328" y="410"/>
                      <a:pt x="359" y="410"/>
                    </a:cubicBezTo>
                    <a:cubicBezTo>
                      <a:pt x="394" y="410"/>
                      <a:pt x="430" y="401"/>
                      <a:pt x="461" y="382"/>
                    </a:cubicBezTo>
                    <a:lnTo>
                      <a:pt x="677" y="259"/>
                    </a:lnTo>
                    <a:cubicBezTo>
                      <a:pt x="727" y="230"/>
                      <a:pt x="727" y="180"/>
                      <a:pt x="677" y="151"/>
                    </a:cubicBezTo>
                    <a:lnTo>
                      <a:pt x="454" y="21"/>
                    </a:lnTo>
                    <a:cubicBezTo>
                      <a:pt x="428" y="7"/>
                      <a:pt x="396" y="1"/>
                      <a:pt x="36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919;p48">
                <a:extLst>
                  <a:ext uri="{FF2B5EF4-FFF2-40B4-BE49-F238E27FC236}">
                    <a16:creationId xmlns:a16="http://schemas.microsoft.com/office/drawing/2014/main" id="{A2AAA35F-8986-5B9E-49F7-00B361A80D5F}"/>
                  </a:ext>
                </a:extLst>
              </p:cNvPr>
              <p:cNvSpPr/>
              <p:nvPr/>
            </p:nvSpPr>
            <p:spPr>
              <a:xfrm>
                <a:off x="7146750" y="7959589"/>
                <a:ext cx="75759" cy="42242"/>
              </a:xfrm>
              <a:custGeom>
                <a:avLst/>
                <a:gdLst/>
                <a:ahLst/>
                <a:cxnLst/>
                <a:rect l="l" t="t" r="r" b="b"/>
                <a:pathLst>
                  <a:path w="712" h="397" extrusionOk="0">
                    <a:moveTo>
                      <a:pt x="353" y="1"/>
                    </a:moveTo>
                    <a:cubicBezTo>
                      <a:pt x="319" y="1"/>
                      <a:pt x="284" y="8"/>
                      <a:pt x="259" y="23"/>
                    </a:cubicBezTo>
                    <a:lnTo>
                      <a:pt x="51" y="145"/>
                    </a:lnTo>
                    <a:cubicBezTo>
                      <a:pt x="1" y="173"/>
                      <a:pt x="1" y="224"/>
                      <a:pt x="51" y="252"/>
                    </a:cubicBezTo>
                    <a:lnTo>
                      <a:pt x="259" y="375"/>
                    </a:lnTo>
                    <a:cubicBezTo>
                      <a:pt x="284" y="389"/>
                      <a:pt x="319" y="396"/>
                      <a:pt x="353" y="396"/>
                    </a:cubicBezTo>
                    <a:cubicBezTo>
                      <a:pt x="387" y="396"/>
                      <a:pt x="421" y="389"/>
                      <a:pt x="446" y="375"/>
                    </a:cubicBezTo>
                    <a:lnTo>
                      <a:pt x="661" y="252"/>
                    </a:lnTo>
                    <a:cubicBezTo>
                      <a:pt x="711" y="224"/>
                      <a:pt x="711" y="173"/>
                      <a:pt x="661" y="145"/>
                    </a:cubicBezTo>
                    <a:lnTo>
                      <a:pt x="446" y="23"/>
                    </a:lnTo>
                    <a:cubicBezTo>
                      <a:pt x="421" y="8"/>
                      <a:pt x="387" y="1"/>
                      <a:pt x="35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920;p48">
                <a:extLst>
                  <a:ext uri="{FF2B5EF4-FFF2-40B4-BE49-F238E27FC236}">
                    <a16:creationId xmlns:a16="http://schemas.microsoft.com/office/drawing/2014/main" id="{D1F18426-6740-6A5E-BBF5-EDB49AFB776E}"/>
                  </a:ext>
                </a:extLst>
              </p:cNvPr>
              <p:cNvSpPr/>
              <p:nvPr/>
            </p:nvSpPr>
            <p:spPr>
              <a:xfrm>
                <a:off x="7165158" y="7909154"/>
                <a:ext cx="59692" cy="32985"/>
              </a:xfrm>
              <a:custGeom>
                <a:avLst/>
                <a:gdLst/>
                <a:ahLst/>
                <a:cxnLst/>
                <a:rect l="l" t="t" r="r" b="b"/>
                <a:pathLst>
                  <a:path w="561" h="310" extrusionOk="0">
                    <a:moveTo>
                      <a:pt x="383" y="0"/>
                    </a:moveTo>
                    <a:cubicBezTo>
                      <a:pt x="350" y="0"/>
                      <a:pt x="316" y="8"/>
                      <a:pt x="287" y="22"/>
                    </a:cubicBezTo>
                    <a:lnTo>
                      <a:pt x="50" y="158"/>
                    </a:lnTo>
                    <a:cubicBezTo>
                      <a:pt x="0" y="188"/>
                      <a:pt x="0" y="238"/>
                      <a:pt x="50" y="267"/>
                    </a:cubicBezTo>
                    <a:lnTo>
                      <a:pt x="86" y="288"/>
                    </a:lnTo>
                    <a:cubicBezTo>
                      <a:pt x="111" y="303"/>
                      <a:pt x="146" y="310"/>
                      <a:pt x="180" y="310"/>
                    </a:cubicBezTo>
                    <a:cubicBezTo>
                      <a:pt x="214" y="310"/>
                      <a:pt x="248" y="303"/>
                      <a:pt x="273" y="288"/>
                    </a:cubicBezTo>
                    <a:lnTo>
                      <a:pt x="509" y="152"/>
                    </a:lnTo>
                    <a:cubicBezTo>
                      <a:pt x="561" y="122"/>
                      <a:pt x="561" y="72"/>
                      <a:pt x="509" y="43"/>
                    </a:cubicBezTo>
                    <a:lnTo>
                      <a:pt x="475" y="22"/>
                    </a:lnTo>
                    <a:cubicBezTo>
                      <a:pt x="449" y="8"/>
                      <a:pt x="416" y="0"/>
                      <a:pt x="38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921;p48">
                <a:extLst>
                  <a:ext uri="{FF2B5EF4-FFF2-40B4-BE49-F238E27FC236}">
                    <a16:creationId xmlns:a16="http://schemas.microsoft.com/office/drawing/2014/main" id="{4D330365-3C95-D114-5CFD-6D144F889887}"/>
                  </a:ext>
                </a:extLst>
              </p:cNvPr>
              <p:cNvSpPr/>
              <p:nvPr/>
            </p:nvSpPr>
            <p:spPr>
              <a:xfrm>
                <a:off x="7167286" y="8068227"/>
                <a:ext cx="76716" cy="42987"/>
              </a:xfrm>
              <a:custGeom>
                <a:avLst/>
                <a:gdLst/>
                <a:ahLst/>
                <a:cxnLst/>
                <a:rect l="l" t="t" r="r" b="b"/>
                <a:pathLst>
                  <a:path w="721" h="404" extrusionOk="0">
                    <a:moveTo>
                      <a:pt x="368" y="1"/>
                    </a:moveTo>
                    <a:cubicBezTo>
                      <a:pt x="334" y="1"/>
                      <a:pt x="299" y="8"/>
                      <a:pt x="273" y="23"/>
                    </a:cubicBezTo>
                    <a:lnTo>
                      <a:pt x="51" y="152"/>
                    </a:lnTo>
                    <a:cubicBezTo>
                      <a:pt x="1" y="180"/>
                      <a:pt x="1" y="230"/>
                      <a:pt x="51" y="259"/>
                    </a:cubicBezTo>
                    <a:lnTo>
                      <a:pt x="260" y="382"/>
                    </a:lnTo>
                    <a:cubicBezTo>
                      <a:pt x="285" y="396"/>
                      <a:pt x="319" y="404"/>
                      <a:pt x="353" y="404"/>
                    </a:cubicBezTo>
                    <a:cubicBezTo>
                      <a:pt x="387" y="404"/>
                      <a:pt x="421" y="396"/>
                      <a:pt x="446" y="382"/>
                    </a:cubicBezTo>
                    <a:lnTo>
                      <a:pt x="670" y="252"/>
                    </a:lnTo>
                    <a:cubicBezTo>
                      <a:pt x="720" y="223"/>
                      <a:pt x="720" y="180"/>
                      <a:pt x="670" y="144"/>
                    </a:cubicBezTo>
                    <a:lnTo>
                      <a:pt x="462" y="23"/>
                    </a:lnTo>
                    <a:cubicBezTo>
                      <a:pt x="437"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922;p48">
                <a:extLst>
                  <a:ext uri="{FF2B5EF4-FFF2-40B4-BE49-F238E27FC236}">
                    <a16:creationId xmlns:a16="http://schemas.microsoft.com/office/drawing/2014/main" id="{DA571FC3-5EB2-8F9B-A83C-6897A842B1C8}"/>
                  </a:ext>
                </a:extLst>
              </p:cNvPr>
              <p:cNvSpPr/>
              <p:nvPr/>
            </p:nvSpPr>
            <p:spPr>
              <a:xfrm>
                <a:off x="7184204" y="7997043"/>
                <a:ext cx="78844" cy="43731"/>
              </a:xfrm>
              <a:custGeom>
                <a:avLst/>
                <a:gdLst/>
                <a:ahLst/>
                <a:cxnLst/>
                <a:rect l="l" t="t" r="r" b="b"/>
                <a:pathLst>
                  <a:path w="741" h="411" extrusionOk="0">
                    <a:moveTo>
                      <a:pt x="353" y="1"/>
                    </a:moveTo>
                    <a:cubicBezTo>
                      <a:pt x="318" y="1"/>
                      <a:pt x="284" y="8"/>
                      <a:pt x="259" y="23"/>
                    </a:cubicBezTo>
                    <a:lnTo>
                      <a:pt x="51" y="145"/>
                    </a:lnTo>
                    <a:cubicBezTo>
                      <a:pt x="1" y="174"/>
                      <a:pt x="1" y="224"/>
                      <a:pt x="51" y="252"/>
                    </a:cubicBezTo>
                    <a:lnTo>
                      <a:pt x="287" y="390"/>
                    </a:lnTo>
                    <a:cubicBezTo>
                      <a:pt x="313" y="404"/>
                      <a:pt x="347" y="411"/>
                      <a:pt x="382" y="411"/>
                    </a:cubicBezTo>
                    <a:cubicBezTo>
                      <a:pt x="416" y="411"/>
                      <a:pt x="450" y="404"/>
                      <a:pt x="475" y="390"/>
                    </a:cubicBezTo>
                    <a:lnTo>
                      <a:pt x="684" y="267"/>
                    </a:lnTo>
                    <a:cubicBezTo>
                      <a:pt x="741" y="238"/>
                      <a:pt x="741" y="188"/>
                      <a:pt x="684" y="159"/>
                    </a:cubicBezTo>
                    <a:lnTo>
                      <a:pt x="446" y="23"/>
                    </a:lnTo>
                    <a:cubicBezTo>
                      <a:pt x="421" y="8"/>
                      <a:pt x="387" y="1"/>
                      <a:pt x="35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923;p48">
                <a:extLst>
                  <a:ext uri="{FF2B5EF4-FFF2-40B4-BE49-F238E27FC236}">
                    <a16:creationId xmlns:a16="http://schemas.microsoft.com/office/drawing/2014/main" id="{0FEA43A6-B34B-23B2-0A98-FDF1AEC9945D}"/>
                  </a:ext>
                </a:extLst>
              </p:cNvPr>
              <p:cNvSpPr/>
              <p:nvPr/>
            </p:nvSpPr>
            <p:spPr>
              <a:xfrm>
                <a:off x="7196334" y="8110788"/>
                <a:ext cx="78099" cy="43199"/>
              </a:xfrm>
              <a:custGeom>
                <a:avLst/>
                <a:gdLst/>
                <a:ahLst/>
                <a:cxnLst/>
                <a:rect l="l" t="t" r="r" b="b"/>
                <a:pathLst>
                  <a:path w="734" h="406" extrusionOk="0">
                    <a:moveTo>
                      <a:pt x="373" y="0"/>
                    </a:moveTo>
                    <a:cubicBezTo>
                      <a:pt x="337" y="0"/>
                      <a:pt x="301" y="9"/>
                      <a:pt x="275" y="25"/>
                    </a:cubicBezTo>
                    <a:lnTo>
                      <a:pt x="52" y="147"/>
                    </a:lnTo>
                    <a:cubicBezTo>
                      <a:pt x="0" y="184"/>
                      <a:pt x="0" y="227"/>
                      <a:pt x="52" y="261"/>
                    </a:cubicBezTo>
                    <a:lnTo>
                      <a:pt x="275" y="384"/>
                    </a:lnTo>
                    <a:cubicBezTo>
                      <a:pt x="300" y="398"/>
                      <a:pt x="332" y="406"/>
                      <a:pt x="365" y="406"/>
                    </a:cubicBezTo>
                    <a:cubicBezTo>
                      <a:pt x="399" y="406"/>
                      <a:pt x="433" y="398"/>
                      <a:pt x="461" y="384"/>
                    </a:cubicBezTo>
                    <a:lnTo>
                      <a:pt x="677" y="261"/>
                    </a:lnTo>
                    <a:cubicBezTo>
                      <a:pt x="727" y="227"/>
                      <a:pt x="734" y="184"/>
                      <a:pt x="677" y="147"/>
                    </a:cubicBezTo>
                    <a:lnTo>
                      <a:pt x="461" y="25"/>
                    </a:lnTo>
                    <a:cubicBezTo>
                      <a:pt x="437" y="8"/>
                      <a:pt x="406" y="0"/>
                      <a:pt x="37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924;p48">
                <a:extLst>
                  <a:ext uri="{FF2B5EF4-FFF2-40B4-BE49-F238E27FC236}">
                    <a16:creationId xmlns:a16="http://schemas.microsoft.com/office/drawing/2014/main" id="{E3A6736A-DEBF-470B-B81E-B4988094BF98}"/>
                  </a:ext>
                </a:extLst>
              </p:cNvPr>
              <p:cNvSpPr/>
              <p:nvPr/>
            </p:nvSpPr>
            <p:spPr>
              <a:xfrm>
                <a:off x="7198036" y="7928200"/>
                <a:ext cx="78844" cy="43731"/>
              </a:xfrm>
              <a:custGeom>
                <a:avLst/>
                <a:gdLst/>
                <a:ahLst/>
                <a:cxnLst/>
                <a:rect l="l" t="t" r="r" b="b"/>
                <a:pathLst>
                  <a:path w="741" h="411" extrusionOk="0">
                    <a:moveTo>
                      <a:pt x="381" y="1"/>
                    </a:moveTo>
                    <a:cubicBezTo>
                      <a:pt x="347" y="1"/>
                      <a:pt x="312" y="8"/>
                      <a:pt x="286" y="23"/>
                    </a:cubicBezTo>
                    <a:lnTo>
                      <a:pt x="50" y="159"/>
                    </a:lnTo>
                    <a:cubicBezTo>
                      <a:pt x="0" y="188"/>
                      <a:pt x="0" y="238"/>
                      <a:pt x="50" y="268"/>
                    </a:cubicBezTo>
                    <a:lnTo>
                      <a:pt x="259" y="390"/>
                    </a:lnTo>
                    <a:cubicBezTo>
                      <a:pt x="284" y="404"/>
                      <a:pt x="318" y="411"/>
                      <a:pt x="352" y="411"/>
                    </a:cubicBezTo>
                    <a:cubicBezTo>
                      <a:pt x="386" y="411"/>
                      <a:pt x="420" y="404"/>
                      <a:pt x="445" y="390"/>
                    </a:cubicBezTo>
                    <a:lnTo>
                      <a:pt x="690" y="252"/>
                    </a:lnTo>
                    <a:cubicBezTo>
                      <a:pt x="740" y="224"/>
                      <a:pt x="740" y="174"/>
                      <a:pt x="690" y="145"/>
                    </a:cubicBezTo>
                    <a:lnTo>
                      <a:pt x="474" y="23"/>
                    </a:lnTo>
                    <a:cubicBezTo>
                      <a:pt x="449" y="8"/>
                      <a:pt x="415" y="1"/>
                      <a:pt x="38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925;p48">
                <a:extLst>
                  <a:ext uri="{FF2B5EF4-FFF2-40B4-BE49-F238E27FC236}">
                    <a16:creationId xmlns:a16="http://schemas.microsoft.com/office/drawing/2014/main" id="{985ED046-331F-5137-889B-47E041A034BF}"/>
                  </a:ext>
                </a:extLst>
              </p:cNvPr>
              <p:cNvSpPr/>
              <p:nvPr/>
            </p:nvSpPr>
            <p:spPr>
              <a:xfrm>
                <a:off x="7219317" y="7876275"/>
                <a:ext cx="62139" cy="34474"/>
              </a:xfrm>
              <a:custGeom>
                <a:avLst/>
                <a:gdLst/>
                <a:ahLst/>
                <a:cxnLst/>
                <a:rect l="l" t="t" r="r" b="b"/>
                <a:pathLst>
                  <a:path w="584" h="324" extrusionOk="0">
                    <a:moveTo>
                      <a:pt x="404" y="0"/>
                    </a:moveTo>
                    <a:cubicBezTo>
                      <a:pt x="370" y="0"/>
                      <a:pt x="336" y="8"/>
                      <a:pt x="311" y="22"/>
                    </a:cubicBezTo>
                    <a:lnTo>
                      <a:pt x="52" y="172"/>
                    </a:lnTo>
                    <a:cubicBezTo>
                      <a:pt x="0" y="202"/>
                      <a:pt x="0" y="252"/>
                      <a:pt x="52" y="281"/>
                    </a:cubicBezTo>
                    <a:lnTo>
                      <a:pt x="86" y="302"/>
                    </a:lnTo>
                    <a:cubicBezTo>
                      <a:pt x="112" y="317"/>
                      <a:pt x="147" y="324"/>
                      <a:pt x="181" y="324"/>
                    </a:cubicBezTo>
                    <a:cubicBezTo>
                      <a:pt x="215" y="324"/>
                      <a:pt x="249" y="317"/>
                      <a:pt x="274" y="302"/>
                    </a:cubicBezTo>
                    <a:lnTo>
                      <a:pt x="533" y="152"/>
                    </a:lnTo>
                    <a:cubicBezTo>
                      <a:pt x="583" y="122"/>
                      <a:pt x="583" y="72"/>
                      <a:pt x="533" y="43"/>
                    </a:cubicBezTo>
                    <a:lnTo>
                      <a:pt x="497" y="22"/>
                    </a:lnTo>
                    <a:cubicBezTo>
                      <a:pt x="472" y="8"/>
                      <a:pt x="438" y="0"/>
                      <a:pt x="40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926;p48">
                <a:extLst>
                  <a:ext uri="{FF2B5EF4-FFF2-40B4-BE49-F238E27FC236}">
                    <a16:creationId xmlns:a16="http://schemas.microsoft.com/office/drawing/2014/main" id="{EA800C5D-8FE3-A3C8-7AB5-BF4FFD7864A6}"/>
                  </a:ext>
                </a:extLst>
              </p:cNvPr>
              <p:cNvSpPr/>
              <p:nvPr/>
            </p:nvSpPr>
            <p:spPr>
              <a:xfrm>
                <a:off x="7219317" y="8038541"/>
                <a:ext cx="75865" cy="42774"/>
              </a:xfrm>
              <a:custGeom>
                <a:avLst/>
                <a:gdLst/>
                <a:ahLst/>
                <a:cxnLst/>
                <a:rect l="l" t="t" r="r" b="b"/>
                <a:pathLst>
                  <a:path w="713" h="402" extrusionOk="0">
                    <a:moveTo>
                      <a:pt x="361" y="0"/>
                    </a:moveTo>
                    <a:cubicBezTo>
                      <a:pt x="327" y="0"/>
                      <a:pt x="293" y="9"/>
                      <a:pt x="268" y="28"/>
                    </a:cubicBezTo>
                    <a:lnTo>
                      <a:pt x="59" y="150"/>
                    </a:lnTo>
                    <a:cubicBezTo>
                      <a:pt x="0" y="179"/>
                      <a:pt x="0" y="229"/>
                      <a:pt x="52" y="259"/>
                    </a:cubicBezTo>
                    <a:lnTo>
                      <a:pt x="268" y="379"/>
                    </a:lnTo>
                    <a:cubicBezTo>
                      <a:pt x="293" y="394"/>
                      <a:pt x="327" y="401"/>
                      <a:pt x="361" y="401"/>
                    </a:cubicBezTo>
                    <a:cubicBezTo>
                      <a:pt x="395" y="401"/>
                      <a:pt x="429" y="394"/>
                      <a:pt x="454" y="379"/>
                    </a:cubicBezTo>
                    <a:lnTo>
                      <a:pt x="663" y="259"/>
                    </a:lnTo>
                    <a:cubicBezTo>
                      <a:pt x="713" y="229"/>
                      <a:pt x="713" y="179"/>
                      <a:pt x="663" y="150"/>
                    </a:cubicBezTo>
                    <a:lnTo>
                      <a:pt x="454" y="28"/>
                    </a:lnTo>
                    <a:cubicBezTo>
                      <a:pt x="429" y="9"/>
                      <a:pt x="395" y="0"/>
                      <a:pt x="36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927;p48">
                <a:extLst>
                  <a:ext uri="{FF2B5EF4-FFF2-40B4-BE49-F238E27FC236}">
                    <a16:creationId xmlns:a16="http://schemas.microsoft.com/office/drawing/2014/main" id="{5CA50AFA-CC16-9B33-A5C0-86081DC5E761}"/>
                  </a:ext>
                </a:extLst>
              </p:cNvPr>
              <p:cNvSpPr/>
              <p:nvPr/>
            </p:nvSpPr>
            <p:spPr>
              <a:xfrm>
                <a:off x="7235384" y="7965761"/>
                <a:ext cx="82036" cy="45966"/>
              </a:xfrm>
              <a:custGeom>
                <a:avLst/>
                <a:gdLst/>
                <a:ahLst/>
                <a:cxnLst/>
                <a:rect l="l" t="t" r="r" b="b"/>
                <a:pathLst>
                  <a:path w="771" h="432" extrusionOk="0">
                    <a:moveTo>
                      <a:pt x="382" y="1"/>
                    </a:moveTo>
                    <a:cubicBezTo>
                      <a:pt x="348" y="1"/>
                      <a:pt x="314" y="8"/>
                      <a:pt x="289" y="22"/>
                    </a:cubicBezTo>
                    <a:lnTo>
                      <a:pt x="51" y="158"/>
                    </a:lnTo>
                    <a:cubicBezTo>
                      <a:pt x="1" y="187"/>
                      <a:pt x="1" y="237"/>
                      <a:pt x="51" y="266"/>
                    </a:cubicBezTo>
                    <a:lnTo>
                      <a:pt x="289" y="410"/>
                    </a:lnTo>
                    <a:cubicBezTo>
                      <a:pt x="314" y="424"/>
                      <a:pt x="348" y="432"/>
                      <a:pt x="382" y="432"/>
                    </a:cubicBezTo>
                    <a:cubicBezTo>
                      <a:pt x="416" y="432"/>
                      <a:pt x="450" y="424"/>
                      <a:pt x="475" y="410"/>
                    </a:cubicBezTo>
                    <a:lnTo>
                      <a:pt x="712" y="266"/>
                    </a:lnTo>
                    <a:cubicBezTo>
                      <a:pt x="763" y="237"/>
                      <a:pt x="770" y="187"/>
                      <a:pt x="712" y="158"/>
                    </a:cubicBezTo>
                    <a:lnTo>
                      <a:pt x="475" y="22"/>
                    </a:lnTo>
                    <a:cubicBezTo>
                      <a:pt x="450" y="8"/>
                      <a:pt x="416" y="1"/>
                      <a:pt x="38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928;p48">
                <a:extLst>
                  <a:ext uri="{FF2B5EF4-FFF2-40B4-BE49-F238E27FC236}">
                    <a16:creationId xmlns:a16="http://schemas.microsoft.com/office/drawing/2014/main" id="{B4BAE326-D6EE-331C-B4E1-1E0E33AD1DA8}"/>
                  </a:ext>
                </a:extLst>
              </p:cNvPr>
              <p:cNvSpPr/>
              <p:nvPr/>
            </p:nvSpPr>
            <p:spPr>
              <a:xfrm>
                <a:off x="7240704" y="8145476"/>
                <a:ext cx="77461" cy="42880"/>
              </a:xfrm>
              <a:custGeom>
                <a:avLst/>
                <a:gdLst/>
                <a:ahLst/>
                <a:cxnLst/>
                <a:rect l="l" t="t" r="r" b="b"/>
                <a:pathLst>
                  <a:path w="728" h="403" extrusionOk="0">
                    <a:moveTo>
                      <a:pt x="365" y="1"/>
                    </a:moveTo>
                    <a:cubicBezTo>
                      <a:pt x="332" y="1"/>
                      <a:pt x="299" y="8"/>
                      <a:pt x="274" y="21"/>
                    </a:cubicBezTo>
                    <a:lnTo>
                      <a:pt x="51" y="151"/>
                    </a:lnTo>
                    <a:cubicBezTo>
                      <a:pt x="1" y="180"/>
                      <a:pt x="1" y="230"/>
                      <a:pt x="51" y="259"/>
                    </a:cubicBezTo>
                    <a:lnTo>
                      <a:pt x="274" y="382"/>
                    </a:lnTo>
                    <a:cubicBezTo>
                      <a:pt x="299" y="396"/>
                      <a:pt x="332" y="403"/>
                      <a:pt x="365" y="403"/>
                    </a:cubicBezTo>
                    <a:cubicBezTo>
                      <a:pt x="398" y="403"/>
                      <a:pt x="432" y="396"/>
                      <a:pt x="462" y="382"/>
                    </a:cubicBezTo>
                    <a:lnTo>
                      <a:pt x="677" y="259"/>
                    </a:lnTo>
                    <a:cubicBezTo>
                      <a:pt x="727" y="230"/>
                      <a:pt x="727" y="180"/>
                      <a:pt x="677" y="151"/>
                    </a:cubicBezTo>
                    <a:lnTo>
                      <a:pt x="462" y="21"/>
                    </a:lnTo>
                    <a:cubicBezTo>
                      <a:pt x="432" y="8"/>
                      <a:pt x="398" y="1"/>
                      <a:pt x="365"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929;p48">
                <a:extLst>
                  <a:ext uri="{FF2B5EF4-FFF2-40B4-BE49-F238E27FC236}">
                    <a16:creationId xmlns:a16="http://schemas.microsoft.com/office/drawing/2014/main" id="{5F3206EE-F7DC-AE71-9C8A-90EA0BB05566}"/>
                  </a:ext>
                </a:extLst>
              </p:cNvPr>
              <p:cNvSpPr/>
              <p:nvPr/>
            </p:nvSpPr>
            <p:spPr>
              <a:xfrm>
                <a:off x="7248471" y="8081208"/>
                <a:ext cx="77355" cy="42880"/>
              </a:xfrm>
              <a:custGeom>
                <a:avLst/>
                <a:gdLst/>
                <a:ahLst/>
                <a:cxnLst/>
                <a:rect l="l" t="t" r="r" b="b"/>
                <a:pathLst>
                  <a:path w="727" h="403" extrusionOk="0">
                    <a:moveTo>
                      <a:pt x="359" y="1"/>
                    </a:moveTo>
                    <a:cubicBezTo>
                      <a:pt x="325" y="1"/>
                      <a:pt x="291" y="8"/>
                      <a:pt x="266" y="22"/>
                    </a:cubicBezTo>
                    <a:lnTo>
                      <a:pt x="50" y="144"/>
                    </a:lnTo>
                    <a:cubicBezTo>
                      <a:pt x="0" y="173"/>
                      <a:pt x="0" y="223"/>
                      <a:pt x="50" y="253"/>
                    </a:cubicBezTo>
                    <a:lnTo>
                      <a:pt x="273" y="382"/>
                    </a:lnTo>
                    <a:cubicBezTo>
                      <a:pt x="298" y="396"/>
                      <a:pt x="332" y="403"/>
                      <a:pt x="366" y="403"/>
                    </a:cubicBezTo>
                    <a:cubicBezTo>
                      <a:pt x="400" y="403"/>
                      <a:pt x="434" y="396"/>
                      <a:pt x="459" y="382"/>
                    </a:cubicBezTo>
                    <a:lnTo>
                      <a:pt x="668" y="260"/>
                    </a:lnTo>
                    <a:cubicBezTo>
                      <a:pt x="727" y="230"/>
                      <a:pt x="727" y="180"/>
                      <a:pt x="675" y="151"/>
                    </a:cubicBezTo>
                    <a:lnTo>
                      <a:pt x="452" y="22"/>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930;p48">
                <a:extLst>
                  <a:ext uri="{FF2B5EF4-FFF2-40B4-BE49-F238E27FC236}">
                    <a16:creationId xmlns:a16="http://schemas.microsoft.com/office/drawing/2014/main" id="{511F4DCC-4DE3-0776-FFA5-AE880894FEC0}"/>
                  </a:ext>
                </a:extLst>
              </p:cNvPr>
              <p:cNvSpPr/>
              <p:nvPr/>
            </p:nvSpPr>
            <p:spPr>
              <a:xfrm>
                <a:off x="7252302" y="7895322"/>
                <a:ext cx="81079" cy="45221"/>
              </a:xfrm>
              <a:custGeom>
                <a:avLst/>
                <a:gdLst/>
                <a:ahLst/>
                <a:cxnLst/>
                <a:rect l="l" t="t" r="r" b="b"/>
                <a:pathLst>
                  <a:path w="762" h="425" extrusionOk="0">
                    <a:moveTo>
                      <a:pt x="403" y="1"/>
                    </a:moveTo>
                    <a:cubicBezTo>
                      <a:pt x="369" y="1"/>
                      <a:pt x="334" y="8"/>
                      <a:pt x="309" y="23"/>
                    </a:cubicBezTo>
                    <a:lnTo>
                      <a:pt x="51" y="173"/>
                    </a:lnTo>
                    <a:cubicBezTo>
                      <a:pt x="1" y="202"/>
                      <a:pt x="1" y="252"/>
                      <a:pt x="51" y="282"/>
                    </a:cubicBezTo>
                    <a:lnTo>
                      <a:pt x="259" y="404"/>
                    </a:lnTo>
                    <a:cubicBezTo>
                      <a:pt x="284" y="418"/>
                      <a:pt x="318" y="425"/>
                      <a:pt x="353" y="425"/>
                    </a:cubicBezTo>
                    <a:cubicBezTo>
                      <a:pt x="387" y="425"/>
                      <a:pt x="421" y="418"/>
                      <a:pt x="446" y="404"/>
                    </a:cubicBezTo>
                    <a:lnTo>
                      <a:pt x="704" y="252"/>
                    </a:lnTo>
                    <a:cubicBezTo>
                      <a:pt x="761" y="225"/>
                      <a:pt x="761" y="182"/>
                      <a:pt x="711" y="145"/>
                    </a:cubicBezTo>
                    <a:lnTo>
                      <a:pt x="496" y="23"/>
                    </a:lnTo>
                    <a:cubicBezTo>
                      <a:pt x="471" y="8"/>
                      <a:pt x="437" y="1"/>
                      <a:pt x="40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931;p48">
                <a:extLst>
                  <a:ext uri="{FF2B5EF4-FFF2-40B4-BE49-F238E27FC236}">
                    <a16:creationId xmlns:a16="http://schemas.microsoft.com/office/drawing/2014/main" id="{1C18B870-BC94-EB77-C30B-3D66CC6C5B09}"/>
                  </a:ext>
                </a:extLst>
              </p:cNvPr>
              <p:cNvSpPr/>
              <p:nvPr/>
            </p:nvSpPr>
            <p:spPr>
              <a:xfrm>
                <a:off x="7270710" y="8007258"/>
                <a:ext cx="78844" cy="44263"/>
              </a:xfrm>
              <a:custGeom>
                <a:avLst/>
                <a:gdLst/>
                <a:ahLst/>
                <a:cxnLst/>
                <a:rect l="l" t="t" r="r" b="b"/>
                <a:pathLst>
                  <a:path w="741" h="416" extrusionOk="0">
                    <a:moveTo>
                      <a:pt x="388" y="1"/>
                    </a:moveTo>
                    <a:cubicBezTo>
                      <a:pt x="354" y="1"/>
                      <a:pt x="319" y="9"/>
                      <a:pt x="293" y="27"/>
                    </a:cubicBezTo>
                    <a:lnTo>
                      <a:pt x="57" y="165"/>
                    </a:lnTo>
                    <a:cubicBezTo>
                      <a:pt x="0" y="192"/>
                      <a:pt x="0" y="242"/>
                      <a:pt x="57" y="272"/>
                    </a:cubicBezTo>
                    <a:lnTo>
                      <a:pt x="266" y="394"/>
                    </a:lnTo>
                    <a:cubicBezTo>
                      <a:pt x="291" y="409"/>
                      <a:pt x="325" y="416"/>
                      <a:pt x="359" y="416"/>
                    </a:cubicBezTo>
                    <a:cubicBezTo>
                      <a:pt x="393" y="416"/>
                      <a:pt x="427" y="409"/>
                      <a:pt x="452" y="394"/>
                    </a:cubicBezTo>
                    <a:lnTo>
                      <a:pt x="690" y="258"/>
                    </a:lnTo>
                    <a:cubicBezTo>
                      <a:pt x="740" y="228"/>
                      <a:pt x="740" y="178"/>
                      <a:pt x="690" y="149"/>
                    </a:cubicBezTo>
                    <a:lnTo>
                      <a:pt x="481" y="27"/>
                    </a:lnTo>
                    <a:cubicBezTo>
                      <a:pt x="456" y="9"/>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932;p48">
                <a:extLst>
                  <a:ext uri="{FF2B5EF4-FFF2-40B4-BE49-F238E27FC236}">
                    <a16:creationId xmlns:a16="http://schemas.microsoft.com/office/drawing/2014/main" id="{4D10B3C8-F680-1C32-70EE-D17A68FF051C}"/>
                  </a:ext>
                </a:extLst>
              </p:cNvPr>
              <p:cNvSpPr/>
              <p:nvPr/>
            </p:nvSpPr>
            <p:spPr>
              <a:xfrm>
                <a:off x="7292735" y="8115044"/>
                <a:ext cx="77355" cy="43519"/>
              </a:xfrm>
              <a:custGeom>
                <a:avLst/>
                <a:gdLst/>
                <a:ahLst/>
                <a:cxnLst/>
                <a:rect l="l" t="t" r="r" b="b"/>
                <a:pathLst>
                  <a:path w="727" h="409" extrusionOk="0">
                    <a:moveTo>
                      <a:pt x="368" y="1"/>
                    </a:moveTo>
                    <a:cubicBezTo>
                      <a:pt x="334" y="1"/>
                      <a:pt x="299" y="10"/>
                      <a:pt x="274" y="28"/>
                    </a:cubicBezTo>
                    <a:lnTo>
                      <a:pt x="52" y="150"/>
                    </a:lnTo>
                    <a:cubicBezTo>
                      <a:pt x="0" y="178"/>
                      <a:pt x="0" y="230"/>
                      <a:pt x="52" y="257"/>
                    </a:cubicBezTo>
                    <a:lnTo>
                      <a:pt x="268" y="387"/>
                    </a:lnTo>
                    <a:cubicBezTo>
                      <a:pt x="296" y="401"/>
                      <a:pt x="330" y="409"/>
                      <a:pt x="364" y="409"/>
                    </a:cubicBezTo>
                    <a:cubicBezTo>
                      <a:pt x="398" y="409"/>
                      <a:pt x="432" y="401"/>
                      <a:pt x="461" y="387"/>
                    </a:cubicBezTo>
                    <a:lnTo>
                      <a:pt x="676" y="257"/>
                    </a:lnTo>
                    <a:cubicBezTo>
                      <a:pt x="726" y="230"/>
                      <a:pt x="726" y="178"/>
                      <a:pt x="676" y="150"/>
                    </a:cubicBezTo>
                    <a:lnTo>
                      <a:pt x="461" y="28"/>
                    </a:lnTo>
                    <a:cubicBezTo>
                      <a:pt x="436" y="10"/>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933;p48">
                <a:extLst>
                  <a:ext uri="{FF2B5EF4-FFF2-40B4-BE49-F238E27FC236}">
                    <a16:creationId xmlns:a16="http://schemas.microsoft.com/office/drawing/2014/main" id="{D28C71AF-2D03-768A-7CA7-16F03B630F12}"/>
                  </a:ext>
                </a:extLst>
              </p:cNvPr>
              <p:cNvSpPr/>
              <p:nvPr/>
            </p:nvSpPr>
            <p:spPr>
              <a:xfrm>
                <a:off x="7299651" y="8049926"/>
                <a:ext cx="80334" cy="44370"/>
              </a:xfrm>
              <a:custGeom>
                <a:avLst/>
                <a:gdLst/>
                <a:ahLst/>
                <a:cxnLst/>
                <a:rect l="l" t="t" r="r" b="b"/>
                <a:pathLst>
                  <a:path w="755" h="417" extrusionOk="0">
                    <a:moveTo>
                      <a:pt x="389" y="0"/>
                    </a:moveTo>
                    <a:cubicBezTo>
                      <a:pt x="355" y="0"/>
                      <a:pt x="321" y="8"/>
                      <a:pt x="296" y="22"/>
                    </a:cubicBezTo>
                    <a:lnTo>
                      <a:pt x="58" y="159"/>
                    </a:lnTo>
                    <a:cubicBezTo>
                      <a:pt x="1" y="186"/>
                      <a:pt x="1" y="238"/>
                      <a:pt x="51" y="266"/>
                    </a:cubicBezTo>
                    <a:lnTo>
                      <a:pt x="273" y="395"/>
                    </a:lnTo>
                    <a:cubicBezTo>
                      <a:pt x="298" y="410"/>
                      <a:pt x="332" y="417"/>
                      <a:pt x="367" y="417"/>
                    </a:cubicBezTo>
                    <a:cubicBezTo>
                      <a:pt x="401" y="417"/>
                      <a:pt x="435" y="410"/>
                      <a:pt x="461" y="395"/>
                    </a:cubicBezTo>
                    <a:lnTo>
                      <a:pt x="698" y="259"/>
                    </a:lnTo>
                    <a:cubicBezTo>
                      <a:pt x="755" y="229"/>
                      <a:pt x="755" y="179"/>
                      <a:pt x="698" y="152"/>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934;p48">
                <a:extLst>
                  <a:ext uri="{FF2B5EF4-FFF2-40B4-BE49-F238E27FC236}">
                    <a16:creationId xmlns:a16="http://schemas.microsoft.com/office/drawing/2014/main" id="{893DC700-942A-9F42-51DB-83C6AB073512}"/>
                  </a:ext>
                </a:extLst>
              </p:cNvPr>
              <p:cNvSpPr/>
              <p:nvPr/>
            </p:nvSpPr>
            <p:spPr>
              <a:xfrm>
                <a:off x="7289756" y="7925221"/>
                <a:ext cx="97252" cy="55116"/>
              </a:xfrm>
              <a:custGeom>
                <a:avLst/>
                <a:gdLst/>
                <a:ahLst/>
                <a:cxnLst/>
                <a:rect l="l" t="t" r="r" b="b"/>
                <a:pathLst>
                  <a:path w="914" h="518" extrusionOk="0">
                    <a:moveTo>
                      <a:pt x="532" y="1"/>
                    </a:moveTo>
                    <a:cubicBezTo>
                      <a:pt x="498" y="1"/>
                      <a:pt x="464" y="7"/>
                      <a:pt x="439" y="21"/>
                    </a:cubicBezTo>
                    <a:lnTo>
                      <a:pt x="51" y="246"/>
                    </a:lnTo>
                    <a:cubicBezTo>
                      <a:pt x="1" y="273"/>
                      <a:pt x="1" y="323"/>
                      <a:pt x="51" y="352"/>
                    </a:cubicBezTo>
                    <a:lnTo>
                      <a:pt x="287" y="496"/>
                    </a:lnTo>
                    <a:cubicBezTo>
                      <a:pt x="313" y="510"/>
                      <a:pt x="347" y="518"/>
                      <a:pt x="382" y="518"/>
                    </a:cubicBezTo>
                    <a:cubicBezTo>
                      <a:pt x="416" y="518"/>
                      <a:pt x="450" y="510"/>
                      <a:pt x="475" y="496"/>
                    </a:cubicBezTo>
                    <a:lnTo>
                      <a:pt x="863" y="266"/>
                    </a:lnTo>
                    <a:cubicBezTo>
                      <a:pt x="913" y="237"/>
                      <a:pt x="913" y="187"/>
                      <a:pt x="863" y="159"/>
                    </a:cubicBezTo>
                    <a:lnTo>
                      <a:pt x="625" y="21"/>
                    </a:lnTo>
                    <a:cubicBezTo>
                      <a:pt x="600" y="7"/>
                      <a:pt x="566" y="1"/>
                      <a:pt x="53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935;p48">
                <a:extLst>
                  <a:ext uri="{FF2B5EF4-FFF2-40B4-BE49-F238E27FC236}">
                    <a16:creationId xmlns:a16="http://schemas.microsoft.com/office/drawing/2014/main" id="{81D13CB1-1206-9461-0BEF-889B0ECA1B54}"/>
                  </a:ext>
                </a:extLst>
              </p:cNvPr>
              <p:cNvSpPr/>
              <p:nvPr/>
            </p:nvSpPr>
            <p:spPr>
              <a:xfrm>
                <a:off x="7344873" y="8085890"/>
                <a:ext cx="77355" cy="42774"/>
              </a:xfrm>
              <a:custGeom>
                <a:avLst/>
                <a:gdLst/>
                <a:ahLst/>
                <a:cxnLst/>
                <a:rect l="l" t="t" r="r" b="b"/>
                <a:pathLst>
                  <a:path w="727" h="402" extrusionOk="0">
                    <a:moveTo>
                      <a:pt x="359" y="0"/>
                    </a:moveTo>
                    <a:cubicBezTo>
                      <a:pt x="325" y="0"/>
                      <a:pt x="291" y="7"/>
                      <a:pt x="266" y="21"/>
                    </a:cubicBezTo>
                    <a:lnTo>
                      <a:pt x="57" y="143"/>
                    </a:lnTo>
                    <a:cubicBezTo>
                      <a:pt x="0" y="173"/>
                      <a:pt x="0" y="223"/>
                      <a:pt x="50" y="252"/>
                    </a:cubicBezTo>
                    <a:lnTo>
                      <a:pt x="273" y="381"/>
                    </a:lnTo>
                    <a:cubicBezTo>
                      <a:pt x="298" y="395"/>
                      <a:pt x="332" y="402"/>
                      <a:pt x="366" y="402"/>
                    </a:cubicBezTo>
                    <a:cubicBezTo>
                      <a:pt x="400" y="402"/>
                      <a:pt x="434" y="395"/>
                      <a:pt x="459" y="381"/>
                    </a:cubicBezTo>
                    <a:lnTo>
                      <a:pt x="668" y="259"/>
                    </a:lnTo>
                    <a:cubicBezTo>
                      <a:pt x="726" y="223"/>
                      <a:pt x="726" y="179"/>
                      <a:pt x="675" y="150"/>
                    </a:cubicBezTo>
                    <a:lnTo>
                      <a:pt x="452" y="21"/>
                    </a:lnTo>
                    <a:cubicBezTo>
                      <a:pt x="427" y="7"/>
                      <a:pt x="393" y="0"/>
                      <a:pt x="35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936;p48">
                <a:extLst>
                  <a:ext uri="{FF2B5EF4-FFF2-40B4-BE49-F238E27FC236}">
                    <a16:creationId xmlns:a16="http://schemas.microsoft.com/office/drawing/2014/main" id="{0F77CDE6-AABB-73EC-0175-580BD4BBC7B3}"/>
                  </a:ext>
                </a:extLst>
              </p:cNvPr>
              <p:cNvSpPr/>
              <p:nvPr/>
            </p:nvSpPr>
            <p:spPr>
              <a:xfrm>
                <a:off x="7324869" y="7956610"/>
                <a:ext cx="113319" cy="63629"/>
              </a:xfrm>
              <a:custGeom>
                <a:avLst/>
                <a:gdLst/>
                <a:ahLst/>
                <a:cxnLst/>
                <a:rect l="l" t="t" r="r" b="b"/>
                <a:pathLst>
                  <a:path w="1065" h="598" extrusionOk="0">
                    <a:moveTo>
                      <a:pt x="708" y="1"/>
                    </a:moveTo>
                    <a:cubicBezTo>
                      <a:pt x="675" y="1"/>
                      <a:pt x="641" y="7"/>
                      <a:pt x="612" y="21"/>
                    </a:cubicBezTo>
                    <a:lnTo>
                      <a:pt x="59" y="346"/>
                    </a:lnTo>
                    <a:cubicBezTo>
                      <a:pt x="0" y="373"/>
                      <a:pt x="0" y="425"/>
                      <a:pt x="52" y="453"/>
                    </a:cubicBezTo>
                    <a:lnTo>
                      <a:pt x="267" y="575"/>
                    </a:lnTo>
                    <a:cubicBezTo>
                      <a:pt x="292" y="590"/>
                      <a:pt x="327" y="597"/>
                      <a:pt x="361" y="597"/>
                    </a:cubicBezTo>
                    <a:cubicBezTo>
                      <a:pt x="395" y="597"/>
                      <a:pt x="429" y="590"/>
                      <a:pt x="454" y="575"/>
                    </a:cubicBezTo>
                    <a:lnTo>
                      <a:pt x="1014" y="252"/>
                    </a:lnTo>
                    <a:cubicBezTo>
                      <a:pt x="1064" y="223"/>
                      <a:pt x="1064" y="173"/>
                      <a:pt x="1014" y="144"/>
                    </a:cubicBezTo>
                    <a:lnTo>
                      <a:pt x="799" y="21"/>
                    </a:lnTo>
                    <a:cubicBezTo>
                      <a:pt x="774" y="7"/>
                      <a:pt x="741" y="1"/>
                      <a:pt x="70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937;p48">
                <a:extLst>
                  <a:ext uri="{FF2B5EF4-FFF2-40B4-BE49-F238E27FC236}">
                    <a16:creationId xmlns:a16="http://schemas.microsoft.com/office/drawing/2014/main" id="{09ADE0CE-1444-B312-2A08-531FB7958BE6}"/>
                  </a:ext>
                </a:extLst>
              </p:cNvPr>
              <p:cNvSpPr/>
              <p:nvPr/>
            </p:nvSpPr>
            <p:spPr>
              <a:xfrm>
                <a:off x="7396053" y="8054501"/>
                <a:ext cx="80334" cy="44476"/>
              </a:xfrm>
              <a:custGeom>
                <a:avLst/>
                <a:gdLst/>
                <a:ahLst/>
                <a:cxnLst/>
                <a:rect l="l" t="t" r="r" b="b"/>
                <a:pathLst>
                  <a:path w="755" h="418" extrusionOk="0">
                    <a:moveTo>
                      <a:pt x="389" y="0"/>
                    </a:moveTo>
                    <a:cubicBezTo>
                      <a:pt x="354" y="0"/>
                      <a:pt x="320" y="8"/>
                      <a:pt x="295" y="22"/>
                    </a:cubicBezTo>
                    <a:lnTo>
                      <a:pt x="57" y="159"/>
                    </a:lnTo>
                    <a:cubicBezTo>
                      <a:pt x="0" y="186"/>
                      <a:pt x="0" y="238"/>
                      <a:pt x="57" y="266"/>
                    </a:cubicBezTo>
                    <a:lnTo>
                      <a:pt x="273" y="395"/>
                    </a:lnTo>
                    <a:cubicBezTo>
                      <a:pt x="298" y="410"/>
                      <a:pt x="332" y="417"/>
                      <a:pt x="366" y="417"/>
                    </a:cubicBezTo>
                    <a:cubicBezTo>
                      <a:pt x="401" y="417"/>
                      <a:pt x="435" y="410"/>
                      <a:pt x="461" y="395"/>
                    </a:cubicBezTo>
                    <a:lnTo>
                      <a:pt x="697" y="259"/>
                    </a:lnTo>
                    <a:cubicBezTo>
                      <a:pt x="754" y="223"/>
                      <a:pt x="754" y="179"/>
                      <a:pt x="697" y="152"/>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938;p48">
                <a:extLst>
                  <a:ext uri="{FF2B5EF4-FFF2-40B4-BE49-F238E27FC236}">
                    <a16:creationId xmlns:a16="http://schemas.microsoft.com/office/drawing/2014/main" id="{8DF5A59E-5493-B64E-00BE-E23432A484C1}"/>
                  </a:ext>
                </a:extLst>
              </p:cNvPr>
              <p:cNvSpPr/>
              <p:nvPr/>
            </p:nvSpPr>
            <p:spPr>
              <a:xfrm>
                <a:off x="7354023" y="7986403"/>
                <a:ext cx="136089" cy="76503"/>
              </a:xfrm>
              <a:custGeom>
                <a:avLst/>
                <a:gdLst/>
                <a:ahLst/>
                <a:cxnLst/>
                <a:rect l="l" t="t" r="r" b="b"/>
                <a:pathLst>
                  <a:path w="1279" h="719" extrusionOk="0">
                    <a:moveTo>
                      <a:pt x="913" y="0"/>
                    </a:moveTo>
                    <a:cubicBezTo>
                      <a:pt x="879" y="0"/>
                      <a:pt x="845" y="8"/>
                      <a:pt x="820" y="22"/>
                    </a:cubicBezTo>
                    <a:lnTo>
                      <a:pt x="50" y="461"/>
                    </a:lnTo>
                    <a:cubicBezTo>
                      <a:pt x="0" y="490"/>
                      <a:pt x="0" y="540"/>
                      <a:pt x="50" y="568"/>
                    </a:cubicBezTo>
                    <a:lnTo>
                      <a:pt x="273" y="697"/>
                    </a:lnTo>
                    <a:cubicBezTo>
                      <a:pt x="298" y="712"/>
                      <a:pt x="332" y="719"/>
                      <a:pt x="366" y="719"/>
                    </a:cubicBezTo>
                    <a:cubicBezTo>
                      <a:pt x="400" y="719"/>
                      <a:pt x="434" y="712"/>
                      <a:pt x="459" y="697"/>
                    </a:cubicBezTo>
                    <a:lnTo>
                      <a:pt x="1229" y="259"/>
                    </a:lnTo>
                    <a:cubicBezTo>
                      <a:pt x="1279" y="223"/>
                      <a:pt x="1279" y="179"/>
                      <a:pt x="1229" y="152"/>
                    </a:cubicBezTo>
                    <a:lnTo>
                      <a:pt x="1006" y="22"/>
                    </a:lnTo>
                    <a:cubicBezTo>
                      <a:pt x="981" y="8"/>
                      <a:pt x="947" y="0"/>
                      <a:pt x="91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939;p48">
                <a:extLst>
                  <a:ext uri="{FF2B5EF4-FFF2-40B4-BE49-F238E27FC236}">
                    <a16:creationId xmlns:a16="http://schemas.microsoft.com/office/drawing/2014/main" id="{E8AE1900-0F0A-54CE-EF2D-0A5B81468ED9}"/>
                  </a:ext>
                </a:extLst>
              </p:cNvPr>
              <p:cNvSpPr/>
              <p:nvPr/>
            </p:nvSpPr>
            <p:spPr>
              <a:xfrm>
                <a:off x="7450425" y="8016302"/>
                <a:ext cx="91825" cy="51286"/>
              </a:xfrm>
              <a:custGeom>
                <a:avLst/>
                <a:gdLst/>
                <a:ahLst/>
                <a:cxnLst/>
                <a:rect l="l" t="t" r="r" b="b"/>
                <a:pathLst>
                  <a:path w="863" h="482" extrusionOk="0">
                    <a:moveTo>
                      <a:pt x="495" y="0"/>
                    </a:moveTo>
                    <a:cubicBezTo>
                      <a:pt x="461" y="0"/>
                      <a:pt x="427" y="7"/>
                      <a:pt x="402" y="21"/>
                    </a:cubicBezTo>
                    <a:lnTo>
                      <a:pt x="57" y="223"/>
                    </a:lnTo>
                    <a:cubicBezTo>
                      <a:pt x="0" y="252"/>
                      <a:pt x="0" y="302"/>
                      <a:pt x="57" y="330"/>
                    </a:cubicBezTo>
                    <a:lnTo>
                      <a:pt x="273" y="459"/>
                    </a:lnTo>
                    <a:cubicBezTo>
                      <a:pt x="298" y="474"/>
                      <a:pt x="332" y="481"/>
                      <a:pt x="366" y="481"/>
                    </a:cubicBezTo>
                    <a:cubicBezTo>
                      <a:pt x="400" y="481"/>
                      <a:pt x="434" y="474"/>
                      <a:pt x="459" y="459"/>
                    </a:cubicBezTo>
                    <a:lnTo>
                      <a:pt x="804" y="259"/>
                    </a:lnTo>
                    <a:cubicBezTo>
                      <a:pt x="863" y="230"/>
                      <a:pt x="863" y="180"/>
                      <a:pt x="804" y="150"/>
                    </a:cubicBezTo>
                    <a:lnTo>
                      <a:pt x="588" y="21"/>
                    </a:lnTo>
                    <a:cubicBezTo>
                      <a:pt x="563" y="7"/>
                      <a:pt x="529" y="0"/>
                      <a:pt x="49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940;p48">
                <a:extLst>
                  <a:ext uri="{FF2B5EF4-FFF2-40B4-BE49-F238E27FC236}">
                    <a16:creationId xmlns:a16="http://schemas.microsoft.com/office/drawing/2014/main" id="{0EFC4072-CCC6-C78A-49A5-D610C6B3AEAE}"/>
                  </a:ext>
                </a:extLst>
              </p:cNvPr>
              <p:cNvSpPr/>
              <p:nvPr/>
            </p:nvSpPr>
            <p:spPr>
              <a:xfrm>
                <a:off x="6365750" y="7837119"/>
                <a:ext cx="1405896" cy="829407"/>
              </a:xfrm>
              <a:custGeom>
                <a:avLst/>
                <a:gdLst/>
                <a:ahLst/>
                <a:cxnLst/>
                <a:rect l="l" t="t" r="r" b="b"/>
                <a:pathLst>
                  <a:path w="13213" h="7795" extrusionOk="0">
                    <a:moveTo>
                      <a:pt x="8426" y="368"/>
                    </a:moveTo>
                    <a:cubicBezTo>
                      <a:pt x="8460" y="368"/>
                      <a:pt x="8494" y="376"/>
                      <a:pt x="8519" y="390"/>
                    </a:cubicBezTo>
                    <a:lnTo>
                      <a:pt x="8555" y="411"/>
                    </a:lnTo>
                    <a:cubicBezTo>
                      <a:pt x="8605" y="440"/>
                      <a:pt x="8605" y="490"/>
                      <a:pt x="8555" y="520"/>
                    </a:cubicBezTo>
                    <a:lnTo>
                      <a:pt x="8296" y="670"/>
                    </a:lnTo>
                    <a:cubicBezTo>
                      <a:pt x="8271" y="685"/>
                      <a:pt x="8237" y="692"/>
                      <a:pt x="8203" y="692"/>
                    </a:cubicBezTo>
                    <a:cubicBezTo>
                      <a:pt x="8169" y="692"/>
                      <a:pt x="8134" y="685"/>
                      <a:pt x="8108" y="670"/>
                    </a:cubicBezTo>
                    <a:lnTo>
                      <a:pt x="8074" y="649"/>
                    </a:lnTo>
                    <a:cubicBezTo>
                      <a:pt x="8022" y="620"/>
                      <a:pt x="8022" y="570"/>
                      <a:pt x="8074" y="540"/>
                    </a:cubicBezTo>
                    <a:lnTo>
                      <a:pt x="8333" y="390"/>
                    </a:lnTo>
                    <a:cubicBezTo>
                      <a:pt x="8358" y="376"/>
                      <a:pt x="8392" y="368"/>
                      <a:pt x="8426" y="368"/>
                    </a:cubicBezTo>
                    <a:close/>
                    <a:moveTo>
                      <a:pt x="8735" y="548"/>
                    </a:moveTo>
                    <a:cubicBezTo>
                      <a:pt x="8769" y="548"/>
                      <a:pt x="8803" y="555"/>
                      <a:pt x="8828" y="570"/>
                    </a:cubicBezTo>
                    <a:lnTo>
                      <a:pt x="9043" y="692"/>
                    </a:lnTo>
                    <a:cubicBezTo>
                      <a:pt x="9093" y="729"/>
                      <a:pt x="9093" y="772"/>
                      <a:pt x="9036" y="799"/>
                    </a:cubicBezTo>
                    <a:lnTo>
                      <a:pt x="8778" y="951"/>
                    </a:lnTo>
                    <a:cubicBezTo>
                      <a:pt x="8753" y="965"/>
                      <a:pt x="8719" y="972"/>
                      <a:pt x="8685" y="972"/>
                    </a:cubicBezTo>
                    <a:cubicBezTo>
                      <a:pt x="8650" y="972"/>
                      <a:pt x="8616" y="965"/>
                      <a:pt x="8591" y="951"/>
                    </a:cubicBezTo>
                    <a:lnTo>
                      <a:pt x="8383" y="829"/>
                    </a:lnTo>
                    <a:cubicBezTo>
                      <a:pt x="8333" y="799"/>
                      <a:pt x="8333" y="749"/>
                      <a:pt x="8383" y="720"/>
                    </a:cubicBezTo>
                    <a:lnTo>
                      <a:pt x="8641" y="570"/>
                    </a:lnTo>
                    <a:cubicBezTo>
                      <a:pt x="8666" y="555"/>
                      <a:pt x="8701" y="548"/>
                      <a:pt x="8735" y="548"/>
                    </a:cubicBezTo>
                    <a:close/>
                    <a:moveTo>
                      <a:pt x="7896" y="677"/>
                    </a:moveTo>
                    <a:cubicBezTo>
                      <a:pt x="7929" y="677"/>
                      <a:pt x="7962" y="685"/>
                      <a:pt x="7988" y="699"/>
                    </a:cubicBezTo>
                    <a:lnTo>
                      <a:pt x="8022" y="720"/>
                    </a:lnTo>
                    <a:cubicBezTo>
                      <a:pt x="8074" y="749"/>
                      <a:pt x="8074" y="799"/>
                      <a:pt x="8022" y="829"/>
                    </a:cubicBezTo>
                    <a:lnTo>
                      <a:pt x="7786" y="965"/>
                    </a:lnTo>
                    <a:cubicBezTo>
                      <a:pt x="7761" y="980"/>
                      <a:pt x="7727" y="987"/>
                      <a:pt x="7693" y="987"/>
                    </a:cubicBezTo>
                    <a:cubicBezTo>
                      <a:pt x="7659" y="987"/>
                      <a:pt x="7624" y="980"/>
                      <a:pt x="7599" y="965"/>
                    </a:cubicBezTo>
                    <a:lnTo>
                      <a:pt x="7563" y="944"/>
                    </a:lnTo>
                    <a:cubicBezTo>
                      <a:pt x="7513" y="915"/>
                      <a:pt x="7513" y="865"/>
                      <a:pt x="7563" y="835"/>
                    </a:cubicBezTo>
                    <a:lnTo>
                      <a:pt x="7800" y="699"/>
                    </a:lnTo>
                    <a:cubicBezTo>
                      <a:pt x="7829" y="685"/>
                      <a:pt x="7863" y="677"/>
                      <a:pt x="7896" y="677"/>
                    </a:cubicBezTo>
                    <a:close/>
                    <a:moveTo>
                      <a:pt x="7386" y="972"/>
                    </a:moveTo>
                    <a:cubicBezTo>
                      <a:pt x="7420" y="972"/>
                      <a:pt x="7452" y="980"/>
                      <a:pt x="7477" y="994"/>
                    </a:cubicBezTo>
                    <a:lnTo>
                      <a:pt x="7513" y="1015"/>
                    </a:lnTo>
                    <a:cubicBezTo>
                      <a:pt x="7570" y="1044"/>
                      <a:pt x="7563" y="1094"/>
                      <a:pt x="7513" y="1124"/>
                    </a:cubicBezTo>
                    <a:lnTo>
                      <a:pt x="7304" y="1246"/>
                    </a:lnTo>
                    <a:cubicBezTo>
                      <a:pt x="7279" y="1260"/>
                      <a:pt x="7245" y="1267"/>
                      <a:pt x="7211" y="1267"/>
                    </a:cubicBezTo>
                    <a:cubicBezTo>
                      <a:pt x="7177" y="1267"/>
                      <a:pt x="7142" y="1260"/>
                      <a:pt x="7116" y="1246"/>
                    </a:cubicBezTo>
                    <a:lnTo>
                      <a:pt x="7082" y="1224"/>
                    </a:lnTo>
                    <a:cubicBezTo>
                      <a:pt x="7030" y="1194"/>
                      <a:pt x="7030" y="1144"/>
                      <a:pt x="7082" y="1117"/>
                    </a:cubicBezTo>
                    <a:lnTo>
                      <a:pt x="7289" y="994"/>
                    </a:lnTo>
                    <a:cubicBezTo>
                      <a:pt x="7318" y="980"/>
                      <a:pt x="7353" y="972"/>
                      <a:pt x="7386" y="972"/>
                    </a:cubicBezTo>
                    <a:close/>
                    <a:moveTo>
                      <a:pt x="8203" y="857"/>
                    </a:moveTo>
                    <a:cubicBezTo>
                      <a:pt x="8237" y="857"/>
                      <a:pt x="8271" y="864"/>
                      <a:pt x="8296" y="879"/>
                    </a:cubicBezTo>
                    <a:lnTo>
                      <a:pt x="8512" y="1001"/>
                    </a:lnTo>
                    <a:cubicBezTo>
                      <a:pt x="8562" y="1030"/>
                      <a:pt x="8562" y="1080"/>
                      <a:pt x="8512" y="1108"/>
                    </a:cubicBezTo>
                    <a:lnTo>
                      <a:pt x="8267" y="1246"/>
                    </a:lnTo>
                    <a:cubicBezTo>
                      <a:pt x="8242" y="1260"/>
                      <a:pt x="8208" y="1267"/>
                      <a:pt x="8174" y="1267"/>
                    </a:cubicBezTo>
                    <a:cubicBezTo>
                      <a:pt x="8140" y="1267"/>
                      <a:pt x="8106" y="1260"/>
                      <a:pt x="8081" y="1246"/>
                    </a:cubicBezTo>
                    <a:lnTo>
                      <a:pt x="7872" y="1124"/>
                    </a:lnTo>
                    <a:cubicBezTo>
                      <a:pt x="7822" y="1094"/>
                      <a:pt x="7822" y="1044"/>
                      <a:pt x="7872" y="1015"/>
                    </a:cubicBezTo>
                    <a:lnTo>
                      <a:pt x="8108" y="879"/>
                    </a:lnTo>
                    <a:cubicBezTo>
                      <a:pt x="8134" y="864"/>
                      <a:pt x="8169" y="857"/>
                      <a:pt x="8203" y="857"/>
                    </a:cubicBezTo>
                    <a:close/>
                    <a:moveTo>
                      <a:pt x="9216" y="829"/>
                    </a:moveTo>
                    <a:cubicBezTo>
                      <a:pt x="9250" y="829"/>
                      <a:pt x="9284" y="835"/>
                      <a:pt x="9309" y="849"/>
                    </a:cubicBezTo>
                    <a:lnTo>
                      <a:pt x="9547" y="987"/>
                    </a:lnTo>
                    <a:cubicBezTo>
                      <a:pt x="9597" y="1015"/>
                      <a:pt x="9597" y="1065"/>
                      <a:pt x="9547" y="1094"/>
                    </a:cubicBezTo>
                    <a:lnTo>
                      <a:pt x="9159" y="1324"/>
                    </a:lnTo>
                    <a:cubicBezTo>
                      <a:pt x="9134" y="1338"/>
                      <a:pt x="9100" y="1346"/>
                      <a:pt x="9066" y="1346"/>
                    </a:cubicBezTo>
                    <a:cubicBezTo>
                      <a:pt x="9031" y="1346"/>
                      <a:pt x="8997" y="1338"/>
                      <a:pt x="8971" y="1324"/>
                    </a:cubicBezTo>
                    <a:lnTo>
                      <a:pt x="8735" y="1180"/>
                    </a:lnTo>
                    <a:cubicBezTo>
                      <a:pt x="8685" y="1151"/>
                      <a:pt x="8685" y="1101"/>
                      <a:pt x="8735" y="1074"/>
                    </a:cubicBezTo>
                    <a:lnTo>
                      <a:pt x="9123" y="849"/>
                    </a:lnTo>
                    <a:cubicBezTo>
                      <a:pt x="9148" y="835"/>
                      <a:pt x="9182" y="829"/>
                      <a:pt x="9216" y="829"/>
                    </a:cubicBezTo>
                    <a:close/>
                    <a:moveTo>
                      <a:pt x="6901" y="1246"/>
                    </a:moveTo>
                    <a:cubicBezTo>
                      <a:pt x="6935" y="1246"/>
                      <a:pt x="6970" y="1256"/>
                      <a:pt x="6996" y="1274"/>
                    </a:cubicBezTo>
                    <a:lnTo>
                      <a:pt x="7030" y="1289"/>
                    </a:lnTo>
                    <a:cubicBezTo>
                      <a:pt x="7082" y="1317"/>
                      <a:pt x="7082" y="1367"/>
                      <a:pt x="7030" y="1396"/>
                    </a:cubicBezTo>
                    <a:lnTo>
                      <a:pt x="6808" y="1526"/>
                    </a:lnTo>
                    <a:cubicBezTo>
                      <a:pt x="6783" y="1540"/>
                      <a:pt x="6749" y="1547"/>
                      <a:pt x="6714" y="1547"/>
                    </a:cubicBezTo>
                    <a:cubicBezTo>
                      <a:pt x="6680" y="1547"/>
                      <a:pt x="6646" y="1540"/>
                      <a:pt x="6621" y="1526"/>
                    </a:cubicBezTo>
                    <a:lnTo>
                      <a:pt x="6592" y="1505"/>
                    </a:lnTo>
                    <a:cubicBezTo>
                      <a:pt x="6535" y="1475"/>
                      <a:pt x="6535" y="1425"/>
                      <a:pt x="6592" y="1396"/>
                    </a:cubicBezTo>
                    <a:lnTo>
                      <a:pt x="6808" y="1274"/>
                    </a:lnTo>
                    <a:cubicBezTo>
                      <a:pt x="6833" y="1256"/>
                      <a:pt x="6867" y="1246"/>
                      <a:pt x="6901" y="1246"/>
                    </a:cubicBezTo>
                    <a:close/>
                    <a:moveTo>
                      <a:pt x="7693" y="1152"/>
                    </a:moveTo>
                    <a:cubicBezTo>
                      <a:pt x="7727" y="1152"/>
                      <a:pt x="7761" y="1159"/>
                      <a:pt x="7786" y="1174"/>
                    </a:cubicBezTo>
                    <a:lnTo>
                      <a:pt x="8001" y="1296"/>
                    </a:lnTo>
                    <a:cubicBezTo>
                      <a:pt x="8051" y="1324"/>
                      <a:pt x="8051" y="1375"/>
                      <a:pt x="8001" y="1403"/>
                    </a:cubicBezTo>
                    <a:lnTo>
                      <a:pt x="7786" y="1526"/>
                    </a:lnTo>
                    <a:cubicBezTo>
                      <a:pt x="7761" y="1540"/>
                      <a:pt x="7727" y="1547"/>
                      <a:pt x="7693" y="1547"/>
                    </a:cubicBezTo>
                    <a:cubicBezTo>
                      <a:pt x="7659" y="1547"/>
                      <a:pt x="7624" y="1540"/>
                      <a:pt x="7599" y="1526"/>
                    </a:cubicBezTo>
                    <a:lnTo>
                      <a:pt x="7391" y="1403"/>
                    </a:lnTo>
                    <a:cubicBezTo>
                      <a:pt x="7341" y="1375"/>
                      <a:pt x="7341" y="1324"/>
                      <a:pt x="7391" y="1296"/>
                    </a:cubicBezTo>
                    <a:lnTo>
                      <a:pt x="7599" y="1174"/>
                    </a:lnTo>
                    <a:cubicBezTo>
                      <a:pt x="7624" y="1159"/>
                      <a:pt x="7659" y="1152"/>
                      <a:pt x="7693" y="1152"/>
                    </a:cubicBezTo>
                    <a:close/>
                    <a:moveTo>
                      <a:pt x="8555" y="1210"/>
                    </a:moveTo>
                    <a:cubicBezTo>
                      <a:pt x="8589" y="1210"/>
                      <a:pt x="8623" y="1217"/>
                      <a:pt x="8648" y="1231"/>
                    </a:cubicBezTo>
                    <a:lnTo>
                      <a:pt x="8885" y="1367"/>
                    </a:lnTo>
                    <a:cubicBezTo>
                      <a:pt x="8943" y="1396"/>
                      <a:pt x="8936" y="1446"/>
                      <a:pt x="8885" y="1475"/>
                    </a:cubicBezTo>
                    <a:lnTo>
                      <a:pt x="8648" y="1619"/>
                    </a:lnTo>
                    <a:cubicBezTo>
                      <a:pt x="8623" y="1633"/>
                      <a:pt x="8589" y="1641"/>
                      <a:pt x="8555" y="1641"/>
                    </a:cubicBezTo>
                    <a:cubicBezTo>
                      <a:pt x="8521" y="1641"/>
                      <a:pt x="8487" y="1633"/>
                      <a:pt x="8462" y="1619"/>
                    </a:cubicBezTo>
                    <a:lnTo>
                      <a:pt x="8224" y="1475"/>
                    </a:lnTo>
                    <a:cubicBezTo>
                      <a:pt x="8174" y="1446"/>
                      <a:pt x="8174" y="1396"/>
                      <a:pt x="8224" y="1367"/>
                    </a:cubicBezTo>
                    <a:lnTo>
                      <a:pt x="8462" y="1231"/>
                    </a:lnTo>
                    <a:cubicBezTo>
                      <a:pt x="8487" y="1217"/>
                      <a:pt x="8521" y="1210"/>
                      <a:pt x="8555" y="1210"/>
                    </a:cubicBezTo>
                    <a:close/>
                    <a:moveTo>
                      <a:pt x="9722" y="1124"/>
                    </a:moveTo>
                    <a:cubicBezTo>
                      <a:pt x="9755" y="1124"/>
                      <a:pt x="9788" y="1130"/>
                      <a:pt x="9813" y="1144"/>
                    </a:cubicBezTo>
                    <a:lnTo>
                      <a:pt x="10028" y="1267"/>
                    </a:lnTo>
                    <a:cubicBezTo>
                      <a:pt x="10078" y="1296"/>
                      <a:pt x="10078" y="1346"/>
                      <a:pt x="10028" y="1375"/>
                    </a:cubicBezTo>
                    <a:lnTo>
                      <a:pt x="9468" y="1698"/>
                    </a:lnTo>
                    <a:cubicBezTo>
                      <a:pt x="9443" y="1713"/>
                      <a:pt x="9409" y="1720"/>
                      <a:pt x="9375" y="1720"/>
                    </a:cubicBezTo>
                    <a:cubicBezTo>
                      <a:pt x="9341" y="1720"/>
                      <a:pt x="9306" y="1713"/>
                      <a:pt x="9281" y="1698"/>
                    </a:cubicBezTo>
                    <a:lnTo>
                      <a:pt x="9066" y="1576"/>
                    </a:lnTo>
                    <a:cubicBezTo>
                      <a:pt x="9014" y="1548"/>
                      <a:pt x="9014" y="1496"/>
                      <a:pt x="9073" y="1469"/>
                    </a:cubicBezTo>
                    <a:lnTo>
                      <a:pt x="9626" y="1144"/>
                    </a:lnTo>
                    <a:cubicBezTo>
                      <a:pt x="9655" y="1130"/>
                      <a:pt x="9689" y="1124"/>
                      <a:pt x="9722" y="1124"/>
                    </a:cubicBezTo>
                    <a:close/>
                    <a:moveTo>
                      <a:pt x="6413" y="1533"/>
                    </a:moveTo>
                    <a:cubicBezTo>
                      <a:pt x="6447" y="1533"/>
                      <a:pt x="6481" y="1540"/>
                      <a:pt x="6506" y="1555"/>
                    </a:cubicBezTo>
                    <a:lnTo>
                      <a:pt x="6542" y="1576"/>
                    </a:lnTo>
                    <a:cubicBezTo>
                      <a:pt x="6592" y="1605"/>
                      <a:pt x="6592" y="1655"/>
                      <a:pt x="6542" y="1684"/>
                    </a:cubicBezTo>
                    <a:lnTo>
                      <a:pt x="6319" y="1807"/>
                    </a:lnTo>
                    <a:cubicBezTo>
                      <a:pt x="6294" y="1824"/>
                      <a:pt x="6262" y="1833"/>
                      <a:pt x="6229" y="1833"/>
                    </a:cubicBezTo>
                    <a:cubicBezTo>
                      <a:pt x="6196" y="1833"/>
                      <a:pt x="6162" y="1824"/>
                      <a:pt x="6133" y="1807"/>
                    </a:cubicBezTo>
                    <a:lnTo>
                      <a:pt x="6104" y="1791"/>
                    </a:lnTo>
                    <a:cubicBezTo>
                      <a:pt x="6047" y="1755"/>
                      <a:pt x="6047" y="1712"/>
                      <a:pt x="6104" y="1684"/>
                    </a:cubicBezTo>
                    <a:lnTo>
                      <a:pt x="6319" y="1555"/>
                    </a:lnTo>
                    <a:cubicBezTo>
                      <a:pt x="6344" y="1540"/>
                      <a:pt x="6379" y="1533"/>
                      <a:pt x="6413" y="1533"/>
                    </a:cubicBezTo>
                    <a:close/>
                    <a:moveTo>
                      <a:pt x="7211" y="1425"/>
                    </a:moveTo>
                    <a:cubicBezTo>
                      <a:pt x="7245" y="1425"/>
                      <a:pt x="7279" y="1432"/>
                      <a:pt x="7304" y="1446"/>
                    </a:cubicBezTo>
                    <a:lnTo>
                      <a:pt x="7520" y="1576"/>
                    </a:lnTo>
                    <a:cubicBezTo>
                      <a:pt x="7570" y="1605"/>
                      <a:pt x="7570" y="1655"/>
                      <a:pt x="7520" y="1684"/>
                    </a:cubicBezTo>
                    <a:lnTo>
                      <a:pt x="7298" y="1807"/>
                    </a:lnTo>
                    <a:cubicBezTo>
                      <a:pt x="7272" y="1824"/>
                      <a:pt x="7237" y="1833"/>
                      <a:pt x="7203" y="1833"/>
                    </a:cubicBezTo>
                    <a:cubicBezTo>
                      <a:pt x="7169" y="1833"/>
                      <a:pt x="7135" y="1824"/>
                      <a:pt x="7110" y="1807"/>
                    </a:cubicBezTo>
                    <a:lnTo>
                      <a:pt x="6894" y="1684"/>
                    </a:lnTo>
                    <a:cubicBezTo>
                      <a:pt x="6844" y="1655"/>
                      <a:pt x="6844" y="1605"/>
                      <a:pt x="6894" y="1576"/>
                    </a:cubicBezTo>
                    <a:lnTo>
                      <a:pt x="7116" y="1446"/>
                    </a:lnTo>
                    <a:cubicBezTo>
                      <a:pt x="7142" y="1432"/>
                      <a:pt x="7177" y="1425"/>
                      <a:pt x="7211" y="1425"/>
                    </a:cubicBezTo>
                    <a:close/>
                    <a:moveTo>
                      <a:pt x="8045" y="1504"/>
                    </a:moveTo>
                    <a:cubicBezTo>
                      <a:pt x="8079" y="1504"/>
                      <a:pt x="8113" y="1511"/>
                      <a:pt x="8138" y="1526"/>
                    </a:cubicBezTo>
                    <a:lnTo>
                      <a:pt x="8376" y="1662"/>
                    </a:lnTo>
                    <a:cubicBezTo>
                      <a:pt x="8433" y="1691"/>
                      <a:pt x="8433" y="1741"/>
                      <a:pt x="8376" y="1770"/>
                    </a:cubicBezTo>
                    <a:lnTo>
                      <a:pt x="8167" y="1893"/>
                    </a:lnTo>
                    <a:cubicBezTo>
                      <a:pt x="8142" y="1907"/>
                      <a:pt x="8108" y="1914"/>
                      <a:pt x="8074" y="1914"/>
                    </a:cubicBezTo>
                    <a:cubicBezTo>
                      <a:pt x="8039" y="1914"/>
                      <a:pt x="8005" y="1907"/>
                      <a:pt x="7979" y="1893"/>
                    </a:cubicBezTo>
                    <a:lnTo>
                      <a:pt x="7743" y="1755"/>
                    </a:lnTo>
                    <a:cubicBezTo>
                      <a:pt x="7693" y="1727"/>
                      <a:pt x="7693" y="1677"/>
                      <a:pt x="7743" y="1648"/>
                    </a:cubicBezTo>
                    <a:lnTo>
                      <a:pt x="7951" y="1526"/>
                    </a:lnTo>
                    <a:cubicBezTo>
                      <a:pt x="7976" y="1511"/>
                      <a:pt x="8010" y="1504"/>
                      <a:pt x="8045" y="1504"/>
                    </a:cubicBezTo>
                    <a:close/>
                    <a:moveTo>
                      <a:pt x="8893" y="1600"/>
                    </a:moveTo>
                    <a:cubicBezTo>
                      <a:pt x="8927" y="1600"/>
                      <a:pt x="8961" y="1608"/>
                      <a:pt x="8986" y="1626"/>
                    </a:cubicBezTo>
                    <a:lnTo>
                      <a:pt x="9195" y="1748"/>
                    </a:lnTo>
                    <a:cubicBezTo>
                      <a:pt x="9245" y="1777"/>
                      <a:pt x="9245" y="1827"/>
                      <a:pt x="9195" y="1857"/>
                    </a:cubicBezTo>
                    <a:lnTo>
                      <a:pt x="8957" y="1993"/>
                    </a:lnTo>
                    <a:cubicBezTo>
                      <a:pt x="8932" y="2008"/>
                      <a:pt x="8898" y="2015"/>
                      <a:pt x="8864" y="2015"/>
                    </a:cubicBezTo>
                    <a:cubicBezTo>
                      <a:pt x="8830" y="2015"/>
                      <a:pt x="8796" y="2008"/>
                      <a:pt x="8771" y="1993"/>
                    </a:cubicBezTo>
                    <a:lnTo>
                      <a:pt x="8562" y="1871"/>
                    </a:lnTo>
                    <a:cubicBezTo>
                      <a:pt x="8505" y="1841"/>
                      <a:pt x="8505" y="1791"/>
                      <a:pt x="8562" y="1764"/>
                    </a:cubicBezTo>
                    <a:lnTo>
                      <a:pt x="8798" y="1626"/>
                    </a:lnTo>
                    <a:cubicBezTo>
                      <a:pt x="8824" y="1608"/>
                      <a:pt x="8859" y="1600"/>
                      <a:pt x="8893" y="1600"/>
                    </a:cubicBezTo>
                    <a:close/>
                    <a:moveTo>
                      <a:pt x="6721" y="1712"/>
                    </a:moveTo>
                    <a:cubicBezTo>
                      <a:pt x="6755" y="1712"/>
                      <a:pt x="6790" y="1720"/>
                      <a:pt x="6815" y="1734"/>
                    </a:cubicBezTo>
                    <a:lnTo>
                      <a:pt x="7023" y="1857"/>
                    </a:lnTo>
                    <a:cubicBezTo>
                      <a:pt x="7082" y="1884"/>
                      <a:pt x="7073" y="1936"/>
                      <a:pt x="7023" y="1964"/>
                    </a:cubicBezTo>
                    <a:lnTo>
                      <a:pt x="6808" y="2093"/>
                    </a:lnTo>
                    <a:cubicBezTo>
                      <a:pt x="6783" y="2108"/>
                      <a:pt x="6749" y="2115"/>
                      <a:pt x="6714" y="2115"/>
                    </a:cubicBezTo>
                    <a:cubicBezTo>
                      <a:pt x="6680" y="2115"/>
                      <a:pt x="6646" y="2108"/>
                      <a:pt x="6621" y="2093"/>
                    </a:cubicBezTo>
                    <a:lnTo>
                      <a:pt x="6406" y="1971"/>
                    </a:lnTo>
                    <a:cubicBezTo>
                      <a:pt x="6356" y="1936"/>
                      <a:pt x="6356" y="1893"/>
                      <a:pt x="6413" y="1857"/>
                    </a:cubicBezTo>
                    <a:lnTo>
                      <a:pt x="6628" y="1734"/>
                    </a:lnTo>
                    <a:cubicBezTo>
                      <a:pt x="6653" y="1720"/>
                      <a:pt x="6687" y="1712"/>
                      <a:pt x="6721" y="1712"/>
                    </a:cubicBezTo>
                    <a:close/>
                    <a:moveTo>
                      <a:pt x="10201" y="1403"/>
                    </a:moveTo>
                    <a:cubicBezTo>
                      <a:pt x="10235" y="1403"/>
                      <a:pt x="10269" y="1411"/>
                      <a:pt x="10294" y="1425"/>
                    </a:cubicBezTo>
                    <a:lnTo>
                      <a:pt x="10517" y="1555"/>
                    </a:lnTo>
                    <a:cubicBezTo>
                      <a:pt x="10567" y="1582"/>
                      <a:pt x="10567" y="1626"/>
                      <a:pt x="10517" y="1662"/>
                    </a:cubicBezTo>
                    <a:lnTo>
                      <a:pt x="9747" y="2100"/>
                    </a:lnTo>
                    <a:cubicBezTo>
                      <a:pt x="9722" y="2115"/>
                      <a:pt x="9688" y="2122"/>
                      <a:pt x="9654" y="2122"/>
                    </a:cubicBezTo>
                    <a:cubicBezTo>
                      <a:pt x="9620" y="2122"/>
                      <a:pt x="9586" y="2115"/>
                      <a:pt x="9561" y="2100"/>
                    </a:cubicBezTo>
                    <a:lnTo>
                      <a:pt x="9338" y="1971"/>
                    </a:lnTo>
                    <a:cubicBezTo>
                      <a:pt x="9288" y="1943"/>
                      <a:pt x="9288" y="1893"/>
                      <a:pt x="9338" y="1864"/>
                    </a:cubicBezTo>
                    <a:lnTo>
                      <a:pt x="10108" y="1425"/>
                    </a:lnTo>
                    <a:cubicBezTo>
                      <a:pt x="10133" y="1411"/>
                      <a:pt x="10167" y="1403"/>
                      <a:pt x="10201" y="1403"/>
                    </a:cubicBezTo>
                    <a:close/>
                    <a:moveTo>
                      <a:pt x="5924" y="1814"/>
                    </a:moveTo>
                    <a:cubicBezTo>
                      <a:pt x="5958" y="1814"/>
                      <a:pt x="5993" y="1820"/>
                      <a:pt x="6018" y="1834"/>
                    </a:cubicBezTo>
                    <a:lnTo>
                      <a:pt x="6054" y="1857"/>
                    </a:lnTo>
                    <a:cubicBezTo>
                      <a:pt x="6104" y="1884"/>
                      <a:pt x="6104" y="1936"/>
                      <a:pt x="6054" y="1964"/>
                    </a:cubicBezTo>
                    <a:lnTo>
                      <a:pt x="5809" y="2100"/>
                    </a:lnTo>
                    <a:cubicBezTo>
                      <a:pt x="5784" y="2118"/>
                      <a:pt x="5751" y="2127"/>
                      <a:pt x="5718" y="2127"/>
                    </a:cubicBezTo>
                    <a:cubicBezTo>
                      <a:pt x="5685" y="2127"/>
                      <a:pt x="5651" y="2118"/>
                      <a:pt x="5622" y="2100"/>
                    </a:cubicBezTo>
                    <a:lnTo>
                      <a:pt x="5593" y="2086"/>
                    </a:lnTo>
                    <a:cubicBezTo>
                      <a:pt x="5536" y="2050"/>
                      <a:pt x="5543" y="2007"/>
                      <a:pt x="5593" y="1979"/>
                    </a:cubicBezTo>
                    <a:lnTo>
                      <a:pt x="5831" y="1834"/>
                    </a:lnTo>
                    <a:cubicBezTo>
                      <a:pt x="5856" y="1820"/>
                      <a:pt x="5890" y="1814"/>
                      <a:pt x="5924" y="1814"/>
                    </a:cubicBezTo>
                    <a:close/>
                    <a:moveTo>
                      <a:pt x="10689" y="1684"/>
                    </a:moveTo>
                    <a:cubicBezTo>
                      <a:pt x="10723" y="1684"/>
                      <a:pt x="10757" y="1691"/>
                      <a:pt x="10782" y="1705"/>
                    </a:cubicBezTo>
                    <a:lnTo>
                      <a:pt x="10998" y="1834"/>
                    </a:lnTo>
                    <a:cubicBezTo>
                      <a:pt x="11057" y="1864"/>
                      <a:pt x="11057" y="1914"/>
                      <a:pt x="10998" y="1943"/>
                    </a:cubicBezTo>
                    <a:lnTo>
                      <a:pt x="10653" y="2143"/>
                    </a:lnTo>
                    <a:cubicBezTo>
                      <a:pt x="10628" y="2158"/>
                      <a:pt x="10594" y="2165"/>
                      <a:pt x="10560" y="2165"/>
                    </a:cubicBezTo>
                    <a:cubicBezTo>
                      <a:pt x="10526" y="2165"/>
                      <a:pt x="10492" y="2158"/>
                      <a:pt x="10467" y="2143"/>
                    </a:cubicBezTo>
                    <a:lnTo>
                      <a:pt x="10251" y="2014"/>
                    </a:lnTo>
                    <a:cubicBezTo>
                      <a:pt x="10194" y="1986"/>
                      <a:pt x="10194" y="1936"/>
                      <a:pt x="10251" y="1907"/>
                    </a:cubicBezTo>
                    <a:lnTo>
                      <a:pt x="10596" y="1705"/>
                    </a:lnTo>
                    <a:cubicBezTo>
                      <a:pt x="10621" y="1691"/>
                      <a:pt x="10655" y="1684"/>
                      <a:pt x="10689" y="1684"/>
                    </a:cubicBezTo>
                    <a:close/>
                    <a:moveTo>
                      <a:pt x="7563" y="1785"/>
                    </a:moveTo>
                    <a:cubicBezTo>
                      <a:pt x="7597" y="1785"/>
                      <a:pt x="7631" y="1792"/>
                      <a:pt x="7656" y="1807"/>
                    </a:cubicBezTo>
                    <a:lnTo>
                      <a:pt x="7893" y="1943"/>
                    </a:lnTo>
                    <a:cubicBezTo>
                      <a:pt x="7944" y="1971"/>
                      <a:pt x="7944" y="2022"/>
                      <a:pt x="7893" y="2050"/>
                    </a:cubicBezTo>
                    <a:lnTo>
                      <a:pt x="7670" y="2179"/>
                    </a:lnTo>
                    <a:cubicBezTo>
                      <a:pt x="7645" y="2194"/>
                      <a:pt x="7613" y="2201"/>
                      <a:pt x="7580" y="2201"/>
                    </a:cubicBezTo>
                    <a:cubicBezTo>
                      <a:pt x="7546" y="2201"/>
                      <a:pt x="7512" y="2194"/>
                      <a:pt x="7484" y="2179"/>
                    </a:cubicBezTo>
                    <a:lnTo>
                      <a:pt x="7246" y="2043"/>
                    </a:lnTo>
                    <a:cubicBezTo>
                      <a:pt x="7196" y="2007"/>
                      <a:pt x="7196" y="1964"/>
                      <a:pt x="7246" y="1927"/>
                    </a:cubicBezTo>
                    <a:lnTo>
                      <a:pt x="7470" y="1807"/>
                    </a:lnTo>
                    <a:cubicBezTo>
                      <a:pt x="7495" y="1792"/>
                      <a:pt x="7529" y="1785"/>
                      <a:pt x="7563" y="1785"/>
                    </a:cubicBezTo>
                    <a:close/>
                    <a:moveTo>
                      <a:pt x="8383" y="1893"/>
                    </a:moveTo>
                    <a:cubicBezTo>
                      <a:pt x="8417" y="1893"/>
                      <a:pt x="8451" y="1902"/>
                      <a:pt x="8476" y="1921"/>
                    </a:cubicBezTo>
                    <a:lnTo>
                      <a:pt x="8685" y="2043"/>
                    </a:lnTo>
                    <a:cubicBezTo>
                      <a:pt x="8735" y="2072"/>
                      <a:pt x="8735" y="2122"/>
                      <a:pt x="8685" y="2152"/>
                    </a:cubicBezTo>
                    <a:lnTo>
                      <a:pt x="8476" y="2272"/>
                    </a:lnTo>
                    <a:cubicBezTo>
                      <a:pt x="8451" y="2287"/>
                      <a:pt x="8417" y="2294"/>
                      <a:pt x="8383" y="2294"/>
                    </a:cubicBezTo>
                    <a:cubicBezTo>
                      <a:pt x="8349" y="2294"/>
                      <a:pt x="8315" y="2287"/>
                      <a:pt x="8290" y="2272"/>
                    </a:cubicBezTo>
                    <a:lnTo>
                      <a:pt x="8074" y="2152"/>
                    </a:lnTo>
                    <a:cubicBezTo>
                      <a:pt x="8022" y="2122"/>
                      <a:pt x="8022" y="2072"/>
                      <a:pt x="8081" y="2043"/>
                    </a:cubicBezTo>
                    <a:lnTo>
                      <a:pt x="8290" y="1921"/>
                    </a:lnTo>
                    <a:cubicBezTo>
                      <a:pt x="8315" y="1902"/>
                      <a:pt x="8349" y="1893"/>
                      <a:pt x="8383" y="1893"/>
                    </a:cubicBezTo>
                    <a:close/>
                    <a:moveTo>
                      <a:pt x="5414" y="2107"/>
                    </a:moveTo>
                    <a:cubicBezTo>
                      <a:pt x="5448" y="2107"/>
                      <a:pt x="5482" y="2115"/>
                      <a:pt x="5507" y="2129"/>
                    </a:cubicBezTo>
                    <a:lnTo>
                      <a:pt x="5543" y="2152"/>
                    </a:lnTo>
                    <a:cubicBezTo>
                      <a:pt x="5593" y="2179"/>
                      <a:pt x="5593" y="2229"/>
                      <a:pt x="5543" y="2259"/>
                    </a:cubicBezTo>
                    <a:lnTo>
                      <a:pt x="5327" y="2381"/>
                    </a:lnTo>
                    <a:cubicBezTo>
                      <a:pt x="5302" y="2396"/>
                      <a:pt x="5268" y="2403"/>
                      <a:pt x="5234" y="2403"/>
                    </a:cubicBezTo>
                    <a:cubicBezTo>
                      <a:pt x="5200" y="2403"/>
                      <a:pt x="5166" y="2396"/>
                      <a:pt x="5141" y="2381"/>
                    </a:cubicBezTo>
                    <a:lnTo>
                      <a:pt x="5112" y="2359"/>
                    </a:lnTo>
                    <a:cubicBezTo>
                      <a:pt x="5055" y="2331"/>
                      <a:pt x="5055" y="2281"/>
                      <a:pt x="5112" y="2252"/>
                    </a:cubicBezTo>
                    <a:lnTo>
                      <a:pt x="5321" y="2129"/>
                    </a:lnTo>
                    <a:cubicBezTo>
                      <a:pt x="5346" y="2115"/>
                      <a:pt x="5380" y="2107"/>
                      <a:pt x="5414" y="2107"/>
                    </a:cubicBezTo>
                    <a:close/>
                    <a:moveTo>
                      <a:pt x="6233" y="1993"/>
                    </a:moveTo>
                    <a:cubicBezTo>
                      <a:pt x="6267" y="1993"/>
                      <a:pt x="6301" y="2000"/>
                      <a:pt x="6326" y="2014"/>
                    </a:cubicBezTo>
                    <a:lnTo>
                      <a:pt x="6535" y="2136"/>
                    </a:lnTo>
                    <a:cubicBezTo>
                      <a:pt x="6592" y="2166"/>
                      <a:pt x="6592" y="2216"/>
                      <a:pt x="6535" y="2245"/>
                    </a:cubicBezTo>
                    <a:lnTo>
                      <a:pt x="6297" y="2388"/>
                    </a:lnTo>
                    <a:cubicBezTo>
                      <a:pt x="6272" y="2403"/>
                      <a:pt x="6238" y="2410"/>
                      <a:pt x="6204" y="2410"/>
                    </a:cubicBezTo>
                    <a:cubicBezTo>
                      <a:pt x="6170" y="2410"/>
                      <a:pt x="6136" y="2403"/>
                      <a:pt x="6111" y="2388"/>
                    </a:cubicBezTo>
                    <a:lnTo>
                      <a:pt x="5895" y="2259"/>
                    </a:lnTo>
                    <a:cubicBezTo>
                      <a:pt x="5845" y="2229"/>
                      <a:pt x="5845" y="2186"/>
                      <a:pt x="5895" y="2152"/>
                    </a:cubicBezTo>
                    <a:lnTo>
                      <a:pt x="6140" y="2014"/>
                    </a:lnTo>
                    <a:cubicBezTo>
                      <a:pt x="6165" y="2000"/>
                      <a:pt x="6199" y="1993"/>
                      <a:pt x="6233" y="1993"/>
                    </a:cubicBezTo>
                    <a:close/>
                    <a:moveTo>
                      <a:pt x="9166" y="2000"/>
                    </a:moveTo>
                    <a:cubicBezTo>
                      <a:pt x="9200" y="2000"/>
                      <a:pt x="9234" y="2008"/>
                      <a:pt x="9259" y="2022"/>
                    </a:cubicBezTo>
                    <a:lnTo>
                      <a:pt x="9475" y="2152"/>
                    </a:lnTo>
                    <a:cubicBezTo>
                      <a:pt x="9532" y="2179"/>
                      <a:pt x="9532" y="2229"/>
                      <a:pt x="9475" y="2259"/>
                    </a:cubicBezTo>
                    <a:lnTo>
                      <a:pt x="9238" y="2395"/>
                    </a:lnTo>
                    <a:cubicBezTo>
                      <a:pt x="9212" y="2410"/>
                      <a:pt x="9178" y="2417"/>
                      <a:pt x="9144" y="2417"/>
                    </a:cubicBezTo>
                    <a:cubicBezTo>
                      <a:pt x="9109" y="2417"/>
                      <a:pt x="9075" y="2410"/>
                      <a:pt x="9050" y="2395"/>
                    </a:cubicBezTo>
                    <a:lnTo>
                      <a:pt x="8828" y="2266"/>
                    </a:lnTo>
                    <a:cubicBezTo>
                      <a:pt x="8778" y="2238"/>
                      <a:pt x="8778" y="2186"/>
                      <a:pt x="8835" y="2159"/>
                    </a:cubicBezTo>
                    <a:lnTo>
                      <a:pt x="9073" y="2022"/>
                    </a:lnTo>
                    <a:cubicBezTo>
                      <a:pt x="9098" y="2008"/>
                      <a:pt x="9132" y="2000"/>
                      <a:pt x="9166" y="2000"/>
                    </a:cubicBezTo>
                    <a:close/>
                    <a:moveTo>
                      <a:pt x="10072" y="2043"/>
                    </a:moveTo>
                    <a:cubicBezTo>
                      <a:pt x="10106" y="2043"/>
                      <a:pt x="10140" y="2051"/>
                      <a:pt x="10165" y="2065"/>
                    </a:cubicBezTo>
                    <a:lnTo>
                      <a:pt x="10380" y="2195"/>
                    </a:lnTo>
                    <a:cubicBezTo>
                      <a:pt x="10437" y="2222"/>
                      <a:pt x="10437" y="2266"/>
                      <a:pt x="10380" y="2302"/>
                    </a:cubicBezTo>
                    <a:lnTo>
                      <a:pt x="10144" y="2438"/>
                    </a:lnTo>
                    <a:cubicBezTo>
                      <a:pt x="10118" y="2453"/>
                      <a:pt x="10084" y="2460"/>
                      <a:pt x="10049" y="2460"/>
                    </a:cubicBezTo>
                    <a:cubicBezTo>
                      <a:pt x="10015" y="2460"/>
                      <a:pt x="9981" y="2453"/>
                      <a:pt x="9956" y="2438"/>
                    </a:cubicBezTo>
                    <a:lnTo>
                      <a:pt x="9740" y="2309"/>
                    </a:lnTo>
                    <a:cubicBezTo>
                      <a:pt x="9683" y="2281"/>
                      <a:pt x="9683" y="2229"/>
                      <a:pt x="9740" y="2202"/>
                    </a:cubicBezTo>
                    <a:lnTo>
                      <a:pt x="9978" y="2065"/>
                    </a:lnTo>
                    <a:cubicBezTo>
                      <a:pt x="10003" y="2051"/>
                      <a:pt x="10037" y="2043"/>
                      <a:pt x="10072" y="2043"/>
                    </a:cubicBezTo>
                    <a:close/>
                    <a:moveTo>
                      <a:pt x="7074" y="2064"/>
                    </a:moveTo>
                    <a:cubicBezTo>
                      <a:pt x="7108" y="2064"/>
                      <a:pt x="7142" y="2071"/>
                      <a:pt x="7168" y="2086"/>
                    </a:cubicBezTo>
                    <a:lnTo>
                      <a:pt x="7405" y="2222"/>
                    </a:lnTo>
                    <a:cubicBezTo>
                      <a:pt x="7455" y="2259"/>
                      <a:pt x="7455" y="2302"/>
                      <a:pt x="7405" y="2331"/>
                    </a:cubicBezTo>
                    <a:lnTo>
                      <a:pt x="7189" y="2461"/>
                    </a:lnTo>
                    <a:cubicBezTo>
                      <a:pt x="7160" y="2474"/>
                      <a:pt x="7126" y="2481"/>
                      <a:pt x="7092" y="2481"/>
                    </a:cubicBezTo>
                    <a:cubicBezTo>
                      <a:pt x="7058" y="2481"/>
                      <a:pt x="7024" y="2474"/>
                      <a:pt x="6996" y="2461"/>
                    </a:cubicBezTo>
                    <a:lnTo>
                      <a:pt x="6758" y="2324"/>
                    </a:lnTo>
                    <a:cubicBezTo>
                      <a:pt x="6708" y="2295"/>
                      <a:pt x="6708" y="2245"/>
                      <a:pt x="6758" y="2216"/>
                    </a:cubicBezTo>
                    <a:lnTo>
                      <a:pt x="6980" y="2086"/>
                    </a:lnTo>
                    <a:cubicBezTo>
                      <a:pt x="7005" y="2071"/>
                      <a:pt x="7039" y="2064"/>
                      <a:pt x="7074" y="2064"/>
                    </a:cubicBezTo>
                    <a:close/>
                    <a:moveTo>
                      <a:pt x="7901" y="2173"/>
                    </a:moveTo>
                    <a:cubicBezTo>
                      <a:pt x="7935" y="2173"/>
                      <a:pt x="7970" y="2180"/>
                      <a:pt x="7995" y="2195"/>
                    </a:cubicBezTo>
                    <a:lnTo>
                      <a:pt x="8203" y="2316"/>
                    </a:lnTo>
                    <a:cubicBezTo>
                      <a:pt x="8253" y="2352"/>
                      <a:pt x="8253" y="2395"/>
                      <a:pt x="8203" y="2424"/>
                    </a:cubicBezTo>
                    <a:lnTo>
                      <a:pt x="7979" y="2554"/>
                    </a:lnTo>
                    <a:cubicBezTo>
                      <a:pt x="7954" y="2568"/>
                      <a:pt x="7920" y="2576"/>
                      <a:pt x="7886" y="2576"/>
                    </a:cubicBezTo>
                    <a:cubicBezTo>
                      <a:pt x="7852" y="2576"/>
                      <a:pt x="7818" y="2568"/>
                      <a:pt x="7793" y="2554"/>
                    </a:cubicBezTo>
                    <a:lnTo>
                      <a:pt x="7584" y="2431"/>
                    </a:lnTo>
                    <a:cubicBezTo>
                      <a:pt x="7534" y="2402"/>
                      <a:pt x="7534" y="2352"/>
                      <a:pt x="7584" y="2324"/>
                    </a:cubicBezTo>
                    <a:lnTo>
                      <a:pt x="7806" y="2195"/>
                    </a:lnTo>
                    <a:cubicBezTo>
                      <a:pt x="7832" y="2180"/>
                      <a:pt x="7867" y="2173"/>
                      <a:pt x="7901" y="2173"/>
                    </a:cubicBezTo>
                    <a:close/>
                    <a:moveTo>
                      <a:pt x="5723" y="2288"/>
                    </a:moveTo>
                    <a:cubicBezTo>
                      <a:pt x="5757" y="2288"/>
                      <a:pt x="5791" y="2295"/>
                      <a:pt x="5816" y="2309"/>
                    </a:cubicBezTo>
                    <a:lnTo>
                      <a:pt x="6024" y="2431"/>
                    </a:lnTo>
                    <a:cubicBezTo>
                      <a:pt x="6081" y="2461"/>
                      <a:pt x="6081" y="2511"/>
                      <a:pt x="6024" y="2540"/>
                    </a:cubicBezTo>
                    <a:lnTo>
                      <a:pt x="5816" y="2661"/>
                    </a:lnTo>
                    <a:cubicBezTo>
                      <a:pt x="5791" y="2675"/>
                      <a:pt x="5757" y="2683"/>
                      <a:pt x="5723" y="2683"/>
                    </a:cubicBezTo>
                    <a:cubicBezTo>
                      <a:pt x="5688" y="2683"/>
                      <a:pt x="5654" y="2675"/>
                      <a:pt x="5629" y="2661"/>
                    </a:cubicBezTo>
                    <a:lnTo>
                      <a:pt x="5414" y="2540"/>
                    </a:lnTo>
                    <a:cubicBezTo>
                      <a:pt x="5364" y="2511"/>
                      <a:pt x="5364" y="2461"/>
                      <a:pt x="5414" y="2431"/>
                    </a:cubicBezTo>
                    <a:lnTo>
                      <a:pt x="5629" y="2309"/>
                    </a:lnTo>
                    <a:cubicBezTo>
                      <a:pt x="5654" y="2295"/>
                      <a:pt x="5688" y="2288"/>
                      <a:pt x="5723" y="2288"/>
                    </a:cubicBezTo>
                    <a:close/>
                    <a:moveTo>
                      <a:pt x="4932" y="2388"/>
                    </a:moveTo>
                    <a:cubicBezTo>
                      <a:pt x="4967" y="2388"/>
                      <a:pt x="5001" y="2396"/>
                      <a:pt x="5026" y="2410"/>
                    </a:cubicBezTo>
                    <a:lnTo>
                      <a:pt x="5062" y="2431"/>
                    </a:lnTo>
                    <a:cubicBezTo>
                      <a:pt x="5112" y="2461"/>
                      <a:pt x="5112" y="2511"/>
                      <a:pt x="5062" y="2540"/>
                    </a:cubicBezTo>
                    <a:lnTo>
                      <a:pt x="4839" y="2669"/>
                    </a:lnTo>
                    <a:cubicBezTo>
                      <a:pt x="4813" y="2683"/>
                      <a:pt x="4779" y="2690"/>
                      <a:pt x="4745" y="2690"/>
                    </a:cubicBezTo>
                    <a:cubicBezTo>
                      <a:pt x="4710" y="2690"/>
                      <a:pt x="4676" y="2683"/>
                      <a:pt x="4651" y="2669"/>
                    </a:cubicBezTo>
                    <a:lnTo>
                      <a:pt x="4615" y="2647"/>
                    </a:lnTo>
                    <a:cubicBezTo>
                      <a:pt x="4565" y="2617"/>
                      <a:pt x="4565" y="2567"/>
                      <a:pt x="4615" y="2540"/>
                    </a:cubicBezTo>
                    <a:lnTo>
                      <a:pt x="4839" y="2410"/>
                    </a:lnTo>
                    <a:cubicBezTo>
                      <a:pt x="4864" y="2396"/>
                      <a:pt x="4898" y="2388"/>
                      <a:pt x="4932" y="2388"/>
                    </a:cubicBezTo>
                    <a:close/>
                    <a:moveTo>
                      <a:pt x="8655" y="2295"/>
                    </a:moveTo>
                    <a:cubicBezTo>
                      <a:pt x="8689" y="2295"/>
                      <a:pt x="8723" y="2302"/>
                      <a:pt x="8748" y="2316"/>
                    </a:cubicBezTo>
                    <a:lnTo>
                      <a:pt x="8971" y="2445"/>
                    </a:lnTo>
                    <a:cubicBezTo>
                      <a:pt x="9023" y="2474"/>
                      <a:pt x="9023" y="2524"/>
                      <a:pt x="8964" y="2554"/>
                    </a:cubicBezTo>
                    <a:lnTo>
                      <a:pt x="8755" y="2676"/>
                    </a:lnTo>
                    <a:cubicBezTo>
                      <a:pt x="8730" y="2690"/>
                      <a:pt x="8696" y="2697"/>
                      <a:pt x="8662" y="2697"/>
                    </a:cubicBezTo>
                    <a:cubicBezTo>
                      <a:pt x="8628" y="2697"/>
                      <a:pt x="8594" y="2690"/>
                      <a:pt x="8569" y="2676"/>
                    </a:cubicBezTo>
                    <a:lnTo>
                      <a:pt x="8346" y="2547"/>
                    </a:lnTo>
                    <a:cubicBezTo>
                      <a:pt x="8296" y="2517"/>
                      <a:pt x="8296" y="2467"/>
                      <a:pt x="8346" y="2438"/>
                    </a:cubicBezTo>
                    <a:lnTo>
                      <a:pt x="8562" y="2316"/>
                    </a:lnTo>
                    <a:cubicBezTo>
                      <a:pt x="8587" y="2302"/>
                      <a:pt x="8621" y="2295"/>
                      <a:pt x="8655" y="2295"/>
                    </a:cubicBezTo>
                    <a:close/>
                    <a:moveTo>
                      <a:pt x="9561" y="2338"/>
                    </a:moveTo>
                    <a:cubicBezTo>
                      <a:pt x="9595" y="2338"/>
                      <a:pt x="9629" y="2345"/>
                      <a:pt x="9654" y="2359"/>
                    </a:cubicBezTo>
                    <a:lnTo>
                      <a:pt x="9877" y="2488"/>
                    </a:lnTo>
                    <a:cubicBezTo>
                      <a:pt x="9928" y="2517"/>
                      <a:pt x="9928" y="2561"/>
                      <a:pt x="9870" y="2597"/>
                    </a:cubicBezTo>
                    <a:lnTo>
                      <a:pt x="9661" y="2719"/>
                    </a:lnTo>
                    <a:cubicBezTo>
                      <a:pt x="9636" y="2733"/>
                      <a:pt x="9602" y="2740"/>
                      <a:pt x="9568" y="2740"/>
                    </a:cubicBezTo>
                    <a:cubicBezTo>
                      <a:pt x="9534" y="2740"/>
                      <a:pt x="9500" y="2733"/>
                      <a:pt x="9475" y="2719"/>
                    </a:cubicBezTo>
                    <a:lnTo>
                      <a:pt x="9252" y="2590"/>
                    </a:lnTo>
                    <a:cubicBezTo>
                      <a:pt x="9202" y="2561"/>
                      <a:pt x="9202" y="2511"/>
                      <a:pt x="9259" y="2481"/>
                    </a:cubicBezTo>
                    <a:lnTo>
                      <a:pt x="9468" y="2359"/>
                    </a:lnTo>
                    <a:cubicBezTo>
                      <a:pt x="9493" y="2345"/>
                      <a:pt x="9527" y="2338"/>
                      <a:pt x="9561" y="2338"/>
                    </a:cubicBezTo>
                    <a:close/>
                    <a:moveTo>
                      <a:pt x="6585" y="2345"/>
                    </a:moveTo>
                    <a:cubicBezTo>
                      <a:pt x="6619" y="2345"/>
                      <a:pt x="6653" y="2353"/>
                      <a:pt x="6678" y="2367"/>
                    </a:cubicBezTo>
                    <a:lnTo>
                      <a:pt x="6916" y="2511"/>
                    </a:lnTo>
                    <a:cubicBezTo>
                      <a:pt x="6966" y="2540"/>
                      <a:pt x="6966" y="2590"/>
                      <a:pt x="6916" y="2617"/>
                    </a:cubicBezTo>
                    <a:lnTo>
                      <a:pt x="6678" y="2756"/>
                    </a:lnTo>
                    <a:cubicBezTo>
                      <a:pt x="6650" y="2769"/>
                      <a:pt x="6616" y="2776"/>
                      <a:pt x="6582" y="2776"/>
                    </a:cubicBezTo>
                    <a:cubicBezTo>
                      <a:pt x="6548" y="2776"/>
                      <a:pt x="6514" y="2769"/>
                      <a:pt x="6485" y="2756"/>
                    </a:cubicBezTo>
                    <a:lnTo>
                      <a:pt x="6247" y="2617"/>
                    </a:lnTo>
                    <a:cubicBezTo>
                      <a:pt x="6197" y="2590"/>
                      <a:pt x="6197" y="2540"/>
                      <a:pt x="6254" y="2511"/>
                    </a:cubicBezTo>
                    <a:lnTo>
                      <a:pt x="6492" y="2367"/>
                    </a:lnTo>
                    <a:cubicBezTo>
                      <a:pt x="6517" y="2353"/>
                      <a:pt x="6551" y="2345"/>
                      <a:pt x="6585" y="2345"/>
                    </a:cubicBezTo>
                    <a:close/>
                    <a:moveTo>
                      <a:pt x="7408" y="2461"/>
                    </a:moveTo>
                    <a:cubicBezTo>
                      <a:pt x="7442" y="2461"/>
                      <a:pt x="7476" y="2467"/>
                      <a:pt x="7505" y="2481"/>
                    </a:cubicBezTo>
                    <a:lnTo>
                      <a:pt x="7713" y="2604"/>
                    </a:lnTo>
                    <a:cubicBezTo>
                      <a:pt x="7763" y="2633"/>
                      <a:pt x="7763" y="2683"/>
                      <a:pt x="7713" y="2712"/>
                    </a:cubicBezTo>
                    <a:lnTo>
                      <a:pt x="7491" y="2833"/>
                    </a:lnTo>
                    <a:cubicBezTo>
                      <a:pt x="7466" y="2851"/>
                      <a:pt x="7432" y="2860"/>
                      <a:pt x="7398" y="2860"/>
                    </a:cubicBezTo>
                    <a:cubicBezTo>
                      <a:pt x="7364" y="2860"/>
                      <a:pt x="7329" y="2851"/>
                      <a:pt x="7304" y="2833"/>
                    </a:cubicBezTo>
                    <a:lnTo>
                      <a:pt x="7096" y="2712"/>
                    </a:lnTo>
                    <a:cubicBezTo>
                      <a:pt x="7046" y="2683"/>
                      <a:pt x="7046" y="2633"/>
                      <a:pt x="7096" y="2604"/>
                    </a:cubicBezTo>
                    <a:lnTo>
                      <a:pt x="7311" y="2481"/>
                    </a:lnTo>
                    <a:cubicBezTo>
                      <a:pt x="7340" y="2467"/>
                      <a:pt x="7374" y="2461"/>
                      <a:pt x="7408" y="2461"/>
                    </a:cubicBezTo>
                    <a:close/>
                    <a:moveTo>
                      <a:pt x="4440" y="2668"/>
                    </a:moveTo>
                    <a:cubicBezTo>
                      <a:pt x="4474" y="2668"/>
                      <a:pt x="4508" y="2675"/>
                      <a:pt x="4537" y="2690"/>
                    </a:cubicBezTo>
                    <a:lnTo>
                      <a:pt x="4565" y="2712"/>
                    </a:lnTo>
                    <a:cubicBezTo>
                      <a:pt x="4624" y="2740"/>
                      <a:pt x="4624" y="2790"/>
                      <a:pt x="4565" y="2819"/>
                    </a:cubicBezTo>
                    <a:lnTo>
                      <a:pt x="4386" y="2928"/>
                    </a:lnTo>
                    <a:cubicBezTo>
                      <a:pt x="4357" y="2942"/>
                      <a:pt x="4323" y="2949"/>
                      <a:pt x="4290" y="2949"/>
                    </a:cubicBezTo>
                    <a:cubicBezTo>
                      <a:pt x="4257" y="2949"/>
                      <a:pt x="4224" y="2942"/>
                      <a:pt x="4199" y="2928"/>
                    </a:cubicBezTo>
                    <a:lnTo>
                      <a:pt x="4163" y="2906"/>
                    </a:lnTo>
                    <a:cubicBezTo>
                      <a:pt x="4113" y="2876"/>
                      <a:pt x="4113" y="2826"/>
                      <a:pt x="4163" y="2799"/>
                    </a:cubicBezTo>
                    <a:lnTo>
                      <a:pt x="4349" y="2690"/>
                    </a:lnTo>
                    <a:cubicBezTo>
                      <a:pt x="4374" y="2675"/>
                      <a:pt x="4407" y="2668"/>
                      <a:pt x="4440" y="2668"/>
                    </a:cubicBezTo>
                    <a:close/>
                    <a:moveTo>
                      <a:pt x="5241" y="2568"/>
                    </a:moveTo>
                    <a:cubicBezTo>
                      <a:pt x="5275" y="2568"/>
                      <a:pt x="5309" y="2575"/>
                      <a:pt x="5334" y="2590"/>
                    </a:cubicBezTo>
                    <a:lnTo>
                      <a:pt x="5543" y="2712"/>
                    </a:lnTo>
                    <a:cubicBezTo>
                      <a:pt x="5600" y="2740"/>
                      <a:pt x="5593" y="2790"/>
                      <a:pt x="5543" y="2819"/>
                    </a:cubicBezTo>
                    <a:lnTo>
                      <a:pt x="5321" y="2949"/>
                    </a:lnTo>
                    <a:cubicBezTo>
                      <a:pt x="5296" y="2963"/>
                      <a:pt x="5263" y="2971"/>
                      <a:pt x="5230" y="2971"/>
                    </a:cubicBezTo>
                    <a:cubicBezTo>
                      <a:pt x="5196" y="2971"/>
                      <a:pt x="5162" y="2963"/>
                      <a:pt x="5133" y="2949"/>
                    </a:cubicBezTo>
                    <a:lnTo>
                      <a:pt x="4926" y="2826"/>
                    </a:lnTo>
                    <a:cubicBezTo>
                      <a:pt x="4874" y="2799"/>
                      <a:pt x="4874" y="2747"/>
                      <a:pt x="4926" y="2719"/>
                    </a:cubicBezTo>
                    <a:lnTo>
                      <a:pt x="5148" y="2590"/>
                    </a:lnTo>
                    <a:cubicBezTo>
                      <a:pt x="5173" y="2575"/>
                      <a:pt x="5207" y="2568"/>
                      <a:pt x="5241" y="2568"/>
                    </a:cubicBezTo>
                    <a:close/>
                    <a:moveTo>
                      <a:pt x="8179" y="2572"/>
                    </a:moveTo>
                    <a:cubicBezTo>
                      <a:pt x="8212" y="2572"/>
                      <a:pt x="8243" y="2580"/>
                      <a:pt x="8267" y="2597"/>
                    </a:cubicBezTo>
                    <a:lnTo>
                      <a:pt x="8483" y="2719"/>
                    </a:lnTo>
                    <a:cubicBezTo>
                      <a:pt x="8540" y="2756"/>
                      <a:pt x="8533" y="2799"/>
                      <a:pt x="8483" y="2833"/>
                    </a:cubicBezTo>
                    <a:lnTo>
                      <a:pt x="8267" y="2956"/>
                    </a:lnTo>
                    <a:cubicBezTo>
                      <a:pt x="8239" y="2970"/>
                      <a:pt x="8205" y="2978"/>
                      <a:pt x="8171" y="2978"/>
                    </a:cubicBezTo>
                    <a:cubicBezTo>
                      <a:pt x="8138" y="2978"/>
                      <a:pt x="8106" y="2970"/>
                      <a:pt x="8081" y="2956"/>
                    </a:cubicBezTo>
                    <a:lnTo>
                      <a:pt x="7858" y="2833"/>
                    </a:lnTo>
                    <a:cubicBezTo>
                      <a:pt x="7806" y="2799"/>
                      <a:pt x="7806" y="2756"/>
                      <a:pt x="7858" y="2719"/>
                    </a:cubicBezTo>
                    <a:lnTo>
                      <a:pt x="8081" y="2597"/>
                    </a:lnTo>
                    <a:cubicBezTo>
                      <a:pt x="8107" y="2581"/>
                      <a:pt x="8143" y="2572"/>
                      <a:pt x="8179" y="2572"/>
                    </a:cubicBezTo>
                    <a:close/>
                    <a:moveTo>
                      <a:pt x="9080" y="2613"/>
                    </a:moveTo>
                    <a:cubicBezTo>
                      <a:pt x="9114" y="2613"/>
                      <a:pt x="9148" y="2622"/>
                      <a:pt x="9173" y="2640"/>
                    </a:cubicBezTo>
                    <a:lnTo>
                      <a:pt x="9388" y="2762"/>
                    </a:lnTo>
                    <a:cubicBezTo>
                      <a:pt x="9438" y="2790"/>
                      <a:pt x="9438" y="2842"/>
                      <a:pt x="9388" y="2869"/>
                    </a:cubicBezTo>
                    <a:lnTo>
                      <a:pt x="9173" y="2999"/>
                    </a:lnTo>
                    <a:cubicBezTo>
                      <a:pt x="9144" y="3013"/>
                      <a:pt x="9110" y="3021"/>
                      <a:pt x="9076" y="3021"/>
                    </a:cubicBezTo>
                    <a:cubicBezTo>
                      <a:pt x="9042" y="3021"/>
                      <a:pt x="9008" y="3013"/>
                      <a:pt x="8980" y="2999"/>
                    </a:cubicBezTo>
                    <a:lnTo>
                      <a:pt x="8764" y="2869"/>
                    </a:lnTo>
                    <a:cubicBezTo>
                      <a:pt x="8712" y="2842"/>
                      <a:pt x="8712" y="2790"/>
                      <a:pt x="8764" y="2762"/>
                    </a:cubicBezTo>
                    <a:lnTo>
                      <a:pt x="8986" y="2640"/>
                    </a:lnTo>
                    <a:cubicBezTo>
                      <a:pt x="9011" y="2622"/>
                      <a:pt x="9046" y="2613"/>
                      <a:pt x="9080" y="2613"/>
                    </a:cubicBezTo>
                    <a:close/>
                    <a:moveTo>
                      <a:pt x="6074" y="2640"/>
                    </a:moveTo>
                    <a:cubicBezTo>
                      <a:pt x="6109" y="2640"/>
                      <a:pt x="6143" y="2647"/>
                      <a:pt x="6168" y="2661"/>
                    </a:cubicBezTo>
                    <a:lnTo>
                      <a:pt x="6406" y="2806"/>
                    </a:lnTo>
                    <a:cubicBezTo>
                      <a:pt x="6456" y="2833"/>
                      <a:pt x="6456" y="2876"/>
                      <a:pt x="6406" y="2912"/>
                    </a:cubicBezTo>
                    <a:lnTo>
                      <a:pt x="6190" y="3035"/>
                    </a:lnTo>
                    <a:cubicBezTo>
                      <a:pt x="6165" y="3050"/>
                      <a:pt x="6133" y="3057"/>
                      <a:pt x="6099" y="3057"/>
                    </a:cubicBezTo>
                    <a:cubicBezTo>
                      <a:pt x="6066" y="3057"/>
                      <a:pt x="6032" y="3050"/>
                      <a:pt x="6004" y="3035"/>
                    </a:cubicBezTo>
                    <a:lnTo>
                      <a:pt x="5766" y="2892"/>
                    </a:lnTo>
                    <a:cubicBezTo>
                      <a:pt x="5716" y="2862"/>
                      <a:pt x="5716" y="2812"/>
                      <a:pt x="5766" y="2783"/>
                    </a:cubicBezTo>
                    <a:lnTo>
                      <a:pt x="5981" y="2661"/>
                    </a:lnTo>
                    <a:cubicBezTo>
                      <a:pt x="6006" y="2647"/>
                      <a:pt x="6040" y="2640"/>
                      <a:pt x="6074" y="2640"/>
                    </a:cubicBezTo>
                    <a:close/>
                    <a:moveTo>
                      <a:pt x="6921" y="2740"/>
                    </a:moveTo>
                    <a:cubicBezTo>
                      <a:pt x="6954" y="2740"/>
                      <a:pt x="6988" y="2748"/>
                      <a:pt x="7016" y="2762"/>
                    </a:cubicBezTo>
                    <a:lnTo>
                      <a:pt x="7225" y="2885"/>
                    </a:lnTo>
                    <a:cubicBezTo>
                      <a:pt x="7275" y="2912"/>
                      <a:pt x="7275" y="2963"/>
                      <a:pt x="7225" y="2992"/>
                    </a:cubicBezTo>
                    <a:lnTo>
                      <a:pt x="6980" y="3128"/>
                    </a:lnTo>
                    <a:cubicBezTo>
                      <a:pt x="6955" y="3146"/>
                      <a:pt x="6923" y="3155"/>
                      <a:pt x="6890" y="3155"/>
                    </a:cubicBezTo>
                    <a:cubicBezTo>
                      <a:pt x="6856" y="3155"/>
                      <a:pt x="6822" y="3146"/>
                      <a:pt x="6794" y="3128"/>
                    </a:cubicBezTo>
                    <a:lnTo>
                      <a:pt x="6585" y="3006"/>
                    </a:lnTo>
                    <a:cubicBezTo>
                      <a:pt x="6535" y="2978"/>
                      <a:pt x="6535" y="2928"/>
                      <a:pt x="6585" y="2899"/>
                    </a:cubicBezTo>
                    <a:lnTo>
                      <a:pt x="6830" y="2762"/>
                    </a:lnTo>
                    <a:cubicBezTo>
                      <a:pt x="6855" y="2748"/>
                      <a:pt x="6887" y="2740"/>
                      <a:pt x="6921" y="2740"/>
                    </a:cubicBezTo>
                    <a:close/>
                    <a:moveTo>
                      <a:pt x="4748" y="2849"/>
                    </a:moveTo>
                    <a:cubicBezTo>
                      <a:pt x="4781" y="2849"/>
                      <a:pt x="4813" y="2856"/>
                      <a:pt x="4839" y="2869"/>
                    </a:cubicBezTo>
                    <a:lnTo>
                      <a:pt x="5055" y="2999"/>
                    </a:lnTo>
                    <a:cubicBezTo>
                      <a:pt x="5105" y="3028"/>
                      <a:pt x="5105" y="3071"/>
                      <a:pt x="5055" y="3107"/>
                    </a:cubicBezTo>
                    <a:lnTo>
                      <a:pt x="4867" y="3207"/>
                    </a:lnTo>
                    <a:cubicBezTo>
                      <a:pt x="4842" y="3226"/>
                      <a:pt x="4808" y="3235"/>
                      <a:pt x="4774" y="3235"/>
                    </a:cubicBezTo>
                    <a:cubicBezTo>
                      <a:pt x="4740" y="3235"/>
                      <a:pt x="4706" y="3226"/>
                      <a:pt x="4681" y="3207"/>
                    </a:cubicBezTo>
                    <a:lnTo>
                      <a:pt x="4465" y="3085"/>
                    </a:lnTo>
                    <a:cubicBezTo>
                      <a:pt x="4415" y="3057"/>
                      <a:pt x="4415" y="3006"/>
                      <a:pt x="4472" y="2978"/>
                    </a:cubicBezTo>
                    <a:lnTo>
                      <a:pt x="4651" y="2869"/>
                    </a:lnTo>
                    <a:cubicBezTo>
                      <a:pt x="4681" y="2856"/>
                      <a:pt x="4715" y="2849"/>
                      <a:pt x="4748" y="2849"/>
                    </a:cubicBezTo>
                    <a:close/>
                    <a:moveTo>
                      <a:pt x="3984" y="2935"/>
                    </a:moveTo>
                    <a:cubicBezTo>
                      <a:pt x="4018" y="2935"/>
                      <a:pt x="4052" y="2942"/>
                      <a:pt x="4077" y="2956"/>
                    </a:cubicBezTo>
                    <a:lnTo>
                      <a:pt x="4113" y="2978"/>
                    </a:lnTo>
                    <a:cubicBezTo>
                      <a:pt x="4163" y="3006"/>
                      <a:pt x="4163" y="3057"/>
                      <a:pt x="4113" y="3085"/>
                    </a:cubicBezTo>
                    <a:lnTo>
                      <a:pt x="3875" y="3221"/>
                    </a:lnTo>
                    <a:cubicBezTo>
                      <a:pt x="3846" y="3236"/>
                      <a:pt x="3812" y="3243"/>
                      <a:pt x="3779" y="3243"/>
                    </a:cubicBezTo>
                    <a:cubicBezTo>
                      <a:pt x="3746" y="3243"/>
                      <a:pt x="3714" y="3236"/>
                      <a:pt x="3689" y="3221"/>
                    </a:cubicBezTo>
                    <a:lnTo>
                      <a:pt x="3652" y="3201"/>
                    </a:lnTo>
                    <a:cubicBezTo>
                      <a:pt x="3602" y="3171"/>
                      <a:pt x="3602" y="3121"/>
                      <a:pt x="3652" y="3092"/>
                    </a:cubicBezTo>
                    <a:lnTo>
                      <a:pt x="3890" y="2956"/>
                    </a:lnTo>
                    <a:cubicBezTo>
                      <a:pt x="3915" y="2942"/>
                      <a:pt x="3950" y="2935"/>
                      <a:pt x="3984" y="2935"/>
                    </a:cubicBezTo>
                    <a:close/>
                    <a:moveTo>
                      <a:pt x="7681" y="2856"/>
                    </a:moveTo>
                    <a:cubicBezTo>
                      <a:pt x="7714" y="2856"/>
                      <a:pt x="7746" y="2862"/>
                      <a:pt x="7772" y="2876"/>
                    </a:cubicBezTo>
                    <a:lnTo>
                      <a:pt x="7995" y="3006"/>
                    </a:lnTo>
                    <a:cubicBezTo>
                      <a:pt x="8045" y="3035"/>
                      <a:pt x="8045" y="3085"/>
                      <a:pt x="7995" y="3114"/>
                    </a:cubicBezTo>
                    <a:lnTo>
                      <a:pt x="7779" y="3237"/>
                    </a:lnTo>
                    <a:cubicBezTo>
                      <a:pt x="7748" y="3256"/>
                      <a:pt x="7712" y="3265"/>
                      <a:pt x="7677" y="3265"/>
                    </a:cubicBezTo>
                    <a:cubicBezTo>
                      <a:pt x="7646" y="3265"/>
                      <a:pt x="7615" y="3258"/>
                      <a:pt x="7591" y="3244"/>
                    </a:cubicBezTo>
                    <a:lnTo>
                      <a:pt x="7368" y="3114"/>
                    </a:lnTo>
                    <a:cubicBezTo>
                      <a:pt x="7318" y="3085"/>
                      <a:pt x="7318" y="3035"/>
                      <a:pt x="7368" y="3006"/>
                    </a:cubicBezTo>
                    <a:lnTo>
                      <a:pt x="7584" y="2876"/>
                    </a:lnTo>
                    <a:cubicBezTo>
                      <a:pt x="7613" y="2862"/>
                      <a:pt x="7647" y="2856"/>
                      <a:pt x="7681" y="2856"/>
                    </a:cubicBezTo>
                    <a:close/>
                    <a:moveTo>
                      <a:pt x="8588" y="2899"/>
                    </a:moveTo>
                    <a:cubicBezTo>
                      <a:pt x="8621" y="2899"/>
                      <a:pt x="8655" y="2906"/>
                      <a:pt x="8685" y="2919"/>
                    </a:cubicBezTo>
                    <a:lnTo>
                      <a:pt x="8900" y="3049"/>
                    </a:lnTo>
                    <a:cubicBezTo>
                      <a:pt x="8950" y="3078"/>
                      <a:pt x="8950" y="3128"/>
                      <a:pt x="8900" y="3157"/>
                    </a:cubicBezTo>
                    <a:lnTo>
                      <a:pt x="8685" y="3280"/>
                    </a:lnTo>
                    <a:cubicBezTo>
                      <a:pt x="8655" y="3294"/>
                      <a:pt x="8621" y="3301"/>
                      <a:pt x="8588" y="3301"/>
                    </a:cubicBezTo>
                    <a:cubicBezTo>
                      <a:pt x="8555" y="3301"/>
                      <a:pt x="8522" y="3294"/>
                      <a:pt x="8497" y="3280"/>
                    </a:cubicBezTo>
                    <a:lnTo>
                      <a:pt x="8274" y="3157"/>
                    </a:lnTo>
                    <a:cubicBezTo>
                      <a:pt x="8224" y="3128"/>
                      <a:pt x="8224" y="3078"/>
                      <a:pt x="8274" y="3049"/>
                    </a:cubicBezTo>
                    <a:lnTo>
                      <a:pt x="8497" y="2919"/>
                    </a:lnTo>
                    <a:cubicBezTo>
                      <a:pt x="8522" y="2906"/>
                      <a:pt x="8555" y="2899"/>
                      <a:pt x="8588" y="2899"/>
                    </a:cubicBezTo>
                    <a:close/>
                    <a:moveTo>
                      <a:pt x="5593" y="2920"/>
                    </a:moveTo>
                    <a:cubicBezTo>
                      <a:pt x="5627" y="2920"/>
                      <a:pt x="5661" y="2927"/>
                      <a:pt x="5686" y="2942"/>
                    </a:cubicBezTo>
                    <a:lnTo>
                      <a:pt x="5924" y="3078"/>
                    </a:lnTo>
                    <a:cubicBezTo>
                      <a:pt x="5974" y="3107"/>
                      <a:pt x="5974" y="3157"/>
                      <a:pt x="5924" y="3187"/>
                    </a:cubicBezTo>
                    <a:lnTo>
                      <a:pt x="5702" y="3316"/>
                    </a:lnTo>
                    <a:cubicBezTo>
                      <a:pt x="5676" y="3330"/>
                      <a:pt x="5641" y="3337"/>
                      <a:pt x="5607" y="3337"/>
                    </a:cubicBezTo>
                    <a:cubicBezTo>
                      <a:pt x="5573" y="3337"/>
                      <a:pt x="5539" y="3330"/>
                      <a:pt x="5514" y="3316"/>
                    </a:cubicBezTo>
                    <a:lnTo>
                      <a:pt x="5277" y="3178"/>
                    </a:lnTo>
                    <a:cubicBezTo>
                      <a:pt x="5227" y="3151"/>
                      <a:pt x="5227" y="3101"/>
                      <a:pt x="5277" y="3071"/>
                    </a:cubicBezTo>
                    <a:lnTo>
                      <a:pt x="5500" y="2942"/>
                    </a:lnTo>
                    <a:cubicBezTo>
                      <a:pt x="5525" y="2927"/>
                      <a:pt x="5559" y="2920"/>
                      <a:pt x="5593" y="2920"/>
                    </a:cubicBezTo>
                    <a:close/>
                    <a:moveTo>
                      <a:pt x="6410" y="3035"/>
                    </a:moveTo>
                    <a:cubicBezTo>
                      <a:pt x="6443" y="3035"/>
                      <a:pt x="6477" y="3043"/>
                      <a:pt x="6506" y="3057"/>
                    </a:cubicBezTo>
                    <a:lnTo>
                      <a:pt x="6714" y="3178"/>
                    </a:lnTo>
                    <a:cubicBezTo>
                      <a:pt x="6765" y="3207"/>
                      <a:pt x="6765" y="3258"/>
                      <a:pt x="6714" y="3287"/>
                    </a:cubicBezTo>
                    <a:lnTo>
                      <a:pt x="6499" y="3409"/>
                    </a:lnTo>
                    <a:cubicBezTo>
                      <a:pt x="6474" y="3423"/>
                      <a:pt x="6440" y="3430"/>
                      <a:pt x="6406" y="3430"/>
                    </a:cubicBezTo>
                    <a:cubicBezTo>
                      <a:pt x="6372" y="3430"/>
                      <a:pt x="6338" y="3423"/>
                      <a:pt x="6313" y="3409"/>
                    </a:cubicBezTo>
                    <a:lnTo>
                      <a:pt x="6104" y="3287"/>
                    </a:lnTo>
                    <a:cubicBezTo>
                      <a:pt x="6054" y="3258"/>
                      <a:pt x="6054" y="3207"/>
                      <a:pt x="6104" y="3178"/>
                    </a:cubicBezTo>
                    <a:lnTo>
                      <a:pt x="6319" y="3057"/>
                    </a:lnTo>
                    <a:cubicBezTo>
                      <a:pt x="6344" y="3043"/>
                      <a:pt x="6377" y="3035"/>
                      <a:pt x="6410" y="3035"/>
                    </a:cubicBezTo>
                    <a:close/>
                    <a:moveTo>
                      <a:pt x="3473" y="3229"/>
                    </a:moveTo>
                    <a:cubicBezTo>
                      <a:pt x="3507" y="3229"/>
                      <a:pt x="3541" y="3236"/>
                      <a:pt x="3566" y="3251"/>
                    </a:cubicBezTo>
                    <a:lnTo>
                      <a:pt x="3602" y="3273"/>
                    </a:lnTo>
                    <a:cubicBezTo>
                      <a:pt x="3652" y="3301"/>
                      <a:pt x="3652" y="3351"/>
                      <a:pt x="3602" y="3380"/>
                    </a:cubicBezTo>
                    <a:lnTo>
                      <a:pt x="3394" y="3502"/>
                    </a:lnTo>
                    <a:cubicBezTo>
                      <a:pt x="3365" y="3517"/>
                      <a:pt x="3331" y="3524"/>
                      <a:pt x="3297" y="3524"/>
                    </a:cubicBezTo>
                    <a:cubicBezTo>
                      <a:pt x="3263" y="3524"/>
                      <a:pt x="3229" y="3517"/>
                      <a:pt x="3200" y="3502"/>
                    </a:cubicBezTo>
                    <a:lnTo>
                      <a:pt x="3171" y="3480"/>
                    </a:lnTo>
                    <a:cubicBezTo>
                      <a:pt x="3114" y="3452"/>
                      <a:pt x="3114" y="3402"/>
                      <a:pt x="3171" y="3373"/>
                    </a:cubicBezTo>
                    <a:lnTo>
                      <a:pt x="3380" y="3251"/>
                    </a:lnTo>
                    <a:cubicBezTo>
                      <a:pt x="3405" y="3236"/>
                      <a:pt x="3439" y="3229"/>
                      <a:pt x="3473" y="3229"/>
                    </a:cubicBezTo>
                    <a:close/>
                    <a:moveTo>
                      <a:pt x="4292" y="3114"/>
                    </a:moveTo>
                    <a:cubicBezTo>
                      <a:pt x="4326" y="3114"/>
                      <a:pt x="4361" y="3121"/>
                      <a:pt x="4386" y="3135"/>
                    </a:cubicBezTo>
                    <a:lnTo>
                      <a:pt x="4601" y="3258"/>
                    </a:lnTo>
                    <a:cubicBezTo>
                      <a:pt x="4651" y="3287"/>
                      <a:pt x="4651" y="3337"/>
                      <a:pt x="4594" y="3366"/>
                    </a:cubicBezTo>
                    <a:lnTo>
                      <a:pt x="4356" y="3502"/>
                    </a:lnTo>
                    <a:cubicBezTo>
                      <a:pt x="4331" y="3521"/>
                      <a:pt x="4297" y="3530"/>
                      <a:pt x="4263" y="3530"/>
                    </a:cubicBezTo>
                    <a:cubicBezTo>
                      <a:pt x="4229" y="3530"/>
                      <a:pt x="4195" y="3521"/>
                      <a:pt x="4170" y="3502"/>
                    </a:cubicBezTo>
                    <a:lnTo>
                      <a:pt x="3961" y="3380"/>
                    </a:lnTo>
                    <a:cubicBezTo>
                      <a:pt x="3904" y="3351"/>
                      <a:pt x="3911" y="3301"/>
                      <a:pt x="3961" y="3273"/>
                    </a:cubicBezTo>
                    <a:lnTo>
                      <a:pt x="4199" y="3135"/>
                    </a:lnTo>
                    <a:cubicBezTo>
                      <a:pt x="4224" y="3121"/>
                      <a:pt x="4258" y="3114"/>
                      <a:pt x="4292" y="3114"/>
                    </a:cubicBezTo>
                    <a:close/>
                    <a:moveTo>
                      <a:pt x="7192" y="3135"/>
                    </a:moveTo>
                    <a:cubicBezTo>
                      <a:pt x="7225" y="3135"/>
                      <a:pt x="7257" y="3143"/>
                      <a:pt x="7282" y="3157"/>
                    </a:cubicBezTo>
                    <a:lnTo>
                      <a:pt x="7505" y="3287"/>
                    </a:lnTo>
                    <a:cubicBezTo>
                      <a:pt x="7556" y="3316"/>
                      <a:pt x="7556" y="3366"/>
                      <a:pt x="7505" y="3394"/>
                    </a:cubicBezTo>
                    <a:lnTo>
                      <a:pt x="7268" y="3532"/>
                    </a:lnTo>
                    <a:cubicBezTo>
                      <a:pt x="7243" y="3549"/>
                      <a:pt x="7209" y="3558"/>
                      <a:pt x="7175" y="3558"/>
                    </a:cubicBezTo>
                    <a:cubicBezTo>
                      <a:pt x="7141" y="3558"/>
                      <a:pt x="7107" y="3549"/>
                      <a:pt x="7082" y="3532"/>
                    </a:cubicBezTo>
                    <a:lnTo>
                      <a:pt x="6858" y="3409"/>
                    </a:lnTo>
                    <a:cubicBezTo>
                      <a:pt x="6808" y="3380"/>
                      <a:pt x="6808" y="3330"/>
                      <a:pt x="6858" y="3301"/>
                    </a:cubicBezTo>
                    <a:lnTo>
                      <a:pt x="7103" y="3157"/>
                    </a:lnTo>
                    <a:cubicBezTo>
                      <a:pt x="7128" y="3143"/>
                      <a:pt x="7160" y="3135"/>
                      <a:pt x="7192" y="3135"/>
                    </a:cubicBezTo>
                    <a:close/>
                    <a:moveTo>
                      <a:pt x="5100" y="3203"/>
                    </a:moveTo>
                    <a:cubicBezTo>
                      <a:pt x="5134" y="3203"/>
                      <a:pt x="5166" y="3212"/>
                      <a:pt x="5191" y="3230"/>
                    </a:cubicBezTo>
                    <a:lnTo>
                      <a:pt x="5434" y="3366"/>
                    </a:lnTo>
                    <a:cubicBezTo>
                      <a:pt x="5486" y="3394"/>
                      <a:pt x="5486" y="3446"/>
                      <a:pt x="5428" y="3473"/>
                    </a:cubicBezTo>
                    <a:lnTo>
                      <a:pt x="5248" y="3582"/>
                    </a:lnTo>
                    <a:cubicBezTo>
                      <a:pt x="5220" y="3596"/>
                      <a:pt x="5186" y="3603"/>
                      <a:pt x="5152" y="3603"/>
                    </a:cubicBezTo>
                    <a:cubicBezTo>
                      <a:pt x="5119" y="3603"/>
                      <a:pt x="5087" y="3596"/>
                      <a:pt x="5062" y="3582"/>
                    </a:cubicBezTo>
                    <a:lnTo>
                      <a:pt x="4824" y="3446"/>
                    </a:lnTo>
                    <a:cubicBezTo>
                      <a:pt x="4767" y="3409"/>
                      <a:pt x="4767" y="3366"/>
                      <a:pt x="4824" y="3330"/>
                    </a:cubicBezTo>
                    <a:lnTo>
                      <a:pt x="5003" y="3230"/>
                    </a:lnTo>
                    <a:cubicBezTo>
                      <a:pt x="5032" y="3212"/>
                      <a:pt x="5067" y="3203"/>
                      <a:pt x="5100" y="3203"/>
                    </a:cubicBezTo>
                    <a:close/>
                    <a:moveTo>
                      <a:pt x="5928" y="3315"/>
                    </a:moveTo>
                    <a:cubicBezTo>
                      <a:pt x="5962" y="3315"/>
                      <a:pt x="5996" y="3322"/>
                      <a:pt x="6024" y="3337"/>
                    </a:cubicBezTo>
                    <a:lnTo>
                      <a:pt x="6233" y="3459"/>
                    </a:lnTo>
                    <a:cubicBezTo>
                      <a:pt x="6283" y="3489"/>
                      <a:pt x="6283" y="3539"/>
                      <a:pt x="6233" y="3566"/>
                    </a:cubicBezTo>
                    <a:lnTo>
                      <a:pt x="6011" y="3696"/>
                    </a:lnTo>
                    <a:cubicBezTo>
                      <a:pt x="5986" y="3710"/>
                      <a:pt x="5952" y="3718"/>
                      <a:pt x="5917" y="3718"/>
                    </a:cubicBezTo>
                    <a:cubicBezTo>
                      <a:pt x="5883" y="3718"/>
                      <a:pt x="5848" y="3710"/>
                      <a:pt x="5823" y="3696"/>
                    </a:cubicBezTo>
                    <a:lnTo>
                      <a:pt x="5616" y="3575"/>
                    </a:lnTo>
                    <a:cubicBezTo>
                      <a:pt x="5557" y="3546"/>
                      <a:pt x="5564" y="3496"/>
                      <a:pt x="5616" y="3466"/>
                    </a:cubicBezTo>
                    <a:lnTo>
                      <a:pt x="5831" y="3337"/>
                    </a:lnTo>
                    <a:cubicBezTo>
                      <a:pt x="5860" y="3322"/>
                      <a:pt x="5894" y="3315"/>
                      <a:pt x="5928" y="3315"/>
                    </a:cubicBezTo>
                    <a:close/>
                    <a:moveTo>
                      <a:pt x="3782" y="3409"/>
                    </a:moveTo>
                    <a:cubicBezTo>
                      <a:pt x="3816" y="3409"/>
                      <a:pt x="3850" y="3416"/>
                      <a:pt x="3875" y="3430"/>
                    </a:cubicBezTo>
                    <a:lnTo>
                      <a:pt x="4091" y="3553"/>
                    </a:lnTo>
                    <a:cubicBezTo>
                      <a:pt x="4141" y="3582"/>
                      <a:pt x="4141" y="3632"/>
                      <a:pt x="4091" y="3661"/>
                    </a:cubicBezTo>
                    <a:lnTo>
                      <a:pt x="3875" y="3782"/>
                    </a:lnTo>
                    <a:cubicBezTo>
                      <a:pt x="3850" y="3797"/>
                      <a:pt x="3816" y="3804"/>
                      <a:pt x="3782" y="3804"/>
                    </a:cubicBezTo>
                    <a:cubicBezTo>
                      <a:pt x="3748" y="3804"/>
                      <a:pt x="3714" y="3797"/>
                      <a:pt x="3689" y="3782"/>
                    </a:cubicBezTo>
                    <a:lnTo>
                      <a:pt x="3473" y="3661"/>
                    </a:lnTo>
                    <a:cubicBezTo>
                      <a:pt x="3423" y="3632"/>
                      <a:pt x="3423" y="3582"/>
                      <a:pt x="3480" y="3553"/>
                    </a:cubicBezTo>
                    <a:lnTo>
                      <a:pt x="3689" y="3430"/>
                    </a:lnTo>
                    <a:cubicBezTo>
                      <a:pt x="3714" y="3416"/>
                      <a:pt x="3748" y="3409"/>
                      <a:pt x="3782" y="3409"/>
                    </a:cubicBezTo>
                    <a:close/>
                    <a:moveTo>
                      <a:pt x="2992" y="3510"/>
                    </a:moveTo>
                    <a:cubicBezTo>
                      <a:pt x="3026" y="3510"/>
                      <a:pt x="3060" y="3517"/>
                      <a:pt x="3085" y="3532"/>
                    </a:cubicBezTo>
                    <a:lnTo>
                      <a:pt x="3121" y="3553"/>
                    </a:lnTo>
                    <a:cubicBezTo>
                      <a:pt x="3171" y="3582"/>
                      <a:pt x="3171" y="3632"/>
                      <a:pt x="3121" y="3661"/>
                    </a:cubicBezTo>
                    <a:lnTo>
                      <a:pt x="2899" y="3782"/>
                    </a:lnTo>
                    <a:cubicBezTo>
                      <a:pt x="2873" y="3800"/>
                      <a:pt x="2838" y="3809"/>
                      <a:pt x="2804" y="3809"/>
                    </a:cubicBezTo>
                    <a:cubicBezTo>
                      <a:pt x="2770" y="3809"/>
                      <a:pt x="2736" y="3800"/>
                      <a:pt x="2710" y="3782"/>
                    </a:cubicBezTo>
                    <a:lnTo>
                      <a:pt x="2674" y="3768"/>
                    </a:lnTo>
                    <a:cubicBezTo>
                      <a:pt x="2624" y="3732"/>
                      <a:pt x="2624" y="3689"/>
                      <a:pt x="2674" y="3653"/>
                    </a:cubicBezTo>
                    <a:lnTo>
                      <a:pt x="2899" y="3532"/>
                    </a:lnTo>
                    <a:cubicBezTo>
                      <a:pt x="2924" y="3517"/>
                      <a:pt x="2958" y="3510"/>
                      <a:pt x="2992" y="3510"/>
                    </a:cubicBezTo>
                    <a:close/>
                    <a:moveTo>
                      <a:pt x="6683" y="3430"/>
                    </a:moveTo>
                    <a:cubicBezTo>
                      <a:pt x="6716" y="3430"/>
                      <a:pt x="6751" y="3438"/>
                      <a:pt x="6780" y="3452"/>
                    </a:cubicBezTo>
                    <a:lnTo>
                      <a:pt x="6996" y="3582"/>
                    </a:lnTo>
                    <a:cubicBezTo>
                      <a:pt x="7046" y="3609"/>
                      <a:pt x="7046" y="3661"/>
                      <a:pt x="6996" y="3689"/>
                    </a:cubicBezTo>
                    <a:lnTo>
                      <a:pt x="6787" y="3811"/>
                    </a:lnTo>
                    <a:cubicBezTo>
                      <a:pt x="6758" y="3826"/>
                      <a:pt x="6724" y="3833"/>
                      <a:pt x="6690" y="3833"/>
                    </a:cubicBezTo>
                    <a:cubicBezTo>
                      <a:pt x="6657" y="3833"/>
                      <a:pt x="6625" y="3826"/>
                      <a:pt x="6599" y="3811"/>
                    </a:cubicBezTo>
                    <a:lnTo>
                      <a:pt x="6376" y="3682"/>
                    </a:lnTo>
                    <a:cubicBezTo>
                      <a:pt x="6326" y="3653"/>
                      <a:pt x="6326" y="3609"/>
                      <a:pt x="6376" y="3575"/>
                    </a:cubicBezTo>
                    <a:lnTo>
                      <a:pt x="6592" y="3452"/>
                    </a:lnTo>
                    <a:cubicBezTo>
                      <a:pt x="6617" y="3438"/>
                      <a:pt x="6649" y="3430"/>
                      <a:pt x="6683" y="3430"/>
                    </a:cubicBezTo>
                    <a:close/>
                    <a:moveTo>
                      <a:pt x="4644" y="3467"/>
                    </a:moveTo>
                    <a:cubicBezTo>
                      <a:pt x="4678" y="3467"/>
                      <a:pt x="4712" y="3474"/>
                      <a:pt x="4738" y="3489"/>
                    </a:cubicBezTo>
                    <a:lnTo>
                      <a:pt x="4976" y="3625"/>
                    </a:lnTo>
                    <a:cubicBezTo>
                      <a:pt x="5026" y="3661"/>
                      <a:pt x="5026" y="3704"/>
                      <a:pt x="4976" y="3739"/>
                    </a:cubicBezTo>
                    <a:lnTo>
                      <a:pt x="4738" y="3877"/>
                    </a:lnTo>
                    <a:cubicBezTo>
                      <a:pt x="4712" y="3891"/>
                      <a:pt x="4678" y="3898"/>
                      <a:pt x="4644" y="3898"/>
                    </a:cubicBezTo>
                    <a:cubicBezTo>
                      <a:pt x="4610" y="3898"/>
                      <a:pt x="4576" y="3891"/>
                      <a:pt x="4551" y="3877"/>
                    </a:cubicBezTo>
                    <a:lnTo>
                      <a:pt x="4313" y="3739"/>
                    </a:lnTo>
                    <a:cubicBezTo>
                      <a:pt x="4256" y="3704"/>
                      <a:pt x="4256" y="3661"/>
                      <a:pt x="4313" y="3625"/>
                    </a:cubicBezTo>
                    <a:lnTo>
                      <a:pt x="4551" y="3489"/>
                    </a:lnTo>
                    <a:cubicBezTo>
                      <a:pt x="4576" y="3474"/>
                      <a:pt x="4610" y="3467"/>
                      <a:pt x="4644" y="3467"/>
                    </a:cubicBezTo>
                    <a:close/>
                    <a:moveTo>
                      <a:pt x="5435" y="3596"/>
                    </a:moveTo>
                    <a:cubicBezTo>
                      <a:pt x="5469" y="3596"/>
                      <a:pt x="5503" y="3603"/>
                      <a:pt x="5529" y="3618"/>
                    </a:cubicBezTo>
                    <a:lnTo>
                      <a:pt x="5736" y="3739"/>
                    </a:lnTo>
                    <a:cubicBezTo>
                      <a:pt x="5795" y="3768"/>
                      <a:pt x="5795" y="3818"/>
                      <a:pt x="5736" y="3847"/>
                    </a:cubicBezTo>
                    <a:lnTo>
                      <a:pt x="5557" y="3954"/>
                    </a:lnTo>
                    <a:cubicBezTo>
                      <a:pt x="5528" y="3969"/>
                      <a:pt x="5494" y="3976"/>
                      <a:pt x="5460" y="3976"/>
                    </a:cubicBezTo>
                    <a:cubicBezTo>
                      <a:pt x="5426" y="3976"/>
                      <a:pt x="5392" y="3969"/>
                      <a:pt x="5364" y="3954"/>
                    </a:cubicBezTo>
                    <a:lnTo>
                      <a:pt x="5155" y="3834"/>
                    </a:lnTo>
                    <a:cubicBezTo>
                      <a:pt x="5105" y="3804"/>
                      <a:pt x="5105" y="3754"/>
                      <a:pt x="5155" y="3725"/>
                    </a:cubicBezTo>
                    <a:lnTo>
                      <a:pt x="5341" y="3618"/>
                    </a:lnTo>
                    <a:cubicBezTo>
                      <a:pt x="5366" y="3603"/>
                      <a:pt x="5400" y="3596"/>
                      <a:pt x="5435" y="3596"/>
                    </a:cubicBezTo>
                    <a:close/>
                    <a:moveTo>
                      <a:pt x="3300" y="3689"/>
                    </a:moveTo>
                    <a:cubicBezTo>
                      <a:pt x="3335" y="3689"/>
                      <a:pt x="3369" y="3697"/>
                      <a:pt x="3394" y="3711"/>
                    </a:cubicBezTo>
                    <a:lnTo>
                      <a:pt x="3602" y="3834"/>
                    </a:lnTo>
                    <a:cubicBezTo>
                      <a:pt x="3659" y="3861"/>
                      <a:pt x="3659" y="3911"/>
                      <a:pt x="3602" y="3941"/>
                    </a:cubicBezTo>
                    <a:lnTo>
                      <a:pt x="3387" y="4070"/>
                    </a:lnTo>
                    <a:cubicBezTo>
                      <a:pt x="3358" y="4085"/>
                      <a:pt x="3324" y="4092"/>
                      <a:pt x="3291" y="4092"/>
                    </a:cubicBezTo>
                    <a:cubicBezTo>
                      <a:pt x="3258" y="4092"/>
                      <a:pt x="3225" y="4085"/>
                      <a:pt x="3200" y="4070"/>
                    </a:cubicBezTo>
                    <a:lnTo>
                      <a:pt x="2985" y="3941"/>
                    </a:lnTo>
                    <a:cubicBezTo>
                      <a:pt x="2933" y="3911"/>
                      <a:pt x="2933" y="3868"/>
                      <a:pt x="2985" y="3834"/>
                    </a:cubicBezTo>
                    <a:lnTo>
                      <a:pt x="3207" y="3711"/>
                    </a:lnTo>
                    <a:cubicBezTo>
                      <a:pt x="3232" y="3697"/>
                      <a:pt x="3266" y="3689"/>
                      <a:pt x="3300" y="3689"/>
                    </a:cubicBezTo>
                    <a:close/>
                    <a:moveTo>
                      <a:pt x="2502" y="3789"/>
                    </a:moveTo>
                    <a:cubicBezTo>
                      <a:pt x="2536" y="3789"/>
                      <a:pt x="2571" y="3797"/>
                      <a:pt x="2597" y="3811"/>
                    </a:cubicBezTo>
                    <a:lnTo>
                      <a:pt x="2631" y="3834"/>
                    </a:lnTo>
                    <a:cubicBezTo>
                      <a:pt x="2683" y="3861"/>
                      <a:pt x="2683" y="3911"/>
                      <a:pt x="2624" y="3941"/>
                    </a:cubicBezTo>
                    <a:lnTo>
                      <a:pt x="2402" y="4077"/>
                    </a:lnTo>
                    <a:cubicBezTo>
                      <a:pt x="2373" y="4092"/>
                      <a:pt x="2339" y="4099"/>
                      <a:pt x="2305" y="4099"/>
                    </a:cubicBezTo>
                    <a:cubicBezTo>
                      <a:pt x="2271" y="4099"/>
                      <a:pt x="2237" y="4092"/>
                      <a:pt x="2208" y="4077"/>
                    </a:cubicBezTo>
                    <a:lnTo>
                      <a:pt x="2179" y="4056"/>
                    </a:lnTo>
                    <a:cubicBezTo>
                      <a:pt x="2122" y="4027"/>
                      <a:pt x="2129" y="3977"/>
                      <a:pt x="2179" y="3948"/>
                    </a:cubicBezTo>
                    <a:lnTo>
                      <a:pt x="2409" y="3811"/>
                    </a:lnTo>
                    <a:cubicBezTo>
                      <a:pt x="2434" y="3797"/>
                      <a:pt x="2468" y="3789"/>
                      <a:pt x="2502" y="3789"/>
                    </a:cubicBezTo>
                    <a:close/>
                    <a:moveTo>
                      <a:pt x="6200" y="3711"/>
                    </a:moveTo>
                    <a:cubicBezTo>
                      <a:pt x="6233" y="3711"/>
                      <a:pt x="6265" y="3718"/>
                      <a:pt x="6290" y="3732"/>
                    </a:cubicBezTo>
                    <a:lnTo>
                      <a:pt x="6513" y="3861"/>
                    </a:lnTo>
                    <a:cubicBezTo>
                      <a:pt x="6564" y="3891"/>
                      <a:pt x="6564" y="3941"/>
                      <a:pt x="6513" y="3970"/>
                    </a:cubicBezTo>
                    <a:lnTo>
                      <a:pt x="6290" y="4099"/>
                    </a:lnTo>
                    <a:cubicBezTo>
                      <a:pt x="6265" y="4113"/>
                      <a:pt x="6231" y="4120"/>
                      <a:pt x="6197" y="4120"/>
                    </a:cubicBezTo>
                    <a:cubicBezTo>
                      <a:pt x="6163" y="4120"/>
                      <a:pt x="6129" y="4113"/>
                      <a:pt x="6104" y="4099"/>
                    </a:cubicBezTo>
                    <a:lnTo>
                      <a:pt x="5888" y="3970"/>
                    </a:lnTo>
                    <a:cubicBezTo>
                      <a:pt x="5831" y="3941"/>
                      <a:pt x="5831" y="3891"/>
                      <a:pt x="5888" y="3861"/>
                    </a:cubicBezTo>
                    <a:lnTo>
                      <a:pt x="6104" y="3732"/>
                    </a:lnTo>
                    <a:cubicBezTo>
                      <a:pt x="6132" y="3718"/>
                      <a:pt x="6166" y="3711"/>
                      <a:pt x="6200" y="3711"/>
                    </a:cubicBezTo>
                    <a:close/>
                    <a:moveTo>
                      <a:pt x="4134" y="3761"/>
                    </a:moveTo>
                    <a:cubicBezTo>
                      <a:pt x="4168" y="3761"/>
                      <a:pt x="4202" y="3768"/>
                      <a:pt x="4227" y="3782"/>
                    </a:cubicBezTo>
                    <a:lnTo>
                      <a:pt x="4465" y="3920"/>
                    </a:lnTo>
                    <a:cubicBezTo>
                      <a:pt x="4515" y="3954"/>
                      <a:pt x="4515" y="3998"/>
                      <a:pt x="4465" y="4034"/>
                    </a:cubicBezTo>
                    <a:lnTo>
                      <a:pt x="4256" y="4156"/>
                    </a:lnTo>
                    <a:cubicBezTo>
                      <a:pt x="4228" y="4171"/>
                      <a:pt x="4194" y="4178"/>
                      <a:pt x="4160" y="4178"/>
                    </a:cubicBezTo>
                    <a:cubicBezTo>
                      <a:pt x="4127" y="4178"/>
                      <a:pt x="4095" y="4171"/>
                      <a:pt x="4070" y="4156"/>
                    </a:cubicBezTo>
                    <a:lnTo>
                      <a:pt x="3825" y="4013"/>
                    </a:lnTo>
                    <a:cubicBezTo>
                      <a:pt x="3775" y="3984"/>
                      <a:pt x="3775" y="3934"/>
                      <a:pt x="3832" y="3904"/>
                    </a:cubicBezTo>
                    <a:lnTo>
                      <a:pt x="4041" y="3782"/>
                    </a:lnTo>
                    <a:cubicBezTo>
                      <a:pt x="4066" y="3768"/>
                      <a:pt x="4100" y="3761"/>
                      <a:pt x="4134" y="3761"/>
                    </a:cubicBezTo>
                    <a:close/>
                    <a:moveTo>
                      <a:pt x="4982" y="3862"/>
                    </a:moveTo>
                    <a:cubicBezTo>
                      <a:pt x="5017" y="3862"/>
                      <a:pt x="5051" y="3869"/>
                      <a:pt x="5076" y="3884"/>
                    </a:cubicBezTo>
                    <a:lnTo>
                      <a:pt x="5284" y="4006"/>
                    </a:lnTo>
                    <a:cubicBezTo>
                      <a:pt x="5334" y="4034"/>
                      <a:pt x="5334" y="4084"/>
                      <a:pt x="5284" y="4113"/>
                    </a:cubicBezTo>
                    <a:lnTo>
                      <a:pt x="5046" y="4249"/>
                    </a:lnTo>
                    <a:cubicBezTo>
                      <a:pt x="5018" y="4264"/>
                      <a:pt x="4984" y="4271"/>
                      <a:pt x="4951" y="4271"/>
                    </a:cubicBezTo>
                    <a:cubicBezTo>
                      <a:pt x="4917" y="4271"/>
                      <a:pt x="4885" y="4264"/>
                      <a:pt x="4860" y="4249"/>
                    </a:cubicBezTo>
                    <a:lnTo>
                      <a:pt x="4644" y="4127"/>
                    </a:lnTo>
                    <a:cubicBezTo>
                      <a:pt x="4594" y="4099"/>
                      <a:pt x="4594" y="4049"/>
                      <a:pt x="4644" y="4020"/>
                    </a:cubicBezTo>
                    <a:lnTo>
                      <a:pt x="4889" y="3884"/>
                    </a:lnTo>
                    <a:cubicBezTo>
                      <a:pt x="4914" y="3869"/>
                      <a:pt x="4948" y="3862"/>
                      <a:pt x="4982" y="3862"/>
                    </a:cubicBezTo>
                    <a:close/>
                    <a:moveTo>
                      <a:pt x="2809" y="3970"/>
                    </a:moveTo>
                    <a:cubicBezTo>
                      <a:pt x="2842" y="3970"/>
                      <a:pt x="2876" y="3977"/>
                      <a:pt x="2905" y="3991"/>
                    </a:cubicBezTo>
                    <a:lnTo>
                      <a:pt x="3114" y="4113"/>
                    </a:lnTo>
                    <a:cubicBezTo>
                      <a:pt x="3164" y="4142"/>
                      <a:pt x="3164" y="4193"/>
                      <a:pt x="3114" y="4222"/>
                    </a:cubicBezTo>
                    <a:lnTo>
                      <a:pt x="2883" y="4358"/>
                    </a:lnTo>
                    <a:cubicBezTo>
                      <a:pt x="2858" y="4372"/>
                      <a:pt x="2824" y="4379"/>
                      <a:pt x="2790" y="4379"/>
                    </a:cubicBezTo>
                    <a:cubicBezTo>
                      <a:pt x="2756" y="4379"/>
                      <a:pt x="2722" y="4372"/>
                      <a:pt x="2697" y="4358"/>
                    </a:cubicBezTo>
                    <a:lnTo>
                      <a:pt x="2481" y="4236"/>
                    </a:lnTo>
                    <a:cubicBezTo>
                      <a:pt x="2431" y="4206"/>
                      <a:pt x="2431" y="4156"/>
                      <a:pt x="2488" y="4127"/>
                    </a:cubicBezTo>
                    <a:lnTo>
                      <a:pt x="2717" y="3991"/>
                    </a:lnTo>
                    <a:cubicBezTo>
                      <a:pt x="2743" y="3977"/>
                      <a:pt x="2776" y="3970"/>
                      <a:pt x="2809" y="3970"/>
                    </a:cubicBezTo>
                    <a:close/>
                    <a:moveTo>
                      <a:pt x="5709" y="3993"/>
                    </a:moveTo>
                    <a:cubicBezTo>
                      <a:pt x="5743" y="3993"/>
                      <a:pt x="5777" y="4002"/>
                      <a:pt x="5802" y="4020"/>
                    </a:cubicBezTo>
                    <a:lnTo>
                      <a:pt x="6024" y="4142"/>
                    </a:lnTo>
                    <a:cubicBezTo>
                      <a:pt x="6074" y="4170"/>
                      <a:pt x="6074" y="4222"/>
                      <a:pt x="6024" y="4249"/>
                    </a:cubicBezTo>
                    <a:lnTo>
                      <a:pt x="5838" y="4358"/>
                    </a:lnTo>
                    <a:cubicBezTo>
                      <a:pt x="5813" y="4372"/>
                      <a:pt x="5779" y="4379"/>
                      <a:pt x="5745" y="4379"/>
                    </a:cubicBezTo>
                    <a:cubicBezTo>
                      <a:pt x="5710" y="4379"/>
                      <a:pt x="5676" y="4372"/>
                      <a:pt x="5650" y="4358"/>
                    </a:cubicBezTo>
                    <a:lnTo>
                      <a:pt x="5428" y="4236"/>
                    </a:lnTo>
                    <a:cubicBezTo>
                      <a:pt x="5378" y="4199"/>
                      <a:pt x="5378" y="4156"/>
                      <a:pt x="5428" y="4127"/>
                    </a:cubicBezTo>
                    <a:lnTo>
                      <a:pt x="5616" y="4020"/>
                    </a:lnTo>
                    <a:cubicBezTo>
                      <a:pt x="5641" y="4002"/>
                      <a:pt x="5675" y="3993"/>
                      <a:pt x="5709" y="3993"/>
                    </a:cubicBezTo>
                    <a:close/>
                    <a:moveTo>
                      <a:pt x="2000" y="4077"/>
                    </a:moveTo>
                    <a:cubicBezTo>
                      <a:pt x="2034" y="4077"/>
                      <a:pt x="2068" y="4085"/>
                      <a:pt x="2093" y="4099"/>
                    </a:cubicBezTo>
                    <a:lnTo>
                      <a:pt x="2129" y="4120"/>
                    </a:lnTo>
                    <a:cubicBezTo>
                      <a:pt x="2179" y="4149"/>
                      <a:pt x="2179" y="4199"/>
                      <a:pt x="2129" y="4229"/>
                    </a:cubicBezTo>
                    <a:lnTo>
                      <a:pt x="1891" y="4372"/>
                    </a:lnTo>
                    <a:cubicBezTo>
                      <a:pt x="1863" y="4387"/>
                      <a:pt x="1829" y="4394"/>
                      <a:pt x="1795" y="4394"/>
                    </a:cubicBezTo>
                    <a:cubicBezTo>
                      <a:pt x="1762" y="4394"/>
                      <a:pt x="1730" y="4387"/>
                      <a:pt x="1705" y="4372"/>
                    </a:cubicBezTo>
                    <a:lnTo>
                      <a:pt x="1669" y="4351"/>
                    </a:lnTo>
                    <a:cubicBezTo>
                      <a:pt x="1618" y="4322"/>
                      <a:pt x="1618" y="4272"/>
                      <a:pt x="1669" y="4243"/>
                    </a:cubicBezTo>
                    <a:lnTo>
                      <a:pt x="1907" y="4099"/>
                    </a:lnTo>
                    <a:cubicBezTo>
                      <a:pt x="1932" y="4085"/>
                      <a:pt x="1966" y="4077"/>
                      <a:pt x="2000" y="4077"/>
                    </a:cubicBezTo>
                    <a:close/>
                    <a:moveTo>
                      <a:pt x="3652" y="4041"/>
                    </a:moveTo>
                    <a:cubicBezTo>
                      <a:pt x="3686" y="4041"/>
                      <a:pt x="3721" y="4048"/>
                      <a:pt x="3746" y="4063"/>
                    </a:cubicBezTo>
                    <a:lnTo>
                      <a:pt x="3984" y="4199"/>
                    </a:lnTo>
                    <a:cubicBezTo>
                      <a:pt x="4034" y="4229"/>
                      <a:pt x="4034" y="4279"/>
                      <a:pt x="3984" y="4308"/>
                    </a:cubicBezTo>
                    <a:lnTo>
                      <a:pt x="3761" y="4437"/>
                    </a:lnTo>
                    <a:cubicBezTo>
                      <a:pt x="3735" y="4451"/>
                      <a:pt x="3701" y="4458"/>
                      <a:pt x="3666" y="4458"/>
                    </a:cubicBezTo>
                    <a:cubicBezTo>
                      <a:pt x="3632" y="4458"/>
                      <a:pt x="3598" y="4451"/>
                      <a:pt x="3573" y="4437"/>
                    </a:cubicBezTo>
                    <a:lnTo>
                      <a:pt x="3337" y="4299"/>
                    </a:lnTo>
                    <a:cubicBezTo>
                      <a:pt x="3287" y="4272"/>
                      <a:pt x="3287" y="4222"/>
                      <a:pt x="3337" y="4193"/>
                    </a:cubicBezTo>
                    <a:lnTo>
                      <a:pt x="3559" y="4063"/>
                    </a:lnTo>
                    <a:cubicBezTo>
                      <a:pt x="3584" y="4048"/>
                      <a:pt x="3618" y="4041"/>
                      <a:pt x="3652" y="4041"/>
                    </a:cubicBezTo>
                    <a:close/>
                    <a:moveTo>
                      <a:pt x="4472" y="4157"/>
                    </a:moveTo>
                    <a:cubicBezTo>
                      <a:pt x="4506" y="4157"/>
                      <a:pt x="4540" y="4164"/>
                      <a:pt x="4565" y="4179"/>
                    </a:cubicBezTo>
                    <a:lnTo>
                      <a:pt x="4774" y="4299"/>
                    </a:lnTo>
                    <a:cubicBezTo>
                      <a:pt x="4824" y="4329"/>
                      <a:pt x="4824" y="4379"/>
                      <a:pt x="4774" y="4408"/>
                    </a:cubicBezTo>
                    <a:lnTo>
                      <a:pt x="4558" y="4531"/>
                    </a:lnTo>
                    <a:cubicBezTo>
                      <a:pt x="4533" y="4544"/>
                      <a:pt x="4501" y="4551"/>
                      <a:pt x="4468" y="4551"/>
                    </a:cubicBezTo>
                    <a:cubicBezTo>
                      <a:pt x="4434" y="4551"/>
                      <a:pt x="4400" y="4544"/>
                      <a:pt x="4372" y="4531"/>
                    </a:cubicBezTo>
                    <a:lnTo>
                      <a:pt x="4163" y="4408"/>
                    </a:lnTo>
                    <a:cubicBezTo>
                      <a:pt x="4113" y="4379"/>
                      <a:pt x="4113" y="4329"/>
                      <a:pt x="4163" y="4299"/>
                    </a:cubicBezTo>
                    <a:lnTo>
                      <a:pt x="4379" y="4179"/>
                    </a:lnTo>
                    <a:cubicBezTo>
                      <a:pt x="4404" y="4164"/>
                      <a:pt x="4438" y="4157"/>
                      <a:pt x="4472" y="4157"/>
                    </a:cubicBezTo>
                    <a:close/>
                    <a:moveTo>
                      <a:pt x="1489" y="4372"/>
                    </a:moveTo>
                    <a:cubicBezTo>
                      <a:pt x="1523" y="4372"/>
                      <a:pt x="1557" y="4380"/>
                      <a:pt x="1582" y="4394"/>
                    </a:cubicBezTo>
                    <a:lnTo>
                      <a:pt x="1618" y="4415"/>
                    </a:lnTo>
                    <a:cubicBezTo>
                      <a:pt x="1669" y="4444"/>
                      <a:pt x="1669" y="4494"/>
                      <a:pt x="1618" y="4524"/>
                    </a:cubicBezTo>
                    <a:lnTo>
                      <a:pt x="1410" y="4644"/>
                    </a:lnTo>
                    <a:cubicBezTo>
                      <a:pt x="1381" y="4659"/>
                      <a:pt x="1347" y="4666"/>
                      <a:pt x="1313" y="4666"/>
                    </a:cubicBezTo>
                    <a:cubicBezTo>
                      <a:pt x="1279" y="4666"/>
                      <a:pt x="1245" y="4659"/>
                      <a:pt x="1217" y="4644"/>
                    </a:cubicBezTo>
                    <a:lnTo>
                      <a:pt x="1187" y="4624"/>
                    </a:lnTo>
                    <a:cubicBezTo>
                      <a:pt x="1130" y="4594"/>
                      <a:pt x="1130" y="4551"/>
                      <a:pt x="1187" y="4515"/>
                    </a:cubicBezTo>
                    <a:lnTo>
                      <a:pt x="1396" y="4394"/>
                    </a:lnTo>
                    <a:cubicBezTo>
                      <a:pt x="1421" y="4380"/>
                      <a:pt x="1455" y="4372"/>
                      <a:pt x="1489" y="4372"/>
                    </a:cubicBezTo>
                    <a:close/>
                    <a:moveTo>
                      <a:pt x="5252" y="4257"/>
                    </a:moveTo>
                    <a:cubicBezTo>
                      <a:pt x="5286" y="4257"/>
                      <a:pt x="5320" y="4264"/>
                      <a:pt x="5348" y="4279"/>
                    </a:cubicBezTo>
                    <a:lnTo>
                      <a:pt x="5564" y="4408"/>
                    </a:lnTo>
                    <a:cubicBezTo>
                      <a:pt x="5616" y="4437"/>
                      <a:pt x="5616" y="4488"/>
                      <a:pt x="5564" y="4515"/>
                    </a:cubicBezTo>
                    <a:lnTo>
                      <a:pt x="5327" y="4653"/>
                    </a:lnTo>
                    <a:cubicBezTo>
                      <a:pt x="5302" y="4667"/>
                      <a:pt x="5268" y="4674"/>
                      <a:pt x="5234" y="4674"/>
                    </a:cubicBezTo>
                    <a:cubicBezTo>
                      <a:pt x="5200" y="4674"/>
                      <a:pt x="5166" y="4667"/>
                      <a:pt x="5141" y="4653"/>
                    </a:cubicBezTo>
                    <a:lnTo>
                      <a:pt x="4917" y="4531"/>
                    </a:lnTo>
                    <a:cubicBezTo>
                      <a:pt x="4867" y="4494"/>
                      <a:pt x="4867" y="4451"/>
                      <a:pt x="4917" y="4415"/>
                    </a:cubicBezTo>
                    <a:lnTo>
                      <a:pt x="5162" y="4279"/>
                    </a:lnTo>
                    <a:cubicBezTo>
                      <a:pt x="5187" y="4264"/>
                      <a:pt x="5219" y="4257"/>
                      <a:pt x="5252" y="4257"/>
                    </a:cubicBezTo>
                    <a:close/>
                    <a:moveTo>
                      <a:pt x="3162" y="4322"/>
                    </a:moveTo>
                    <a:cubicBezTo>
                      <a:pt x="3195" y="4322"/>
                      <a:pt x="3229" y="4329"/>
                      <a:pt x="3257" y="4343"/>
                    </a:cubicBezTo>
                    <a:lnTo>
                      <a:pt x="3494" y="4488"/>
                    </a:lnTo>
                    <a:cubicBezTo>
                      <a:pt x="3545" y="4515"/>
                      <a:pt x="3545" y="4567"/>
                      <a:pt x="3494" y="4594"/>
                    </a:cubicBezTo>
                    <a:lnTo>
                      <a:pt x="3264" y="4724"/>
                    </a:lnTo>
                    <a:cubicBezTo>
                      <a:pt x="3236" y="4739"/>
                      <a:pt x="3202" y="4746"/>
                      <a:pt x="3169" y="4746"/>
                    </a:cubicBezTo>
                    <a:cubicBezTo>
                      <a:pt x="3135" y="4746"/>
                      <a:pt x="3103" y="4739"/>
                      <a:pt x="3078" y="4724"/>
                    </a:cubicBezTo>
                    <a:lnTo>
                      <a:pt x="2833" y="4588"/>
                    </a:lnTo>
                    <a:cubicBezTo>
                      <a:pt x="2783" y="4558"/>
                      <a:pt x="2783" y="4508"/>
                      <a:pt x="2840" y="4481"/>
                    </a:cubicBezTo>
                    <a:lnTo>
                      <a:pt x="3071" y="4343"/>
                    </a:lnTo>
                    <a:cubicBezTo>
                      <a:pt x="3096" y="4329"/>
                      <a:pt x="3128" y="4322"/>
                      <a:pt x="3162" y="4322"/>
                    </a:cubicBezTo>
                    <a:close/>
                    <a:moveTo>
                      <a:pt x="3991" y="4431"/>
                    </a:moveTo>
                    <a:cubicBezTo>
                      <a:pt x="4025" y="4431"/>
                      <a:pt x="4059" y="4440"/>
                      <a:pt x="4084" y="4458"/>
                    </a:cubicBezTo>
                    <a:lnTo>
                      <a:pt x="4292" y="4581"/>
                    </a:lnTo>
                    <a:cubicBezTo>
                      <a:pt x="4342" y="4610"/>
                      <a:pt x="4342" y="4660"/>
                      <a:pt x="4292" y="4688"/>
                    </a:cubicBezTo>
                    <a:lnTo>
                      <a:pt x="4070" y="4810"/>
                    </a:lnTo>
                    <a:cubicBezTo>
                      <a:pt x="4045" y="4828"/>
                      <a:pt x="4011" y="4837"/>
                      <a:pt x="3977" y="4837"/>
                    </a:cubicBezTo>
                    <a:cubicBezTo>
                      <a:pt x="3942" y="4837"/>
                      <a:pt x="3908" y="4828"/>
                      <a:pt x="3882" y="4810"/>
                    </a:cubicBezTo>
                    <a:lnTo>
                      <a:pt x="3675" y="4688"/>
                    </a:lnTo>
                    <a:cubicBezTo>
                      <a:pt x="3623" y="4660"/>
                      <a:pt x="3623" y="4610"/>
                      <a:pt x="3675" y="4581"/>
                    </a:cubicBezTo>
                    <a:lnTo>
                      <a:pt x="3897" y="4458"/>
                    </a:lnTo>
                    <a:cubicBezTo>
                      <a:pt x="3922" y="4440"/>
                      <a:pt x="3956" y="4431"/>
                      <a:pt x="3991" y="4431"/>
                    </a:cubicBezTo>
                    <a:close/>
                    <a:moveTo>
                      <a:pt x="2309" y="4257"/>
                    </a:moveTo>
                    <a:cubicBezTo>
                      <a:pt x="2343" y="4257"/>
                      <a:pt x="2377" y="4264"/>
                      <a:pt x="2402" y="4279"/>
                    </a:cubicBezTo>
                    <a:lnTo>
                      <a:pt x="2617" y="4401"/>
                    </a:lnTo>
                    <a:cubicBezTo>
                      <a:pt x="2667" y="4437"/>
                      <a:pt x="2667" y="4481"/>
                      <a:pt x="2610" y="4515"/>
                    </a:cubicBezTo>
                    <a:lnTo>
                      <a:pt x="1891" y="4933"/>
                    </a:lnTo>
                    <a:cubicBezTo>
                      <a:pt x="1866" y="4947"/>
                      <a:pt x="1832" y="4955"/>
                      <a:pt x="1798" y="4955"/>
                    </a:cubicBezTo>
                    <a:cubicBezTo>
                      <a:pt x="1764" y="4955"/>
                      <a:pt x="1730" y="4947"/>
                      <a:pt x="1705" y="4933"/>
                    </a:cubicBezTo>
                    <a:lnTo>
                      <a:pt x="1489" y="4803"/>
                    </a:lnTo>
                    <a:cubicBezTo>
                      <a:pt x="1439" y="4774"/>
                      <a:pt x="1439" y="4724"/>
                      <a:pt x="1496" y="4696"/>
                    </a:cubicBezTo>
                    <a:lnTo>
                      <a:pt x="2215" y="4279"/>
                    </a:lnTo>
                    <a:cubicBezTo>
                      <a:pt x="2240" y="4264"/>
                      <a:pt x="2274" y="4257"/>
                      <a:pt x="2309" y="4257"/>
                    </a:cubicBezTo>
                    <a:close/>
                    <a:moveTo>
                      <a:pt x="4745" y="4552"/>
                    </a:moveTo>
                    <a:cubicBezTo>
                      <a:pt x="4779" y="4552"/>
                      <a:pt x="4813" y="4559"/>
                      <a:pt x="4839" y="4574"/>
                    </a:cubicBezTo>
                    <a:lnTo>
                      <a:pt x="5055" y="4703"/>
                    </a:lnTo>
                    <a:cubicBezTo>
                      <a:pt x="5105" y="4731"/>
                      <a:pt x="5105" y="4783"/>
                      <a:pt x="5055" y="4810"/>
                    </a:cubicBezTo>
                    <a:lnTo>
                      <a:pt x="4846" y="4933"/>
                    </a:lnTo>
                    <a:cubicBezTo>
                      <a:pt x="4821" y="4947"/>
                      <a:pt x="4787" y="4955"/>
                      <a:pt x="4753" y="4955"/>
                    </a:cubicBezTo>
                    <a:cubicBezTo>
                      <a:pt x="4719" y="4955"/>
                      <a:pt x="4684" y="4947"/>
                      <a:pt x="4658" y="4933"/>
                    </a:cubicBezTo>
                    <a:lnTo>
                      <a:pt x="4436" y="4803"/>
                    </a:lnTo>
                    <a:cubicBezTo>
                      <a:pt x="4386" y="4774"/>
                      <a:pt x="4386" y="4724"/>
                      <a:pt x="4436" y="4696"/>
                    </a:cubicBezTo>
                    <a:lnTo>
                      <a:pt x="4651" y="4574"/>
                    </a:lnTo>
                    <a:cubicBezTo>
                      <a:pt x="4676" y="4559"/>
                      <a:pt x="4710" y="4552"/>
                      <a:pt x="4745" y="4552"/>
                    </a:cubicBezTo>
                    <a:close/>
                    <a:moveTo>
                      <a:pt x="8101" y="3179"/>
                    </a:moveTo>
                    <a:cubicBezTo>
                      <a:pt x="8136" y="3179"/>
                      <a:pt x="8170" y="3186"/>
                      <a:pt x="8195" y="3201"/>
                    </a:cubicBezTo>
                    <a:lnTo>
                      <a:pt x="8410" y="3330"/>
                    </a:lnTo>
                    <a:cubicBezTo>
                      <a:pt x="8462" y="3359"/>
                      <a:pt x="8462" y="3409"/>
                      <a:pt x="8410" y="3437"/>
                    </a:cubicBezTo>
                    <a:lnTo>
                      <a:pt x="5816" y="4939"/>
                    </a:lnTo>
                    <a:cubicBezTo>
                      <a:pt x="5787" y="4954"/>
                      <a:pt x="5753" y="4961"/>
                      <a:pt x="5720" y="4961"/>
                    </a:cubicBezTo>
                    <a:cubicBezTo>
                      <a:pt x="5687" y="4961"/>
                      <a:pt x="5654" y="4954"/>
                      <a:pt x="5629" y="4939"/>
                    </a:cubicBezTo>
                    <a:lnTo>
                      <a:pt x="5407" y="4810"/>
                    </a:lnTo>
                    <a:cubicBezTo>
                      <a:pt x="5357" y="4783"/>
                      <a:pt x="5357" y="4731"/>
                      <a:pt x="5407" y="4703"/>
                    </a:cubicBezTo>
                    <a:lnTo>
                      <a:pt x="8008" y="3201"/>
                    </a:lnTo>
                    <a:cubicBezTo>
                      <a:pt x="8033" y="3186"/>
                      <a:pt x="8067" y="3179"/>
                      <a:pt x="8101" y="3179"/>
                    </a:cubicBezTo>
                    <a:close/>
                    <a:moveTo>
                      <a:pt x="1008" y="4652"/>
                    </a:moveTo>
                    <a:cubicBezTo>
                      <a:pt x="1042" y="4652"/>
                      <a:pt x="1076" y="4659"/>
                      <a:pt x="1101" y="4674"/>
                    </a:cubicBezTo>
                    <a:lnTo>
                      <a:pt x="1137" y="4696"/>
                    </a:lnTo>
                    <a:cubicBezTo>
                      <a:pt x="1187" y="4724"/>
                      <a:pt x="1187" y="4774"/>
                      <a:pt x="1137" y="4803"/>
                    </a:cubicBezTo>
                    <a:lnTo>
                      <a:pt x="872" y="4955"/>
                    </a:lnTo>
                    <a:cubicBezTo>
                      <a:pt x="846" y="4969"/>
                      <a:pt x="811" y="4976"/>
                      <a:pt x="777" y="4976"/>
                    </a:cubicBezTo>
                    <a:cubicBezTo>
                      <a:pt x="743" y="4976"/>
                      <a:pt x="708" y="4969"/>
                      <a:pt x="683" y="4955"/>
                    </a:cubicBezTo>
                    <a:lnTo>
                      <a:pt x="647" y="4933"/>
                    </a:lnTo>
                    <a:cubicBezTo>
                      <a:pt x="597" y="4903"/>
                      <a:pt x="597" y="4853"/>
                      <a:pt x="647" y="4826"/>
                    </a:cubicBezTo>
                    <a:lnTo>
                      <a:pt x="915" y="4674"/>
                    </a:lnTo>
                    <a:cubicBezTo>
                      <a:pt x="940" y="4659"/>
                      <a:pt x="974" y="4652"/>
                      <a:pt x="1008" y="4652"/>
                    </a:cubicBezTo>
                    <a:close/>
                    <a:moveTo>
                      <a:pt x="5234" y="4839"/>
                    </a:moveTo>
                    <a:cubicBezTo>
                      <a:pt x="5268" y="4839"/>
                      <a:pt x="5302" y="4846"/>
                      <a:pt x="5327" y="4860"/>
                    </a:cubicBezTo>
                    <a:lnTo>
                      <a:pt x="5543" y="4983"/>
                    </a:lnTo>
                    <a:cubicBezTo>
                      <a:pt x="5593" y="5012"/>
                      <a:pt x="5593" y="5062"/>
                      <a:pt x="5543" y="5091"/>
                    </a:cubicBezTo>
                    <a:lnTo>
                      <a:pt x="5327" y="5214"/>
                    </a:lnTo>
                    <a:cubicBezTo>
                      <a:pt x="5302" y="5231"/>
                      <a:pt x="5270" y="5240"/>
                      <a:pt x="5237" y="5240"/>
                    </a:cubicBezTo>
                    <a:cubicBezTo>
                      <a:pt x="5204" y="5240"/>
                      <a:pt x="5170" y="5231"/>
                      <a:pt x="5141" y="5214"/>
                    </a:cubicBezTo>
                    <a:lnTo>
                      <a:pt x="4926" y="5091"/>
                    </a:lnTo>
                    <a:cubicBezTo>
                      <a:pt x="4874" y="5062"/>
                      <a:pt x="4874" y="5012"/>
                      <a:pt x="4926" y="4983"/>
                    </a:cubicBezTo>
                    <a:lnTo>
                      <a:pt x="5141" y="4860"/>
                    </a:lnTo>
                    <a:cubicBezTo>
                      <a:pt x="5166" y="4846"/>
                      <a:pt x="5200" y="4839"/>
                      <a:pt x="5234" y="4839"/>
                    </a:cubicBezTo>
                    <a:close/>
                    <a:moveTo>
                      <a:pt x="2660" y="4610"/>
                    </a:moveTo>
                    <a:cubicBezTo>
                      <a:pt x="2695" y="4610"/>
                      <a:pt x="2729" y="4619"/>
                      <a:pt x="2754" y="4638"/>
                    </a:cubicBezTo>
                    <a:lnTo>
                      <a:pt x="2992" y="4774"/>
                    </a:lnTo>
                    <a:cubicBezTo>
                      <a:pt x="3042" y="4803"/>
                      <a:pt x="3042" y="4853"/>
                      <a:pt x="2992" y="4883"/>
                    </a:cubicBezTo>
                    <a:lnTo>
                      <a:pt x="2402" y="5221"/>
                    </a:lnTo>
                    <a:cubicBezTo>
                      <a:pt x="2373" y="5239"/>
                      <a:pt x="2339" y="5248"/>
                      <a:pt x="2305" y="5248"/>
                    </a:cubicBezTo>
                    <a:cubicBezTo>
                      <a:pt x="2271" y="5248"/>
                      <a:pt x="2237" y="5239"/>
                      <a:pt x="2208" y="5221"/>
                    </a:cubicBezTo>
                    <a:lnTo>
                      <a:pt x="1970" y="5084"/>
                    </a:lnTo>
                    <a:cubicBezTo>
                      <a:pt x="1920" y="5055"/>
                      <a:pt x="1920" y="5005"/>
                      <a:pt x="1970" y="4976"/>
                    </a:cubicBezTo>
                    <a:lnTo>
                      <a:pt x="2567" y="4638"/>
                    </a:lnTo>
                    <a:cubicBezTo>
                      <a:pt x="2592" y="4619"/>
                      <a:pt x="2626" y="4610"/>
                      <a:pt x="2660" y="4610"/>
                    </a:cubicBezTo>
                    <a:close/>
                    <a:moveTo>
                      <a:pt x="1317" y="4833"/>
                    </a:moveTo>
                    <a:cubicBezTo>
                      <a:pt x="1351" y="4833"/>
                      <a:pt x="1385" y="4839"/>
                      <a:pt x="1410" y="4853"/>
                    </a:cubicBezTo>
                    <a:lnTo>
                      <a:pt x="1618" y="4976"/>
                    </a:lnTo>
                    <a:cubicBezTo>
                      <a:pt x="1675" y="5005"/>
                      <a:pt x="1675" y="5055"/>
                      <a:pt x="1618" y="5084"/>
                    </a:cubicBezTo>
                    <a:lnTo>
                      <a:pt x="1360" y="5234"/>
                    </a:lnTo>
                    <a:cubicBezTo>
                      <a:pt x="1335" y="5253"/>
                      <a:pt x="1301" y="5262"/>
                      <a:pt x="1267" y="5262"/>
                    </a:cubicBezTo>
                    <a:cubicBezTo>
                      <a:pt x="1232" y="5262"/>
                      <a:pt x="1198" y="5253"/>
                      <a:pt x="1173" y="5234"/>
                    </a:cubicBezTo>
                    <a:lnTo>
                      <a:pt x="958" y="5112"/>
                    </a:lnTo>
                    <a:cubicBezTo>
                      <a:pt x="906" y="5084"/>
                      <a:pt x="906" y="5033"/>
                      <a:pt x="958" y="5005"/>
                    </a:cubicBezTo>
                    <a:lnTo>
                      <a:pt x="1223" y="4853"/>
                    </a:lnTo>
                    <a:cubicBezTo>
                      <a:pt x="1248" y="4839"/>
                      <a:pt x="1283" y="4833"/>
                      <a:pt x="1317" y="4833"/>
                    </a:cubicBezTo>
                    <a:close/>
                    <a:moveTo>
                      <a:pt x="4749" y="5112"/>
                    </a:moveTo>
                    <a:cubicBezTo>
                      <a:pt x="4783" y="5112"/>
                      <a:pt x="4817" y="5120"/>
                      <a:pt x="4846" y="5134"/>
                    </a:cubicBezTo>
                    <a:lnTo>
                      <a:pt x="5062" y="5264"/>
                    </a:lnTo>
                    <a:cubicBezTo>
                      <a:pt x="5112" y="5291"/>
                      <a:pt x="5112" y="5343"/>
                      <a:pt x="5062" y="5371"/>
                    </a:cubicBezTo>
                    <a:lnTo>
                      <a:pt x="4867" y="5479"/>
                    </a:lnTo>
                    <a:cubicBezTo>
                      <a:pt x="4842" y="5498"/>
                      <a:pt x="4810" y="5507"/>
                      <a:pt x="4776" y="5507"/>
                    </a:cubicBezTo>
                    <a:cubicBezTo>
                      <a:pt x="4743" y="5507"/>
                      <a:pt x="4709" y="5498"/>
                      <a:pt x="4681" y="5479"/>
                    </a:cubicBezTo>
                    <a:lnTo>
                      <a:pt x="4465" y="5357"/>
                    </a:lnTo>
                    <a:cubicBezTo>
                      <a:pt x="4415" y="5328"/>
                      <a:pt x="4415" y="5278"/>
                      <a:pt x="4465" y="5248"/>
                    </a:cubicBezTo>
                    <a:lnTo>
                      <a:pt x="4651" y="5134"/>
                    </a:lnTo>
                    <a:cubicBezTo>
                      <a:pt x="4681" y="5120"/>
                      <a:pt x="4715" y="5112"/>
                      <a:pt x="4749" y="5112"/>
                    </a:cubicBezTo>
                    <a:close/>
                    <a:moveTo>
                      <a:pt x="4261" y="4833"/>
                    </a:moveTo>
                    <a:cubicBezTo>
                      <a:pt x="4294" y="4833"/>
                      <a:pt x="4328" y="4839"/>
                      <a:pt x="4356" y="4853"/>
                    </a:cubicBezTo>
                    <a:lnTo>
                      <a:pt x="4572" y="4983"/>
                    </a:lnTo>
                    <a:cubicBezTo>
                      <a:pt x="4624" y="5012"/>
                      <a:pt x="4624" y="5062"/>
                      <a:pt x="4572" y="5091"/>
                    </a:cubicBezTo>
                    <a:lnTo>
                      <a:pt x="3868" y="5493"/>
                    </a:lnTo>
                    <a:cubicBezTo>
                      <a:pt x="3843" y="5508"/>
                      <a:pt x="3811" y="5515"/>
                      <a:pt x="3777" y="5515"/>
                    </a:cubicBezTo>
                    <a:cubicBezTo>
                      <a:pt x="3744" y="5515"/>
                      <a:pt x="3710" y="5508"/>
                      <a:pt x="3682" y="5493"/>
                    </a:cubicBezTo>
                    <a:lnTo>
                      <a:pt x="3466" y="5364"/>
                    </a:lnTo>
                    <a:cubicBezTo>
                      <a:pt x="3416" y="5335"/>
                      <a:pt x="3416" y="5285"/>
                      <a:pt x="3466" y="5257"/>
                    </a:cubicBezTo>
                    <a:lnTo>
                      <a:pt x="4170" y="4853"/>
                    </a:lnTo>
                    <a:cubicBezTo>
                      <a:pt x="4195" y="4839"/>
                      <a:pt x="4227" y="4833"/>
                      <a:pt x="4261" y="4833"/>
                    </a:cubicBezTo>
                    <a:close/>
                    <a:moveTo>
                      <a:pt x="3494" y="4717"/>
                    </a:moveTo>
                    <a:cubicBezTo>
                      <a:pt x="3528" y="4717"/>
                      <a:pt x="3563" y="4725"/>
                      <a:pt x="3589" y="4739"/>
                    </a:cubicBezTo>
                    <a:lnTo>
                      <a:pt x="3804" y="4860"/>
                    </a:lnTo>
                    <a:cubicBezTo>
                      <a:pt x="3854" y="4889"/>
                      <a:pt x="3854" y="4939"/>
                      <a:pt x="3796" y="4969"/>
                    </a:cubicBezTo>
                    <a:lnTo>
                      <a:pt x="2876" y="5500"/>
                    </a:lnTo>
                    <a:cubicBezTo>
                      <a:pt x="2851" y="5515"/>
                      <a:pt x="2817" y="5522"/>
                      <a:pt x="2783" y="5522"/>
                    </a:cubicBezTo>
                    <a:cubicBezTo>
                      <a:pt x="2749" y="5522"/>
                      <a:pt x="2715" y="5515"/>
                      <a:pt x="2690" y="5500"/>
                    </a:cubicBezTo>
                    <a:lnTo>
                      <a:pt x="2481" y="5378"/>
                    </a:lnTo>
                    <a:cubicBezTo>
                      <a:pt x="2431" y="5350"/>
                      <a:pt x="2431" y="5300"/>
                      <a:pt x="2481" y="5271"/>
                    </a:cubicBezTo>
                    <a:lnTo>
                      <a:pt x="3401" y="4739"/>
                    </a:lnTo>
                    <a:cubicBezTo>
                      <a:pt x="3426" y="4725"/>
                      <a:pt x="3460" y="4717"/>
                      <a:pt x="3494" y="4717"/>
                    </a:cubicBezTo>
                    <a:close/>
                    <a:moveTo>
                      <a:pt x="1798" y="5112"/>
                    </a:moveTo>
                    <a:cubicBezTo>
                      <a:pt x="1832" y="5112"/>
                      <a:pt x="1866" y="5120"/>
                      <a:pt x="1891" y="5134"/>
                    </a:cubicBezTo>
                    <a:lnTo>
                      <a:pt x="2129" y="5271"/>
                    </a:lnTo>
                    <a:cubicBezTo>
                      <a:pt x="2179" y="5300"/>
                      <a:pt x="2179" y="5350"/>
                      <a:pt x="2129" y="5378"/>
                    </a:cubicBezTo>
                    <a:lnTo>
                      <a:pt x="1863" y="5529"/>
                    </a:lnTo>
                    <a:cubicBezTo>
                      <a:pt x="1838" y="5548"/>
                      <a:pt x="1803" y="5557"/>
                      <a:pt x="1769" y="5557"/>
                    </a:cubicBezTo>
                    <a:cubicBezTo>
                      <a:pt x="1735" y="5557"/>
                      <a:pt x="1700" y="5548"/>
                      <a:pt x="1675" y="5529"/>
                    </a:cubicBezTo>
                    <a:lnTo>
                      <a:pt x="1439" y="5393"/>
                    </a:lnTo>
                    <a:cubicBezTo>
                      <a:pt x="1389" y="5364"/>
                      <a:pt x="1389" y="5314"/>
                      <a:pt x="1439" y="5285"/>
                    </a:cubicBezTo>
                    <a:lnTo>
                      <a:pt x="1705" y="5134"/>
                    </a:lnTo>
                    <a:cubicBezTo>
                      <a:pt x="1730" y="5120"/>
                      <a:pt x="1764" y="5112"/>
                      <a:pt x="1798" y="5112"/>
                    </a:cubicBezTo>
                    <a:close/>
                    <a:moveTo>
                      <a:pt x="4288" y="5378"/>
                    </a:moveTo>
                    <a:cubicBezTo>
                      <a:pt x="4321" y="5378"/>
                      <a:pt x="4354" y="5385"/>
                      <a:pt x="4379" y="5400"/>
                    </a:cubicBezTo>
                    <a:lnTo>
                      <a:pt x="4601" y="5529"/>
                    </a:lnTo>
                    <a:cubicBezTo>
                      <a:pt x="4651" y="5559"/>
                      <a:pt x="4651" y="5609"/>
                      <a:pt x="4601" y="5636"/>
                    </a:cubicBezTo>
                    <a:lnTo>
                      <a:pt x="4356" y="5781"/>
                    </a:lnTo>
                    <a:cubicBezTo>
                      <a:pt x="4333" y="5794"/>
                      <a:pt x="4301" y="5801"/>
                      <a:pt x="4269" y="5801"/>
                    </a:cubicBezTo>
                    <a:cubicBezTo>
                      <a:pt x="4233" y="5801"/>
                      <a:pt x="4196" y="5793"/>
                      <a:pt x="4170" y="5774"/>
                    </a:cubicBezTo>
                    <a:lnTo>
                      <a:pt x="3954" y="5652"/>
                    </a:lnTo>
                    <a:cubicBezTo>
                      <a:pt x="3904" y="5623"/>
                      <a:pt x="3904" y="5573"/>
                      <a:pt x="3954" y="5543"/>
                    </a:cubicBezTo>
                    <a:lnTo>
                      <a:pt x="4192" y="5400"/>
                    </a:lnTo>
                    <a:cubicBezTo>
                      <a:pt x="4221" y="5385"/>
                      <a:pt x="4255" y="5378"/>
                      <a:pt x="4288" y="5378"/>
                    </a:cubicBezTo>
                    <a:close/>
                    <a:moveTo>
                      <a:pt x="3289" y="5393"/>
                    </a:moveTo>
                    <a:cubicBezTo>
                      <a:pt x="3322" y="5393"/>
                      <a:pt x="3355" y="5400"/>
                      <a:pt x="3380" y="5414"/>
                    </a:cubicBezTo>
                    <a:lnTo>
                      <a:pt x="3602" y="5543"/>
                    </a:lnTo>
                    <a:cubicBezTo>
                      <a:pt x="3652" y="5573"/>
                      <a:pt x="3652" y="5623"/>
                      <a:pt x="3602" y="5652"/>
                    </a:cubicBezTo>
                    <a:lnTo>
                      <a:pt x="3364" y="5788"/>
                    </a:lnTo>
                    <a:cubicBezTo>
                      <a:pt x="3339" y="5803"/>
                      <a:pt x="3305" y="5810"/>
                      <a:pt x="3271" y="5810"/>
                    </a:cubicBezTo>
                    <a:cubicBezTo>
                      <a:pt x="3237" y="5810"/>
                      <a:pt x="3203" y="5803"/>
                      <a:pt x="3178" y="5788"/>
                    </a:cubicBezTo>
                    <a:lnTo>
                      <a:pt x="2955" y="5659"/>
                    </a:lnTo>
                    <a:cubicBezTo>
                      <a:pt x="2905" y="5630"/>
                      <a:pt x="2905" y="5580"/>
                      <a:pt x="2962" y="5550"/>
                    </a:cubicBezTo>
                    <a:lnTo>
                      <a:pt x="3192" y="5414"/>
                    </a:lnTo>
                    <a:cubicBezTo>
                      <a:pt x="3221" y="5400"/>
                      <a:pt x="3256" y="5393"/>
                      <a:pt x="3289" y="5393"/>
                    </a:cubicBezTo>
                    <a:close/>
                    <a:moveTo>
                      <a:pt x="2302" y="5407"/>
                    </a:moveTo>
                    <a:cubicBezTo>
                      <a:pt x="2336" y="5407"/>
                      <a:pt x="2370" y="5415"/>
                      <a:pt x="2395" y="5429"/>
                    </a:cubicBezTo>
                    <a:lnTo>
                      <a:pt x="2610" y="5550"/>
                    </a:lnTo>
                    <a:cubicBezTo>
                      <a:pt x="2660" y="5580"/>
                      <a:pt x="2660" y="5630"/>
                      <a:pt x="2610" y="5659"/>
                    </a:cubicBezTo>
                    <a:lnTo>
                      <a:pt x="2345" y="5809"/>
                    </a:lnTo>
                    <a:cubicBezTo>
                      <a:pt x="2320" y="5824"/>
                      <a:pt x="2286" y="5831"/>
                      <a:pt x="2251" y="5831"/>
                    </a:cubicBezTo>
                    <a:cubicBezTo>
                      <a:pt x="2217" y="5831"/>
                      <a:pt x="2183" y="5824"/>
                      <a:pt x="2157" y="5809"/>
                    </a:cubicBezTo>
                    <a:lnTo>
                      <a:pt x="1950" y="5688"/>
                    </a:lnTo>
                    <a:cubicBezTo>
                      <a:pt x="1891" y="5659"/>
                      <a:pt x="1898" y="5609"/>
                      <a:pt x="1950" y="5580"/>
                    </a:cubicBezTo>
                    <a:lnTo>
                      <a:pt x="2208" y="5429"/>
                    </a:lnTo>
                    <a:cubicBezTo>
                      <a:pt x="2233" y="5415"/>
                      <a:pt x="2268" y="5407"/>
                      <a:pt x="2302" y="5407"/>
                    </a:cubicBezTo>
                    <a:close/>
                    <a:moveTo>
                      <a:pt x="3780" y="5674"/>
                    </a:moveTo>
                    <a:cubicBezTo>
                      <a:pt x="3813" y="5674"/>
                      <a:pt x="3844" y="5681"/>
                      <a:pt x="3868" y="5695"/>
                    </a:cubicBezTo>
                    <a:lnTo>
                      <a:pt x="4091" y="5824"/>
                    </a:lnTo>
                    <a:cubicBezTo>
                      <a:pt x="4141" y="5852"/>
                      <a:pt x="4141" y="5904"/>
                      <a:pt x="4091" y="5931"/>
                    </a:cubicBezTo>
                    <a:lnTo>
                      <a:pt x="3854" y="6068"/>
                    </a:lnTo>
                    <a:cubicBezTo>
                      <a:pt x="3829" y="6082"/>
                      <a:pt x="3795" y="6090"/>
                      <a:pt x="3761" y="6090"/>
                    </a:cubicBezTo>
                    <a:cubicBezTo>
                      <a:pt x="3727" y="6090"/>
                      <a:pt x="3692" y="6082"/>
                      <a:pt x="3666" y="6068"/>
                    </a:cubicBezTo>
                    <a:lnTo>
                      <a:pt x="3444" y="5938"/>
                    </a:lnTo>
                    <a:cubicBezTo>
                      <a:pt x="3394" y="5911"/>
                      <a:pt x="3394" y="5861"/>
                      <a:pt x="3451" y="5831"/>
                    </a:cubicBezTo>
                    <a:lnTo>
                      <a:pt x="3682" y="5702"/>
                    </a:lnTo>
                    <a:cubicBezTo>
                      <a:pt x="3708" y="5683"/>
                      <a:pt x="3744" y="5674"/>
                      <a:pt x="3780" y="5674"/>
                    </a:cubicBezTo>
                    <a:close/>
                    <a:moveTo>
                      <a:pt x="2783" y="5682"/>
                    </a:moveTo>
                    <a:cubicBezTo>
                      <a:pt x="2817" y="5682"/>
                      <a:pt x="2851" y="5691"/>
                      <a:pt x="2876" y="5709"/>
                    </a:cubicBezTo>
                    <a:lnTo>
                      <a:pt x="3099" y="5831"/>
                    </a:lnTo>
                    <a:cubicBezTo>
                      <a:pt x="3149" y="5861"/>
                      <a:pt x="3149" y="5911"/>
                      <a:pt x="3092" y="5938"/>
                    </a:cubicBezTo>
                    <a:lnTo>
                      <a:pt x="2833" y="6097"/>
                    </a:lnTo>
                    <a:cubicBezTo>
                      <a:pt x="2808" y="6112"/>
                      <a:pt x="2774" y="6119"/>
                      <a:pt x="2740" y="6119"/>
                    </a:cubicBezTo>
                    <a:cubicBezTo>
                      <a:pt x="2706" y="6119"/>
                      <a:pt x="2672" y="6112"/>
                      <a:pt x="2647" y="6097"/>
                    </a:cubicBezTo>
                    <a:lnTo>
                      <a:pt x="2424" y="5968"/>
                    </a:lnTo>
                    <a:cubicBezTo>
                      <a:pt x="2372" y="5938"/>
                      <a:pt x="2372" y="5888"/>
                      <a:pt x="2424" y="5861"/>
                    </a:cubicBezTo>
                    <a:lnTo>
                      <a:pt x="2690" y="5709"/>
                    </a:lnTo>
                    <a:cubicBezTo>
                      <a:pt x="2715" y="5691"/>
                      <a:pt x="2749" y="5682"/>
                      <a:pt x="2783" y="5682"/>
                    </a:cubicBezTo>
                    <a:close/>
                    <a:moveTo>
                      <a:pt x="8990" y="3299"/>
                    </a:moveTo>
                    <a:cubicBezTo>
                      <a:pt x="9015" y="3299"/>
                      <a:pt x="9040" y="3305"/>
                      <a:pt x="9057" y="3316"/>
                    </a:cubicBezTo>
                    <a:lnTo>
                      <a:pt x="10567" y="4193"/>
                    </a:lnTo>
                    <a:cubicBezTo>
                      <a:pt x="10610" y="4213"/>
                      <a:pt x="10610" y="4249"/>
                      <a:pt x="10567" y="4279"/>
                    </a:cubicBezTo>
                    <a:lnTo>
                      <a:pt x="9080" y="5134"/>
                    </a:lnTo>
                    <a:lnTo>
                      <a:pt x="7348" y="6133"/>
                    </a:lnTo>
                    <a:cubicBezTo>
                      <a:pt x="7329" y="6144"/>
                      <a:pt x="7304" y="6149"/>
                      <a:pt x="7279" y="6149"/>
                    </a:cubicBezTo>
                    <a:cubicBezTo>
                      <a:pt x="7254" y="6149"/>
                      <a:pt x="7229" y="6144"/>
                      <a:pt x="7211" y="6133"/>
                    </a:cubicBezTo>
                    <a:lnTo>
                      <a:pt x="6737" y="5861"/>
                    </a:lnTo>
                    <a:lnTo>
                      <a:pt x="5693" y="5257"/>
                    </a:lnTo>
                    <a:cubicBezTo>
                      <a:pt x="5659" y="5234"/>
                      <a:pt x="5659" y="5198"/>
                      <a:pt x="5702" y="5178"/>
                    </a:cubicBezTo>
                    <a:lnTo>
                      <a:pt x="8921" y="3316"/>
                    </a:lnTo>
                    <a:cubicBezTo>
                      <a:pt x="8939" y="3305"/>
                      <a:pt x="8964" y="3299"/>
                      <a:pt x="8990" y="3299"/>
                    </a:cubicBezTo>
                    <a:close/>
                    <a:moveTo>
                      <a:pt x="3271" y="5968"/>
                    </a:moveTo>
                    <a:cubicBezTo>
                      <a:pt x="3305" y="5968"/>
                      <a:pt x="3339" y="5975"/>
                      <a:pt x="3364" y="5990"/>
                    </a:cubicBezTo>
                    <a:lnTo>
                      <a:pt x="3580" y="6119"/>
                    </a:lnTo>
                    <a:cubicBezTo>
                      <a:pt x="3632" y="6147"/>
                      <a:pt x="3632" y="6197"/>
                      <a:pt x="3580" y="6226"/>
                    </a:cubicBezTo>
                    <a:lnTo>
                      <a:pt x="3321" y="6378"/>
                    </a:lnTo>
                    <a:cubicBezTo>
                      <a:pt x="3293" y="6392"/>
                      <a:pt x="3259" y="6399"/>
                      <a:pt x="3225" y="6399"/>
                    </a:cubicBezTo>
                    <a:cubicBezTo>
                      <a:pt x="3192" y="6399"/>
                      <a:pt x="3160" y="6392"/>
                      <a:pt x="3135" y="6378"/>
                    </a:cubicBezTo>
                    <a:lnTo>
                      <a:pt x="2912" y="6249"/>
                    </a:lnTo>
                    <a:cubicBezTo>
                      <a:pt x="2862" y="6220"/>
                      <a:pt x="2862" y="6169"/>
                      <a:pt x="2912" y="6140"/>
                    </a:cubicBezTo>
                    <a:lnTo>
                      <a:pt x="3178" y="5990"/>
                    </a:lnTo>
                    <a:cubicBezTo>
                      <a:pt x="3203" y="5975"/>
                      <a:pt x="3237" y="5968"/>
                      <a:pt x="3271" y="5968"/>
                    </a:cubicBezTo>
                    <a:close/>
                    <a:moveTo>
                      <a:pt x="8274" y="1"/>
                    </a:moveTo>
                    <a:cubicBezTo>
                      <a:pt x="8262" y="1"/>
                      <a:pt x="8250" y="1"/>
                      <a:pt x="8238" y="2"/>
                    </a:cubicBezTo>
                    <a:cubicBezTo>
                      <a:pt x="8188" y="9"/>
                      <a:pt x="8145" y="23"/>
                      <a:pt x="8108" y="45"/>
                    </a:cubicBezTo>
                    <a:lnTo>
                      <a:pt x="73" y="4681"/>
                    </a:lnTo>
                    <a:cubicBezTo>
                      <a:pt x="23" y="4710"/>
                      <a:pt x="0" y="4746"/>
                      <a:pt x="0" y="4783"/>
                    </a:cubicBezTo>
                    <a:cubicBezTo>
                      <a:pt x="0" y="4796"/>
                      <a:pt x="0" y="4810"/>
                      <a:pt x="9" y="4817"/>
                    </a:cubicBezTo>
                    <a:cubicBezTo>
                      <a:pt x="9" y="4826"/>
                      <a:pt x="16" y="4826"/>
                      <a:pt x="16" y="4826"/>
                    </a:cubicBezTo>
                    <a:cubicBezTo>
                      <a:pt x="23" y="4846"/>
                      <a:pt x="43" y="4860"/>
                      <a:pt x="73" y="4883"/>
                    </a:cubicBezTo>
                    <a:lnTo>
                      <a:pt x="4767" y="7758"/>
                    </a:lnTo>
                    <a:cubicBezTo>
                      <a:pt x="4812" y="7782"/>
                      <a:pt x="4870" y="7795"/>
                      <a:pt x="4929" y="7795"/>
                    </a:cubicBezTo>
                    <a:cubicBezTo>
                      <a:pt x="4992" y="7795"/>
                      <a:pt x="5057" y="7780"/>
                      <a:pt x="5105" y="7750"/>
                    </a:cubicBezTo>
                    <a:lnTo>
                      <a:pt x="13141" y="3114"/>
                    </a:lnTo>
                    <a:cubicBezTo>
                      <a:pt x="13147" y="3114"/>
                      <a:pt x="13154" y="3107"/>
                      <a:pt x="13154" y="3107"/>
                    </a:cubicBezTo>
                    <a:cubicBezTo>
                      <a:pt x="13170" y="3101"/>
                      <a:pt x="13177" y="3092"/>
                      <a:pt x="13184" y="3085"/>
                    </a:cubicBezTo>
                    <a:cubicBezTo>
                      <a:pt x="13206" y="3064"/>
                      <a:pt x="13213" y="3042"/>
                      <a:pt x="13213" y="3014"/>
                    </a:cubicBezTo>
                    <a:cubicBezTo>
                      <a:pt x="13213" y="2978"/>
                      <a:pt x="13191" y="2949"/>
                      <a:pt x="13141" y="2919"/>
                    </a:cubicBezTo>
                    <a:lnTo>
                      <a:pt x="8447" y="45"/>
                    </a:lnTo>
                    <a:cubicBezTo>
                      <a:pt x="8399" y="15"/>
                      <a:pt x="8336" y="1"/>
                      <a:pt x="827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941;p48">
                <a:extLst>
                  <a:ext uri="{FF2B5EF4-FFF2-40B4-BE49-F238E27FC236}">
                    <a16:creationId xmlns:a16="http://schemas.microsoft.com/office/drawing/2014/main" id="{25674D9A-4CFC-37D8-6A83-9DA3032EDD71}"/>
                  </a:ext>
                </a:extLst>
              </p:cNvPr>
              <p:cNvSpPr/>
              <p:nvPr/>
            </p:nvSpPr>
            <p:spPr>
              <a:xfrm>
                <a:off x="6429272" y="8332001"/>
                <a:ext cx="62884" cy="34581"/>
              </a:xfrm>
              <a:custGeom>
                <a:avLst/>
                <a:gdLst/>
                <a:ahLst/>
                <a:cxnLst/>
                <a:rect l="l" t="t" r="r" b="b"/>
                <a:pathLst>
                  <a:path w="591" h="325" extrusionOk="0">
                    <a:moveTo>
                      <a:pt x="411" y="1"/>
                    </a:moveTo>
                    <a:cubicBezTo>
                      <a:pt x="377" y="1"/>
                      <a:pt x="343" y="8"/>
                      <a:pt x="318" y="23"/>
                    </a:cubicBezTo>
                    <a:lnTo>
                      <a:pt x="50" y="175"/>
                    </a:lnTo>
                    <a:cubicBezTo>
                      <a:pt x="0" y="202"/>
                      <a:pt x="0" y="252"/>
                      <a:pt x="50" y="282"/>
                    </a:cubicBezTo>
                    <a:lnTo>
                      <a:pt x="86" y="304"/>
                    </a:lnTo>
                    <a:cubicBezTo>
                      <a:pt x="111" y="318"/>
                      <a:pt x="146" y="325"/>
                      <a:pt x="180" y="325"/>
                    </a:cubicBezTo>
                    <a:cubicBezTo>
                      <a:pt x="214" y="325"/>
                      <a:pt x="249" y="318"/>
                      <a:pt x="275" y="304"/>
                    </a:cubicBezTo>
                    <a:lnTo>
                      <a:pt x="540" y="152"/>
                    </a:lnTo>
                    <a:cubicBezTo>
                      <a:pt x="590" y="123"/>
                      <a:pt x="590" y="73"/>
                      <a:pt x="540" y="45"/>
                    </a:cubicBezTo>
                    <a:lnTo>
                      <a:pt x="504" y="23"/>
                    </a:lnTo>
                    <a:cubicBezTo>
                      <a:pt x="479" y="8"/>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942;p48">
                <a:extLst>
                  <a:ext uri="{FF2B5EF4-FFF2-40B4-BE49-F238E27FC236}">
                    <a16:creationId xmlns:a16="http://schemas.microsoft.com/office/drawing/2014/main" id="{FAD6A91A-7F8E-D18E-9C99-23E99477C979}"/>
                  </a:ext>
                </a:extLst>
              </p:cNvPr>
              <p:cNvSpPr/>
              <p:nvPr/>
            </p:nvSpPr>
            <p:spPr>
              <a:xfrm>
                <a:off x="6485985" y="8302314"/>
                <a:ext cx="57351" cy="31389"/>
              </a:xfrm>
              <a:custGeom>
                <a:avLst/>
                <a:gdLst/>
                <a:ahLst/>
                <a:cxnLst/>
                <a:rect l="l" t="t" r="r" b="b"/>
                <a:pathLst>
                  <a:path w="539" h="295" extrusionOk="0">
                    <a:moveTo>
                      <a:pt x="359" y="0"/>
                    </a:moveTo>
                    <a:cubicBezTo>
                      <a:pt x="325" y="0"/>
                      <a:pt x="291" y="8"/>
                      <a:pt x="266" y="22"/>
                    </a:cubicBezTo>
                    <a:lnTo>
                      <a:pt x="57" y="143"/>
                    </a:lnTo>
                    <a:cubicBezTo>
                      <a:pt x="0" y="179"/>
                      <a:pt x="0" y="222"/>
                      <a:pt x="57" y="252"/>
                    </a:cubicBezTo>
                    <a:lnTo>
                      <a:pt x="87" y="272"/>
                    </a:lnTo>
                    <a:cubicBezTo>
                      <a:pt x="115" y="287"/>
                      <a:pt x="149" y="294"/>
                      <a:pt x="183" y="294"/>
                    </a:cubicBezTo>
                    <a:cubicBezTo>
                      <a:pt x="217" y="294"/>
                      <a:pt x="251" y="287"/>
                      <a:pt x="280" y="272"/>
                    </a:cubicBezTo>
                    <a:lnTo>
                      <a:pt x="488" y="152"/>
                    </a:lnTo>
                    <a:cubicBezTo>
                      <a:pt x="539" y="122"/>
                      <a:pt x="539" y="72"/>
                      <a:pt x="488" y="43"/>
                    </a:cubicBezTo>
                    <a:lnTo>
                      <a:pt x="452" y="22"/>
                    </a:lnTo>
                    <a:cubicBezTo>
                      <a:pt x="427" y="8"/>
                      <a:pt x="393" y="0"/>
                      <a:pt x="3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943;p48">
                <a:extLst>
                  <a:ext uri="{FF2B5EF4-FFF2-40B4-BE49-F238E27FC236}">
                    <a16:creationId xmlns:a16="http://schemas.microsoft.com/office/drawing/2014/main" id="{E43FA000-28C1-BA41-7A89-E02ACA956E80}"/>
                  </a:ext>
                </a:extLst>
              </p:cNvPr>
              <p:cNvSpPr/>
              <p:nvPr/>
            </p:nvSpPr>
            <p:spPr>
              <a:xfrm>
                <a:off x="6462151" y="8351260"/>
                <a:ext cx="81930" cy="45753"/>
              </a:xfrm>
              <a:custGeom>
                <a:avLst/>
                <a:gdLst/>
                <a:ahLst/>
                <a:cxnLst/>
                <a:rect l="l" t="t" r="r" b="b"/>
                <a:pathLst>
                  <a:path w="770" h="430" extrusionOk="0">
                    <a:moveTo>
                      <a:pt x="411" y="1"/>
                    </a:moveTo>
                    <a:cubicBezTo>
                      <a:pt x="377" y="1"/>
                      <a:pt x="342" y="7"/>
                      <a:pt x="317" y="21"/>
                    </a:cubicBezTo>
                    <a:lnTo>
                      <a:pt x="52" y="173"/>
                    </a:lnTo>
                    <a:cubicBezTo>
                      <a:pt x="0" y="201"/>
                      <a:pt x="0" y="252"/>
                      <a:pt x="52" y="280"/>
                    </a:cubicBezTo>
                    <a:lnTo>
                      <a:pt x="267" y="402"/>
                    </a:lnTo>
                    <a:cubicBezTo>
                      <a:pt x="292" y="421"/>
                      <a:pt x="326" y="430"/>
                      <a:pt x="361" y="430"/>
                    </a:cubicBezTo>
                    <a:cubicBezTo>
                      <a:pt x="395" y="430"/>
                      <a:pt x="429" y="421"/>
                      <a:pt x="454" y="402"/>
                    </a:cubicBezTo>
                    <a:lnTo>
                      <a:pt x="712" y="252"/>
                    </a:lnTo>
                    <a:cubicBezTo>
                      <a:pt x="769" y="223"/>
                      <a:pt x="769" y="173"/>
                      <a:pt x="712" y="144"/>
                    </a:cubicBezTo>
                    <a:lnTo>
                      <a:pt x="504" y="21"/>
                    </a:lnTo>
                    <a:cubicBezTo>
                      <a:pt x="479" y="7"/>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944;p48">
                <a:extLst>
                  <a:ext uri="{FF2B5EF4-FFF2-40B4-BE49-F238E27FC236}">
                    <a16:creationId xmlns:a16="http://schemas.microsoft.com/office/drawing/2014/main" id="{73C196A2-7EA5-1C0F-BABB-D08CD51993CB}"/>
                  </a:ext>
                </a:extLst>
              </p:cNvPr>
              <p:cNvSpPr/>
              <p:nvPr/>
            </p:nvSpPr>
            <p:spPr>
              <a:xfrm>
                <a:off x="6513544" y="8381053"/>
                <a:ext cx="84164" cy="47349"/>
              </a:xfrm>
              <a:custGeom>
                <a:avLst/>
                <a:gdLst/>
                <a:ahLst/>
                <a:cxnLst/>
                <a:rect l="l" t="t" r="r" b="b"/>
                <a:pathLst>
                  <a:path w="791" h="445" extrusionOk="0">
                    <a:moveTo>
                      <a:pt x="409" y="0"/>
                    </a:moveTo>
                    <a:cubicBezTo>
                      <a:pt x="375" y="0"/>
                      <a:pt x="341" y="8"/>
                      <a:pt x="316" y="22"/>
                    </a:cubicBezTo>
                    <a:lnTo>
                      <a:pt x="50" y="173"/>
                    </a:lnTo>
                    <a:cubicBezTo>
                      <a:pt x="0" y="202"/>
                      <a:pt x="0" y="252"/>
                      <a:pt x="50" y="281"/>
                    </a:cubicBezTo>
                    <a:lnTo>
                      <a:pt x="286" y="417"/>
                    </a:lnTo>
                    <a:cubicBezTo>
                      <a:pt x="311" y="436"/>
                      <a:pt x="346" y="445"/>
                      <a:pt x="380" y="445"/>
                    </a:cubicBezTo>
                    <a:cubicBezTo>
                      <a:pt x="414" y="445"/>
                      <a:pt x="449" y="436"/>
                      <a:pt x="474" y="417"/>
                    </a:cubicBezTo>
                    <a:lnTo>
                      <a:pt x="740" y="266"/>
                    </a:lnTo>
                    <a:cubicBezTo>
                      <a:pt x="790" y="238"/>
                      <a:pt x="790" y="188"/>
                      <a:pt x="740" y="159"/>
                    </a:cubicBezTo>
                    <a:lnTo>
                      <a:pt x="502" y="22"/>
                    </a:lnTo>
                    <a:cubicBezTo>
                      <a:pt x="477" y="8"/>
                      <a:pt x="443" y="0"/>
                      <a:pt x="4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945;p48">
                <a:extLst>
                  <a:ext uri="{FF2B5EF4-FFF2-40B4-BE49-F238E27FC236}">
                    <a16:creationId xmlns:a16="http://schemas.microsoft.com/office/drawing/2014/main" id="{B268CB90-3CE9-D332-17D1-D3E38F184DF3}"/>
                  </a:ext>
                </a:extLst>
              </p:cNvPr>
              <p:cNvSpPr/>
              <p:nvPr/>
            </p:nvSpPr>
            <p:spPr>
              <a:xfrm>
                <a:off x="6537910" y="8270925"/>
                <a:ext cx="59798" cy="33730"/>
              </a:xfrm>
              <a:custGeom>
                <a:avLst/>
                <a:gdLst/>
                <a:ahLst/>
                <a:cxnLst/>
                <a:rect l="l" t="t" r="r" b="b"/>
                <a:pathLst>
                  <a:path w="562" h="317" extrusionOk="0">
                    <a:moveTo>
                      <a:pt x="382" y="0"/>
                    </a:moveTo>
                    <a:cubicBezTo>
                      <a:pt x="348" y="0"/>
                      <a:pt x="314" y="8"/>
                      <a:pt x="289" y="22"/>
                    </a:cubicBezTo>
                    <a:lnTo>
                      <a:pt x="51" y="166"/>
                    </a:lnTo>
                    <a:cubicBezTo>
                      <a:pt x="0" y="195"/>
                      <a:pt x="0" y="245"/>
                      <a:pt x="51" y="274"/>
                    </a:cubicBezTo>
                    <a:lnTo>
                      <a:pt x="87" y="295"/>
                    </a:lnTo>
                    <a:cubicBezTo>
                      <a:pt x="112" y="310"/>
                      <a:pt x="144" y="317"/>
                      <a:pt x="177" y="317"/>
                    </a:cubicBezTo>
                    <a:cubicBezTo>
                      <a:pt x="211" y="317"/>
                      <a:pt x="245" y="310"/>
                      <a:pt x="273" y="295"/>
                    </a:cubicBezTo>
                    <a:lnTo>
                      <a:pt x="511" y="152"/>
                    </a:lnTo>
                    <a:cubicBezTo>
                      <a:pt x="561" y="122"/>
                      <a:pt x="561" y="72"/>
                      <a:pt x="511" y="43"/>
                    </a:cubicBezTo>
                    <a:lnTo>
                      <a:pt x="475" y="22"/>
                    </a:lnTo>
                    <a:cubicBezTo>
                      <a:pt x="450" y="8"/>
                      <a:pt x="416" y="0"/>
                      <a:pt x="38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946;p48">
                <a:extLst>
                  <a:ext uri="{FF2B5EF4-FFF2-40B4-BE49-F238E27FC236}">
                    <a16:creationId xmlns:a16="http://schemas.microsoft.com/office/drawing/2014/main" id="{617E169E-28D6-715D-9A76-6D017CD7B19C}"/>
                  </a:ext>
                </a:extLst>
              </p:cNvPr>
              <p:cNvSpPr/>
              <p:nvPr/>
            </p:nvSpPr>
            <p:spPr>
              <a:xfrm>
                <a:off x="6566958" y="8412442"/>
                <a:ext cx="81930" cy="45115"/>
              </a:xfrm>
              <a:custGeom>
                <a:avLst/>
                <a:gdLst/>
                <a:ahLst/>
                <a:cxnLst/>
                <a:rect l="l" t="t" r="r" b="b"/>
                <a:pathLst>
                  <a:path w="770" h="424" extrusionOk="0">
                    <a:moveTo>
                      <a:pt x="411" y="0"/>
                    </a:moveTo>
                    <a:cubicBezTo>
                      <a:pt x="377" y="0"/>
                      <a:pt x="342" y="8"/>
                      <a:pt x="317" y="22"/>
                    </a:cubicBezTo>
                    <a:lnTo>
                      <a:pt x="59" y="173"/>
                    </a:lnTo>
                    <a:cubicBezTo>
                      <a:pt x="7" y="202"/>
                      <a:pt x="0" y="252"/>
                      <a:pt x="59" y="281"/>
                    </a:cubicBezTo>
                    <a:lnTo>
                      <a:pt x="266" y="402"/>
                    </a:lnTo>
                    <a:cubicBezTo>
                      <a:pt x="292" y="417"/>
                      <a:pt x="326" y="424"/>
                      <a:pt x="360" y="424"/>
                    </a:cubicBezTo>
                    <a:cubicBezTo>
                      <a:pt x="395" y="424"/>
                      <a:pt x="429" y="417"/>
                      <a:pt x="454" y="402"/>
                    </a:cubicBezTo>
                    <a:lnTo>
                      <a:pt x="719" y="252"/>
                    </a:lnTo>
                    <a:cubicBezTo>
                      <a:pt x="769" y="223"/>
                      <a:pt x="769" y="173"/>
                      <a:pt x="719" y="143"/>
                    </a:cubicBezTo>
                    <a:lnTo>
                      <a:pt x="504" y="22"/>
                    </a:lnTo>
                    <a:cubicBezTo>
                      <a:pt x="479" y="8"/>
                      <a:pt x="445" y="0"/>
                      <a:pt x="41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947;p48">
                <a:extLst>
                  <a:ext uri="{FF2B5EF4-FFF2-40B4-BE49-F238E27FC236}">
                    <a16:creationId xmlns:a16="http://schemas.microsoft.com/office/drawing/2014/main" id="{91BFBEE3-CA71-431C-8D90-BA19DC8BA964}"/>
                  </a:ext>
                </a:extLst>
              </p:cNvPr>
              <p:cNvSpPr/>
              <p:nvPr/>
            </p:nvSpPr>
            <p:spPr>
              <a:xfrm>
                <a:off x="6518864" y="8289972"/>
                <a:ext cx="130769" cy="74375"/>
              </a:xfrm>
              <a:custGeom>
                <a:avLst/>
                <a:gdLst/>
                <a:ahLst/>
                <a:cxnLst/>
                <a:rect l="l" t="t" r="r" b="b"/>
                <a:pathLst>
                  <a:path w="1229" h="699" extrusionOk="0">
                    <a:moveTo>
                      <a:pt x="870" y="1"/>
                    </a:moveTo>
                    <a:cubicBezTo>
                      <a:pt x="835" y="1"/>
                      <a:pt x="801" y="8"/>
                      <a:pt x="776" y="23"/>
                    </a:cubicBezTo>
                    <a:lnTo>
                      <a:pt x="57" y="440"/>
                    </a:lnTo>
                    <a:cubicBezTo>
                      <a:pt x="0" y="468"/>
                      <a:pt x="0" y="518"/>
                      <a:pt x="50" y="547"/>
                    </a:cubicBezTo>
                    <a:lnTo>
                      <a:pt x="266" y="677"/>
                    </a:lnTo>
                    <a:cubicBezTo>
                      <a:pt x="291" y="691"/>
                      <a:pt x="325" y="699"/>
                      <a:pt x="359" y="699"/>
                    </a:cubicBezTo>
                    <a:cubicBezTo>
                      <a:pt x="393" y="699"/>
                      <a:pt x="427" y="691"/>
                      <a:pt x="452" y="677"/>
                    </a:cubicBezTo>
                    <a:lnTo>
                      <a:pt x="1171" y="259"/>
                    </a:lnTo>
                    <a:cubicBezTo>
                      <a:pt x="1228" y="225"/>
                      <a:pt x="1228" y="181"/>
                      <a:pt x="1178" y="145"/>
                    </a:cubicBezTo>
                    <a:lnTo>
                      <a:pt x="963" y="23"/>
                    </a:lnTo>
                    <a:cubicBezTo>
                      <a:pt x="938" y="8"/>
                      <a:pt x="904" y="1"/>
                      <a:pt x="87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948;p48">
                <a:extLst>
                  <a:ext uri="{FF2B5EF4-FFF2-40B4-BE49-F238E27FC236}">
                    <a16:creationId xmlns:a16="http://schemas.microsoft.com/office/drawing/2014/main" id="{7253A390-E332-7BB0-E749-1706C506428E}"/>
                  </a:ext>
                </a:extLst>
              </p:cNvPr>
              <p:cNvSpPr/>
              <p:nvPr/>
            </p:nvSpPr>
            <p:spPr>
              <a:xfrm>
                <a:off x="6591537" y="8240281"/>
                <a:ext cx="59692" cy="32985"/>
              </a:xfrm>
              <a:custGeom>
                <a:avLst/>
                <a:gdLst/>
                <a:ahLst/>
                <a:cxnLst/>
                <a:rect l="l" t="t" r="r" b="b"/>
                <a:pathLst>
                  <a:path w="561" h="310" extrusionOk="0">
                    <a:moveTo>
                      <a:pt x="380" y="0"/>
                    </a:moveTo>
                    <a:cubicBezTo>
                      <a:pt x="346" y="0"/>
                      <a:pt x="312" y="8"/>
                      <a:pt x="287" y="22"/>
                    </a:cubicBezTo>
                    <a:lnTo>
                      <a:pt x="57" y="159"/>
                    </a:lnTo>
                    <a:cubicBezTo>
                      <a:pt x="7" y="188"/>
                      <a:pt x="0" y="238"/>
                      <a:pt x="57" y="267"/>
                    </a:cubicBezTo>
                    <a:lnTo>
                      <a:pt x="86" y="288"/>
                    </a:lnTo>
                    <a:cubicBezTo>
                      <a:pt x="115" y="303"/>
                      <a:pt x="149" y="310"/>
                      <a:pt x="183" y="310"/>
                    </a:cubicBezTo>
                    <a:cubicBezTo>
                      <a:pt x="217" y="310"/>
                      <a:pt x="251" y="303"/>
                      <a:pt x="280" y="288"/>
                    </a:cubicBezTo>
                    <a:lnTo>
                      <a:pt x="502" y="152"/>
                    </a:lnTo>
                    <a:cubicBezTo>
                      <a:pt x="561" y="122"/>
                      <a:pt x="561" y="72"/>
                      <a:pt x="509" y="45"/>
                    </a:cubicBezTo>
                    <a:lnTo>
                      <a:pt x="475" y="22"/>
                    </a:lnTo>
                    <a:cubicBezTo>
                      <a:pt x="449" y="8"/>
                      <a:pt x="414" y="0"/>
                      <a:pt x="38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949;p48">
                <a:extLst>
                  <a:ext uri="{FF2B5EF4-FFF2-40B4-BE49-F238E27FC236}">
                    <a16:creationId xmlns:a16="http://schemas.microsoft.com/office/drawing/2014/main" id="{BDFB0CCB-02EC-C457-51AD-C1E830756970}"/>
                  </a:ext>
                </a:extLst>
              </p:cNvPr>
              <p:cNvSpPr/>
              <p:nvPr/>
            </p:nvSpPr>
            <p:spPr>
              <a:xfrm>
                <a:off x="6570044" y="8327638"/>
                <a:ext cx="119384" cy="67885"/>
              </a:xfrm>
              <a:custGeom>
                <a:avLst/>
                <a:gdLst/>
                <a:ahLst/>
                <a:cxnLst/>
                <a:rect l="l" t="t" r="r" b="b"/>
                <a:pathLst>
                  <a:path w="1122" h="638" extrusionOk="0">
                    <a:moveTo>
                      <a:pt x="740" y="0"/>
                    </a:moveTo>
                    <a:cubicBezTo>
                      <a:pt x="706" y="0"/>
                      <a:pt x="672" y="9"/>
                      <a:pt x="647" y="28"/>
                    </a:cubicBezTo>
                    <a:lnTo>
                      <a:pt x="50" y="366"/>
                    </a:lnTo>
                    <a:cubicBezTo>
                      <a:pt x="0" y="395"/>
                      <a:pt x="0" y="445"/>
                      <a:pt x="50" y="474"/>
                    </a:cubicBezTo>
                    <a:lnTo>
                      <a:pt x="288" y="611"/>
                    </a:lnTo>
                    <a:cubicBezTo>
                      <a:pt x="317" y="629"/>
                      <a:pt x="351" y="638"/>
                      <a:pt x="385" y="638"/>
                    </a:cubicBezTo>
                    <a:cubicBezTo>
                      <a:pt x="419" y="638"/>
                      <a:pt x="453" y="629"/>
                      <a:pt x="482" y="611"/>
                    </a:cubicBezTo>
                    <a:lnTo>
                      <a:pt x="1072" y="273"/>
                    </a:lnTo>
                    <a:cubicBezTo>
                      <a:pt x="1122" y="243"/>
                      <a:pt x="1122" y="193"/>
                      <a:pt x="1072" y="164"/>
                    </a:cubicBezTo>
                    <a:lnTo>
                      <a:pt x="834" y="28"/>
                    </a:lnTo>
                    <a:cubicBezTo>
                      <a:pt x="809" y="9"/>
                      <a:pt x="775" y="0"/>
                      <a:pt x="74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950;p48">
                <a:extLst>
                  <a:ext uri="{FF2B5EF4-FFF2-40B4-BE49-F238E27FC236}">
                    <a16:creationId xmlns:a16="http://schemas.microsoft.com/office/drawing/2014/main" id="{2E8D8AD5-7680-8E76-6EA3-085A616C78DD}"/>
                  </a:ext>
                </a:extLst>
              </p:cNvPr>
              <p:cNvSpPr/>
              <p:nvPr/>
            </p:nvSpPr>
            <p:spPr>
              <a:xfrm>
                <a:off x="6618138" y="8441596"/>
                <a:ext cx="82675" cy="46711"/>
              </a:xfrm>
              <a:custGeom>
                <a:avLst/>
                <a:gdLst/>
                <a:ahLst/>
                <a:cxnLst/>
                <a:rect l="l" t="t" r="r" b="b"/>
                <a:pathLst>
                  <a:path w="777" h="439" extrusionOk="0">
                    <a:moveTo>
                      <a:pt x="411" y="1"/>
                    </a:moveTo>
                    <a:cubicBezTo>
                      <a:pt x="377" y="1"/>
                      <a:pt x="343" y="10"/>
                      <a:pt x="318" y="28"/>
                    </a:cubicBezTo>
                    <a:lnTo>
                      <a:pt x="52" y="180"/>
                    </a:lnTo>
                    <a:cubicBezTo>
                      <a:pt x="0" y="207"/>
                      <a:pt x="0" y="257"/>
                      <a:pt x="52" y="287"/>
                    </a:cubicBezTo>
                    <a:lnTo>
                      <a:pt x="275" y="416"/>
                    </a:lnTo>
                    <a:cubicBezTo>
                      <a:pt x="300" y="431"/>
                      <a:pt x="334" y="438"/>
                      <a:pt x="368" y="438"/>
                    </a:cubicBezTo>
                    <a:cubicBezTo>
                      <a:pt x="402" y="438"/>
                      <a:pt x="436" y="431"/>
                      <a:pt x="461" y="416"/>
                    </a:cubicBezTo>
                    <a:lnTo>
                      <a:pt x="720" y="257"/>
                    </a:lnTo>
                    <a:cubicBezTo>
                      <a:pt x="777" y="230"/>
                      <a:pt x="777" y="180"/>
                      <a:pt x="727" y="150"/>
                    </a:cubicBezTo>
                    <a:lnTo>
                      <a:pt x="504" y="28"/>
                    </a:lnTo>
                    <a:cubicBezTo>
                      <a:pt x="479" y="10"/>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951;p48">
                <a:extLst>
                  <a:ext uri="{FF2B5EF4-FFF2-40B4-BE49-F238E27FC236}">
                    <a16:creationId xmlns:a16="http://schemas.microsoft.com/office/drawing/2014/main" id="{E631D72E-8D1D-0EDB-2DFC-8D959F097512}"/>
                  </a:ext>
                </a:extLst>
              </p:cNvPr>
              <p:cNvSpPr/>
              <p:nvPr/>
            </p:nvSpPr>
            <p:spPr>
              <a:xfrm>
                <a:off x="6624416" y="8259434"/>
                <a:ext cx="78099" cy="43625"/>
              </a:xfrm>
              <a:custGeom>
                <a:avLst/>
                <a:gdLst/>
                <a:ahLst/>
                <a:cxnLst/>
                <a:rect l="l" t="t" r="r" b="b"/>
                <a:pathLst>
                  <a:path w="734" h="410" extrusionOk="0">
                    <a:moveTo>
                      <a:pt x="378" y="1"/>
                    </a:moveTo>
                    <a:cubicBezTo>
                      <a:pt x="345" y="1"/>
                      <a:pt x="312" y="8"/>
                      <a:pt x="286" y="22"/>
                    </a:cubicBezTo>
                    <a:lnTo>
                      <a:pt x="57" y="158"/>
                    </a:lnTo>
                    <a:cubicBezTo>
                      <a:pt x="0" y="187"/>
                      <a:pt x="0" y="237"/>
                      <a:pt x="50" y="267"/>
                    </a:cubicBezTo>
                    <a:lnTo>
                      <a:pt x="266" y="389"/>
                    </a:lnTo>
                    <a:cubicBezTo>
                      <a:pt x="291" y="403"/>
                      <a:pt x="325" y="410"/>
                      <a:pt x="359" y="410"/>
                    </a:cubicBezTo>
                    <a:cubicBezTo>
                      <a:pt x="393" y="410"/>
                      <a:pt x="427" y="403"/>
                      <a:pt x="452" y="389"/>
                    </a:cubicBezTo>
                    <a:lnTo>
                      <a:pt x="683" y="253"/>
                    </a:lnTo>
                    <a:cubicBezTo>
                      <a:pt x="733" y="224"/>
                      <a:pt x="733" y="173"/>
                      <a:pt x="683" y="144"/>
                    </a:cubicBezTo>
                    <a:lnTo>
                      <a:pt x="474" y="22"/>
                    </a:lnTo>
                    <a:cubicBezTo>
                      <a:pt x="445" y="8"/>
                      <a:pt x="411" y="1"/>
                      <a:pt x="37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952;p48">
                <a:extLst>
                  <a:ext uri="{FF2B5EF4-FFF2-40B4-BE49-F238E27FC236}">
                    <a16:creationId xmlns:a16="http://schemas.microsoft.com/office/drawing/2014/main" id="{7CC071BF-01D4-03AF-D004-814EB9DA358D}"/>
                  </a:ext>
                </a:extLst>
              </p:cNvPr>
              <p:cNvSpPr/>
              <p:nvPr/>
            </p:nvSpPr>
            <p:spPr>
              <a:xfrm>
                <a:off x="6644952" y="8210488"/>
                <a:ext cx="58309" cy="32027"/>
              </a:xfrm>
              <a:custGeom>
                <a:avLst/>
                <a:gdLst/>
                <a:ahLst/>
                <a:cxnLst/>
                <a:rect l="l" t="t" r="r" b="b"/>
                <a:pathLst>
                  <a:path w="548" h="301" extrusionOk="0">
                    <a:moveTo>
                      <a:pt x="368" y="1"/>
                    </a:moveTo>
                    <a:cubicBezTo>
                      <a:pt x="334" y="1"/>
                      <a:pt x="300" y="8"/>
                      <a:pt x="275" y="23"/>
                    </a:cubicBezTo>
                    <a:lnTo>
                      <a:pt x="50" y="144"/>
                    </a:lnTo>
                    <a:cubicBezTo>
                      <a:pt x="0" y="180"/>
                      <a:pt x="0" y="223"/>
                      <a:pt x="50" y="259"/>
                    </a:cubicBezTo>
                    <a:lnTo>
                      <a:pt x="86" y="273"/>
                    </a:lnTo>
                    <a:cubicBezTo>
                      <a:pt x="112" y="291"/>
                      <a:pt x="146" y="300"/>
                      <a:pt x="180" y="300"/>
                    </a:cubicBezTo>
                    <a:cubicBezTo>
                      <a:pt x="214" y="300"/>
                      <a:pt x="249" y="291"/>
                      <a:pt x="275" y="273"/>
                    </a:cubicBezTo>
                    <a:lnTo>
                      <a:pt x="497" y="152"/>
                    </a:lnTo>
                    <a:cubicBezTo>
                      <a:pt x="547" y="123"/>
                      <a:pt x="547" y="73"/>
                      <a:pt x="497" y="44"/>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953;p48">
                <a:extLst>
                  <a:ext uri="{FF2B5EF4-FFF2-40B4-BE49-F238E27FC236}">
                    <a16:creationId xmlns:a16="http://schemas.microsoft.com/office/drawing/2014/main" id="{AFAD455E-8733-945A-5994-7FC8C483C79D}"/>
                  </a:ext>
                </a:extLst>
              </p:cNvPr>
              <p:cNvSpPr/>
              <p:nvPr/>
            </p:nvSpPr>
            <p:spPr>
              <a:xfrm>
                <a:off x="6661764" y="8296888"/>
                <a:ext cx="81292" cy="45221"/>
              </a:xfrm>
              <a:custGeom>
                <a:avLst/>
                <a:gdLst/>
                <a:ahLst/>
                <a:cxnLst/>
                <a:rect l="l" t="t" r="r" b="b"/>
                <a:pathLst>
                  <a:path w="764" h="425" extrusionOk="0">
                    <a:moveTo>
                      <a:pt x="380" y="1"/>
                    </a:moveTo>
                    <a:cubicBezTo>
                      <a:pt x="346" y="1"/>
                      <a:pt x="314" y="8"/>
                      <a:pt x="289" y="22"/>
                    </a:cubicBezTo>
                    <a:lnTo>
                      <a:pt x="58" y="160"/>
                    </a:lnTo>
                    <a:cubicBezTo>
                      <a:pt x="1" y="187"/>
                      <a:pt x="1" y="237"/>
                      <a:pt x="51" y="267"/>
                    </a:cubicBezTo>
                    <a:lnTo>
                      <a:pt x="296" y="403"/>
                    </a:lnTo>
                    <a:cubicBezTo>
                      <a:pt x="321" y="418"/>
                      <a:pt x="353" y="425"/>
                      <a:pt x="387" y="425"/>
                    </a:cubicBezTo>
                    <a:cubicBezTo>
                      <a:pt x="420" y="425"/>
                      <a:pt x="454" y="418"/>
                      <a:pt x="482" y="403"/>
                    </a:cubicBezTo>
                    <a:lnTo>
                      <a:pt x="712" y="273"/>
                    </a:lnTo>
                    <a:cubicBezTo>
                      <a:pt x="763" y="246"/>
                      <a:pt x="763" y="194"/>
                      <a:pt x="712" y="167"/>
                    </a:cubicBezTo>
                    <a:lnTo>
                      <a:pt x="475" y="22"/>
                    </a:lnTo>
                    <a:cubicBezTo>
                      <a:pt x="447" y="8"/>
                      <a:pt x="413" y="1"/>
                      <a:pt x="38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954;p48">
                <a:extLst>
                  <a:ext uri="{FF2B5EF4-FFF2-40B4-BE49-F238E27FC236}">
                    <a16:creationId xmlns:a16="http://schemas.microsoft.com/office/drawing/2014/main" id="{E7D50BBF-7070-7254-3603-C0F019E2EDCA}"/>
                  </a:ext>
                </a:extLst>
              </p:cNvPr>
              <p:cNvSpPr/>
              <p:nvPr/>
            </p:nvSpPr>
            <p:spPr>
              <a:xfrm>
                <a:off x="6670276" y="8472134"/>
                <a:ext cx="81930" cy="45859"/>
              </a:xfrm>
              <a:custGeom>
                <a:avLst/>
                <a:gdLst/>
                <a:ahLst/>
                <a:cxnLst/>
                <a:rect l="l" t="t" r="r" b="b"/>
                <a:pathLst>
                  <a:path w="770" h="431" extrusionOk="0">
                    <a:moveTo>
                      <a:pt x="409" y="0"/>
                    </a:moveTo>
                    <a:cubicBezTo>
                      <a:pt x="375" y="0"/>
                      <a:pt x="341" y="7"/>
                      <a:pt x="316" y="22"/>
                    </a:cubicBezTo>
                    <a:lnTo>
                      <a:pt x="50" y="172"/>
                    </a:lnTo>
                    <a:cubicBezTo>
                      <a:pt x="0" y="201"/>
                      <a:pt x="0" y="252"/>
                      <a:pt x="50" y="281"/>
                    </a:cubicBezTo>
                    <a:lnTo>
                      <a:pt x="273" y="410"/>
                    </a:lnTo>
                    <a:cubicBezTo>
                      <a:pt x="298" y="424"/>
                      <a:pt x="330" y="431"/>
                      <a:pt x="363" y="431"/>
                    </a:cubicBezTo>
                    <a:cubicBezTo>
                      <a:pt x="397" y="431"/>
                      <a:pt x="431" y="424"/>
                      <a:pt x="459" y="410"/>
                    </a:cubicBezTo>
                    <a:lnTo>
                      <a:pt x="718" y="258"/>
                    </a:lnTo>
                    <a:cubicBezTo>
                      <a:pt x="770" y="229"/>
                      <a:pt x="770" y="179"/>
                      <a:pt x="718" y="151"/>
                    </a:cubicBezTo>
                    <a:lnTo>
                      <a:pt x="502" y="22"/>
                    </a:lnTo>
                    <a:cubicBezTo>
                      <a:pt x="477" y="7"/>
                      <a:pt x="443" y="0"/>
                      <a:pt x="4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955;p48">
                <a:extLst>
                  <a:ext uri="{FF2B5EF4-FFF2-40B4-BE49-F238E27FC236}">
                    <a16:creationId xmlns:a16="http://schemas.microsoft.com/office/drawing/2014/main" id="{4807CD2F-9A53-F6ED-BCBA-6B4B1E99E24F}"/>
                  </a:ext>
                </a:extLst>
              </p:cNvPr>
              <p:cNvSpPr/>
              <p:nvPr/>
            </p:nvSpPr>
            <p:spPr>
              <a:xfrm>
                <a:off x="6674851" y="8410952"/>
                <a:ext cx="79589" cy="44476"/>
              </a:xfrm>
              <a:custGeom>
                <a:avLst/>
                <a:gdLst/>
                <a:ahLst/>
                <a:cxnLst/>
                <a:rect l="l" t="t" r="r" b="b"/>
                <a:pathLst>
                  <a:path w="748" h="418" extrusionOk="0">
                    <a:moveTo>
                      <a:pt x="384" y="0"/>
                    </a:moveTo>
                    <a:cubicBezTo>
                      <a:pt x="351" y="0"/>
                      <a:pt x="316" y="7"/>
                      <a:pt x="287" y="21"/>
                    </a:cubicBezTo>
                    <a:lnTo>
                      <a:pt x="57" y="157"/>
                    </a:lnTo>
                    <a:cubicBezTo>
                      <a:pt x="0" y="187"/>
                      <a:pt x="0" y="237"/>
                      <a:pt x="50" y="266"/>
                    </a:cubicBezTo>
                    <a:lnTo>
                      <a:pt x="273" y="395"/>
                    </a:lnTo>
                    <a:cubicBezTo>
                      <a:pt x="298" y="410"/>
                      <a:pt x="332" y="417"/>
                      <a:pt x="366" y="417"/>
                    </a:cubicBezTo>
                    <a:cubicBezTo>
                      <a:pt x="400" y="417"/>
                      <a:pt x="434" y="410"/>
                      <a:pt x="459" y="395"/>
                    </a:cubicBezTo>
                    <a:lnTo>
                      <a:pt x="697" y="259"/>
                    </a:lnTo>
                    <a:cubicBezTo>
                      <a:pt x="747" y="230"/>
                      <a:pt x="747" y="180"/>
                      <a:pt x="697" y="150"/>
                    </a:cubicBezTo>
                    <a:lnTo>
                      <a:pt x="475" y="21"/>
                    </a:lnTo>
                    <a:cubicBezTo>
                      <a:pt x="450" y="7"/>
                      <a:pt x="417" y="0"/>
                      <a:pt x="38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956;p48">
                <a:extLst>
                  <a:ext uri="{FF2B5EF4-FFF2-40B4-BE49-F238E27FC236}">
                    <a16:creationId xmlns:a16="http://schemas.microsoft.com/office/drawing/2014/main" id="{3BD19011-EEFB-ABF7-0AA6-7BA27982B1D2}"/>
                  </a:ext>
                </a:extLst>
              </p:cNvPr>
              <p:cNvSpPr/>
              <p:nvPr/>
            </p:nvSpPr>
            <p:spPr>
              <a:xfrm>
                <a:off x="6697089" y="8180589"/>
                <a:ext cx="57351" cy="31602"/>
              </a:xfrm>
              <a:custGeom>
                <a:avLst/>
                <a:gdLst/>
                <a:ahLst/>
                <a:cxnLst/>
                <a:rect l="l" t="t" r="r" b="b"/>
                <a:pathLst>
                  <a:path w="539" h="297" extrusionOk="0">
                    <a:moveTo>
                      <a:pt x="359" y="1"/>
                    </a:moveTo>
                    <a:cubicBezTo>
                      <a:pt x="325" y="1"/>
                      <a:pt x="291" y="8"/>
                      <a:pt x="266" y="23"/>
                    </a:cubicBezTo>
                    <a:lnTo>
                      <a:pt x="57" y="145"/>
                    </a:lnTo>
                    <a:cubicBezTo>
                      <a:pt x="0" y="174"/>
                      <a:pt x="0" y="224"/>
                      <a:pt x="57" y="252"/>
                    </a:cubicBezTo>
                    <a:lnTo>
                      <a:pt x="86" y="274"/>
                    </a:lnTo>
                    <a:cubicBezTo>
                      <a:pt x="115" y="289"/>
                      <a:pt x="149" y="296"/>
                      <a:pt x="183" y="296"/>
                    </a:cubicBezTo>
                    <a:cubicBezTo>
                      <a:pt x="217" y="296"/>
                      <a:pt x="251" y="289"/>
                      <a:pt x="280" y="274"/>
                    </a:cubicBezTo>
                    <a:lnTo>
                      <a:pt x="488" y="152"/>
                    </a:lnTo>
                    <a:cubicBezTo>
                      <a:pt x="538" y="123"/>
                      <a:pt x="538" y="73"/>
                      <a:pt x="488" y="45"/>
                    </a:cubicBezTo>
                    <a:lnTo>
                      <a:pt x="452" y="23"/>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957;p48">
                <a:extLst>
                  <a:ext uri="{FF2B5EF4-FFF2-40B4-BE49-F238E27FC236}">
                    <a16:creationId xmlns:a16="http://schemas.microsoft.com/office/drawing/2014/main" id="{432963EA-A627-C714-BABD-A31964AA5EF8}"/>
                  </a:ext>
                </a:extLst>
              </p:cNvPr>
              <p:cNvSpPr/>
              <p:nvPr/>
            </p:nvSpPr>
            <p:spPr>
              <a:xfrm>
                <a:off x="6677830" y="8229641"/>
                <a:ext cx="77355" cy="42987"/>
              </a:xfrm>
              <a:custGeom>
                <a:avLst/>
                <a:gdLst/>
                <a:ahLst/>
                <a:cxnLst/>
                <a:rect l="l" t="t" r="r" b="b"/>
                <a:pathLst>
                  <a:path w="727" h="404" extrusionOk="0">
                    <a:moveTo>
                      <a:pt x="367" y="0"/>
                    </a:moveTo>
                    <a:cubicBezTo>
                      <a:pt x="333" y="0"/>
                      <a:pt x="299" y="8"/>
                      <a:pt x="274" y="22"/>
                    </a:cubicBezTo>
                    <a:lnTo>
                      <a:pt x="52" y="145"/>
                    </a:lnTo>
                    <a:cubicBezTo>
                      <a:pt x="0" y="179"/>
                      <a:pt x="0" y="222"/>
                      <a:pt x="52" y="252"/>
                    </a:cubicBezTo>
                    <a:lnTo>
                      <a:pt x="267" y="381"/>
                    </a:lnTo>
                    <a:cubicBezTo>
                      <a:pt x="292" y="396"/>
                      <a:pt x="325" y="403"/>
                      <a:pt x="358" y="403"/>
                    </a:cubicBezTo>
                    <a:cubicBezTo>
                      <a:pt x="391" y="403"/>
                      <a:pt x="425" y="396"/>
                      <a:pt x="454" y="381"/>
                    </a:cubicBezTo>
                    <a:lnTo>
                      <a:pt x="669" y="252"/>
                    </a:lnTo>
                    <a:cubicBezTo>
                      <a:pt x="726" y="222"/>
                      <a:pt x="726" y="172"/>
                      <a:pt x="669" y="145"/>
                    </a:cubicBezTo>
                    <a:lnTo>
                      <a:pt x="461" y="22"/>
                    </a:lnTo>
                    <a:cubicBezTo>
                      <a:pt x="436" y="8"/>
                      <a:pt x="402" y="0"/>
                      <a:pt x="36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958;p48">
                <a:extLst>
                  <a:ext uri="{FF2B5EF4-FFF2-40B4-BE49-F238E27FC236}">
                    <a16:creationId xmlns:a16="http://schemas.microsoft.com/office/drawing/2014/main" id="{EE04526E-D5FE-3DE3-0493-6CF8C78CF067}"/>
                  </a:ext>
                </a:extLst>
              </p:cNvPr>
              <p:cNvSpPr/>
              <p:nvPr/>
            </p:nvSpPr>
            <p:spPr>
              <a:xfrm>
                <a:off x="6624416" y="8339023"/>
                <a:ext cx="151517" cy="85760"/>
              </a:xfrm>
              <a:custGeom>
                <a:avLst/>
                <a:gdLst/>
                <a:ahLst/>
                <a:cxnLst/>
                <a:rect l="l" t="t" r="r" b="b"/>
                <a:pathLst>
                  <a:path w="1424" h="806" extrusionOk="0">
                    <a:moveTo>
                      <a:pt x="1063" y="0"/>
                    </a:moveTo>
                    <a:cubicBezTo>
                      <a:pt x="1029" y="0"/>
                      <a:pt x="995" y="8"/>
                      <a:pt x="970" y="22"/>
                    </a:cubicBezTo>
                    <a:lnTo>
                      <a:pt x="50" y="554"/>
                    </a:lnTo>
                    <a:cubicBezTo>
                      <a:pt x="0" y="583"/>
                      <a:pt x="0" y="633"/>
                      <a:pt x="50" y="661"/>
                    </a:cubicBezTo>
                    <a:lnTo>
                      <a:pt x="259" y="783"/>
                    </a:lnTo>
                    <a:cubicBezTo>
                      <a:pt x="284" y="798"/>
                      <a:pt x="318" y="805"/>
                      <a:pt x="352" y="805"/>
                    </a:cubicBezTo>
                    <a:cubicBezTo>
                      <a:pt x="386" y="805"/>
                      <a:pt x="420" y="798"/>
                      <a:pt x="445" y="783"/>
                    </a:cubicBezTo>
                    <a:lnTo>
                      <a:pt x="1365" y="252"/>
                    </a:lnTo>
                    <a:cubicBezTo>
                      <a:pt x="1423" y="222"/>
                      <a:pt x="1423" y="172"/>
                      <a:pt x="1373" y="143"/>
                    </a:cubicBezTo>
                    <a:lnTo>
                      <a:pt x="1158" y="22"/>
                    </a:lnTo>
                    <a:cubicBezTo>
                      <a:pt x="1132" y="8"/>
                      <a:pt x="1097" y="0"/>
                      <a:pt x="106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959;p48">
                <a:extLst>
                  <a:ext uri="{FF2B5EF4-FFF2-40B4-BE49-F238E27FC236}">
                    <a16:creationId xmlns:a16="http://schemas.microsoft.com/office/drawing/2014/main" id="{8BAF7A2E-06E6-5310-4E13-A16F78800292}"/>
                  </a:ext>
                </a:extLst>
              </p:cNvPr>
              <p:cNvSpPr/>
              <p:nvPr/>
            </p:nvSpPr>
            <p:spPr>
              <a:xfrm>
                <a:off x="6715391" y="8267095"/>
                <a:ext cx="79589" cy="44476"/>
              </a:xfrm>
              <a:custGeom>
                <a:avLst/>
                <a:gdLst/>
                <a:ahLst/>
                <a:cxnLst/>
                <a:rect l="l" t="t" r="r" b="b"/>
                <a:pathLst>
                  <a:path w="748" h="418" extrusionOk="0">
                    <a:moveTo>
                      <a:pt x="366" y="0"/>
                    </a:moveTo>
                    <a:cubicBezTo>
                      <a:pt x="332" y="0"/>
                      <a:pt x="298" y="7"/>
                      <a:pt x="273" y="22"/>
                    </a:cubicBezTo>
                    <a:lnTo>
                      <a:pt x="51" y="152"/>
                    </a:lnTo>
                    <a:cubicBezTo>
                      <a:pt x="1" y="181"/>
                      <a:pt x="1" y="231"/>
                      <a:pt x="51" y="258"/>
                    </a:cubicBezTo>
                    <a:lnTo>
                      <a:pt x="287" y="396"/>
                    </a:lnTo>
                    <a:cubicBezTo>
                      <a:pt x="312" y="410"/>
                      <a:pt x="346" y="417"/>
                      <a:pt x="380" y="417"/>
                    </a:cubicBezTo>
                    <a:cubicBezTo>
                      <a:pt x="415" y="417"/>
                      <a:pt x="449" y="410"/>
                      <a:pt x="475" y="396"/>
                    </a:cubicBezTo>
                    <a:lnTo>
                      <a:pt x="698" y="267"/>
                    </a:lnTo>
                    <a:cubicBezTo>
                      <a:pt x="748" y="238"/>
                      <a:pt x="748" y="188"/>
                      <a:pt x="698" y="158"/>
                    </a:cubicBezTo>
                    <a:lnTo>
                      <a:pt x="460" y="22"/>
                    </a:lnTo>
                    <a:cubicBezTo>
                      <a:pt x="435" y="7"/>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960;p48">
                <a:extLst>
                  <a:ext uri="{FF2B5EF4-FFF2-40B4-BE49-F238E27FC236}">
                    <a16:creationId xmlns:a16="http://schemas.microsoft.com/office/drawing/2014/main" id="{F2584971-587E-D3E9-8B95-B02AE2E5880D}"/>
                  </a:ext>
                </a:extLst>
              </p:cNvPr>
              <p:cNvSpPr/>
              <p:nvPr/>
            </p:nvSpPr>
            <p:spPr>
              <a:xfrm>
                <a:off x="6729862" y="8199848"/>
                <a:ext cx="76503" cy="42029"/>
              </a:xfrm>
              <a:custGeom>
                <a:avLst/>
                <a:gdLst/>
                <a:ahLst/>
                <a:cxnLst/>
                <a:rect l="l" t="t" r="r" b="b"/>
                <a:pathLst>
                  <a:path w="719" h="395" extrusionOk="0">
                    <a:moveTo>
                      <a:pt x="360" y="0"/>
                    </a:moveTo>
                    <a:cubicBezTo>
                      <a:pt x="326" y="0"/>
                      <a:pt x="292" y="7"/>
                      <a:pt x="267" y="21"/>
                    </a:cubicBezTo>
                    <a:lnTo>
                      <a:pt x="58" y="144"/>
                    </a:lnTo>
                    <a:cubicBezTo>
                      <a:pt x="1" y="173"/>
                      <a:pt x="1" y="223"/>
                      <a:pt x="51" y="252"/>
                    </a:cubicBezTo>
                    <a:lnTo>
                      <a:pt x="267" y="373"/>
                    </a:lnTo>
                    <a:cubicBezTo>
                      <a:pt x="292" y="388"/>
                      <a:pt x="326" y="395"/>
                      <a:pt x="360" y="395"/>
                    </a:cubicBezTo>
                    <a:cubicBezTo>
                      <a:pt x="394" y="395"/>
                      <a:pt x="428" y="388"/>
                      <a:pt x="453" y="373"/>
                    </a:cubicBezTo>
                    <a:lnTo>
                      <a:pt x="669" y="252"/>
                    </a:lnTo>
                    <a:cubicBezTo>
                      <a:pt x="719" y="223"/>
                      <a:pt x="719" y="173"/>
                      <a:pt x="669" y="144"/>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961;p48">
                <a:extLst>
                  <a:ext uri="{FF2B5EF4-FFF2-40B4-BE49-F238E27FC236}">
                    <a16:creationId xmlns:a16="http://schemas.microsoft.com/office/drawing/2014/main" id="{2D64F442-E5A8-709F-6188-C60A26F1CFBF}"/>
                  </a:ext>
                </a:extLst>
              </p:cNvPr>
              <p:cNvSpPr/>
              <p:nvPr/>
            </p:nvSpPr>
            <p:spPr>
              <a:xfrm>
                <a:off x="6726776" y="8440745"/>
                <a:ext cx="79589" cy="44370"/>
              </a:xfrm>
              <a:custGeom>
                <a:avLst/>
                <a:gdLst/>
                <a:ahLst/>
                <a:cxnLst/>
                <a:rect l="l" t="t" r="r" b="b"/>
                <a:pathLst>
                  <a:path w="748" h="417" extrusionOk="0">
                    <a:moveTo>
                      <a:pt x="387" y="1"/>
                    </a:moveTo>
                    <a:cubicBezTo>
                      <a:pt x="351" y="1"/>
                      <a:pt x="315" y="10"/>
                      <a:pt x="289" y="29"/>
                    </a:cubicBezTo>
                    <a:lnTo>
                      <a:pt x="58" y="158"/>
                    </a:lnTo>
                    <a:cubicBezTo>
                      <a:pt x="1" y="188"/>
                      <a:pt x="1" y="238"/>
                      <a:pt x="51" y="265"/>
                    </a:cubicBezTo>
                    <a:lnTo>
                      <a:pt x="273" y="395"/>
                    </a:lnTo>
                    <a:cubicBezTo>
                      <a:pt x="299" y="409"/>
                      <a:pt x="334" y="417"/>
                      <a:pt x="368" y="417"/>
                    </a:cubicBezTo>
                    <a:cubicBezTo>
                      <a:pt x="402" y="417"/>
                      <a:pt x="436" y="409"/>
                      <a:pt x="461" y="395"/>
                    </a:cubicBezTo>
                    <a:lnTo>
                      <a:pt x="698" y="258"/>
                    </a:lnTo>
                    <a:cubicBezTo>
                      <a:pt x="748" y="231"/>
                      <a:pt x="748" y="179"/>
                      <a:pt x="698" y="151"/>
                    </a:cubicBezTo>
                    <a:lnTo>
                      <a:pt x="475" y="22"/>
                    </a:lnTo>
                    <a:cubicBezTo>
                      <a:pt x="451" y="8"/>
                      <a:pt x="420" y="1"/>
                      <a:pt x="3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962;p48">
                <a:extLst>
                  <a:ext uri="{FF2B5EF4-FFF2-40B4-BE49-F238E27FC236}">
                    <a16:creationId xmlns:a16="http://schemas.microsoft.com/office/drawing/2014/main" id="{C9CA6F4B-77E1-DECC-9663-8391AAC7D72F}"/>
                  </a:ext>
                </a:extLst>
              </p:cNvPr>
              <p:cNvSpPr/>
              <p:nvPr/>
            </p:nvSpPr>
            <p:spPr>
              <a:xfrm>
                <a:off x="6749014" y="8149306"/>
                <a:ext cx="59798" cy="32985"/>
              </a:xfrm>
              <a:custGeom>
                <a:avLst/>
                <a:gdLst/>
                <a:ahLst/>
                <a:cxnLst/>
                <a:rect l="l" t="t" r="r" b="b"/>
                <a:pathLst>
                  <a:path w="562" h="310" extrusionOk="0">
                    <a:moveTo>
                      <a:pt x="382" y="1"/>
                    </a:moveTo>
                    <a:cubicBezTo>
                      <a:pt x="348" y="1"/>
                      <a:pt x="313" y="8"/>
                      <a:pt x="288" y="22"/>
                    </a:cubicBezTo>
                    <a:lnTo>
                      <a:pt x="50" y="158"/>
                    </a:lnTo>
                    <a:cubicBezTo>
                      <a:pt x="0" y="187"/>
                      <a:pt x="0" y="237"/>
                      <a:pt x="50" y="267"/>
                    </a:cubicBezTo>
                    <a:lnTo>
                      <a:pt x="87" y="287"/>
                    </a:lnTo>
                    <a:cubicBezTo>
                      <a:pt x="112" y="302"/>
                      <a:pt x="144" y="309"/>
                      <a:pt x="177" y="309"/>
                    </a:cubicBezTo>
                    <a:cubicBezTo>
                      <a:pt x="210" y="309"/>
                      <a:pt x="244" y="302"/>
                      <a:pt x="273" y="287"/>
                    </a:cubicBezTo>
                    <a:lnTo>
                      <a:pt x="511" y="151"/>
                    </a:lnTo>
                    <a:cubicBezTo>
                      <a:pt x="561" y="123"/>
                      <a:pt x="561" y="72"/>
                      <a:pt x="511" y="44"/>
                    </a:cubicBezTo>
                    <a:lnTo>
                      <a:pt x="475" y="22"/>
                    </a:lnTo>
                    <a:cubicBezTo>
                      <a:pt x="450" y="8"/>
                      <a:pt x="416" y="1"/>
                      <a:pt x="38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963;p48">
                <a:extLst>
                  <a:ext uri="{FF2B5EF4-FFF2-40B4-BE49-F238E27FC236}">
                    <a16:creationId xmlns:a16="http://schemas.microsoft.com/office/drawing/2014/main" id="{B253CBB6-CE12-BBBE-6953-87E3ADBB4184}"/>
                  </a:ext>
                </a:extLst>
              </p:cNvPr>
              <p:cNvSpPr/>
              <p:nvPr/>
            </p:nvSpPr>
            <p:spPr>
              <a:xfrm>
                <a:off x="6751249" y="8308592"/>
                <a:ext cx="76610" cy="43306"/>
              </a:xfrm>
              <a:custGeom>
                <a:avLst/>
                <a:gdLst/>
                <a:ahLst/>
                <a:cxnLst/>
                <a:rect l="l" t="t" r="r" b="b"/>
                <a:pathLst>
                  <a:path w="720" h="407" extrusionOk="0">
                    <a:moveTo>
                      <a:pt x="368" y="0"/>
                    </a:moveTo>
                    <a:cubicBezTo>
                      <a:pt x="333" y="0"/>
                      <a:pt x="299" y="9"/>
                      <a:pt x="274" y="27"/>
                    </a:cubicBezTo>
                    <a:lnTo>
                      <a:pt x="52" y="150"/>
                    </a:lnTo>
                    <a:cubicBezTo>
                      <a:pt x="0" y="179"/>
                      <a:pt x="0" y="229"/>
                      <a:pt x="52" y="257"/>
                    </a:cubicBezTo>
                    <a:lnTo>
                      <a:pt x="259" y="379"/>
                    </a:lnTo>
                    <a:cubicBezTo>
                      <a:pt x="285" y="397"/>
                      <a:pt x="319" y="406"/>
                      <a:pt x="354" y="406"/>
                    </a:cubicBezTo>
                    <a:cubicBezTo>
                      <a:pt x="388" y="406"/>
                      <a:pt x="422" y="397"/>
                      <a:pt x="447" y="379"/>
                    </a:cubicBezTo>
                    <a:lnTo>
                      <a:pt x="669" y="257"/>
                    </a:lnTo>
                    <a:cubicBezTo>
                      <a:pt x="719" y="229"/>
                      <a:pt x="719" y="179"/>
                      <a:pt x="669" y="150"/>
                    </a:cubicBezTo>
                    <a:lnTo>
                      <a:pt x="461" y="27"/>
                    </a:lnTo>
                    <a:cubicBezTo>
                      <a:pt x="436" y="9"/>
                      <a:pt x="402"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964;p48">
                <a:extLst>
                  <a:ext uri="{FF2B5EF4-FFF2-40B4-BE49-F238E27FC236}">
                    <a16:creationId xmlns:a16="http://schemas.microsoft.com/office/drawing/2014/main" id="{B2A8C761-D446-71B8-1279-EF83E28953CE}"/>
                  </a:ext>
                </a:extLst>
              </p:cNvPr>
              <p:cNvSpPr/>
              <p:nvPr/>
            </p:nvSpPr>
            <p:spPr>
              <a:xfrm>
                <a:off x="6767316" y="8237302"/>
                <a:ext cx="78844" cy="44476"/>
              </a:xfrm>
              <a:custGeom>
                <a:avLst/>
                <a:gdLst/>
                <a:ahLst/>
                <a:cxnLst/>
                <a:rect l="l" t="t" r="r" b="b"/>
                <a:pathLst>
                  <a:path w="741" h="418" extrusionOk="0">
                    <a:moveTo>
                      <a:pt x="360" y="0"/>
                    </a:moveTo>
                    <a:cubicBezTo>
                      <a:pt x="326" y="0"/>
                      <a:pt x="292" y="7"/>
                      <a:pt x="267" y="21"/>
                    </a:cubicBezTo>
                    <a:lnTo>
                      <a:pt x="58" y="143"/>
                    </a:lnTo>
                    <a:cubicBezTo>
                      <a:pt x="1" y="173"/>
                      <a:pt x="1" y="223"/>
                      <a:pt x="51" y="252"/>
                    </a:cubicBezTo>
                    <a:lnTo>
                      <a:pt x="296" y="395"/>
                    </a:lnTo>
                    <a:cubicBezTo>
                      <a:pt x="321" y="410"/>
                      <a:pt x="353" y="417"/>
                      <a:pt x="386" y="417"/>
                    </a:cubicBezTo>
                    <a:cubicBezTo>
                      <a:pt x="420" y="417"/>
                      <a:pt x="454" y="410"/>
                      <a:pt x="482" y="395"/>
                    </a:cubicBezTo>
                    <a:lnTo>
                      <a:pt x="691" y="273"/>
                    </a:lnTo>
                    <a:cubicBezTo>
                      <a:pt x="741" y="237"/>
                      <a:pt x="741" y="193"/>
                      <a:pt x="691" y="159"/>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965;p48">
                <a:extLst>
                  <a:ext uri="{FF2B5EF4-FFF2-40B4-BE49-F238E27FC236}">
                    <a16:creationId xmlns:a16="http://schemas.microsoft.com/office/drawing/2014/main" id="{B7BA78A1-4A7E-6302-B60B-AF4E3812D658}"/>
                  </a:ext>
                </a:extLst>
              </p:cNvPr>
              <p:cNvSpPr/>
              <p:nvPr/>
            </p:nvSpPr>
            <p:spPr>
              <a:xfrm>
                <a:off x="6803386" y="8120897"/>
                <a:ext cx="54372" cy="30006"/>
              </a:xfrm>
              <a:custGeom>
                <a:avLst/>
                <a:gdLst/>
                <a:ahLst/>
                <a:cxnLst/>
                <a:rect l="l" t="t" r="r" b="b"/>
                <a:pathLst>
                  <a:path w="511" h="282" extrusionOk="0">
                    <a:moveTo>
                      <a:pt x="327" y="1"/>
                    </a:moveTo>
                    <a:cubicBezTo>
                      <a:pt x="294" y="1"/>
                      <a:pt x="261" y="8"/>
                      <a:pt x="236" y="23"/>
                    </a:cubicBezTo>
                    <a:lnTo>
                      <a:pt x="50" y="132"/>
                    </a:lnTo>
                    <a:cubicBezTo>
                      <a:pt x="0" y="159"/>
                      <a:pt x="0" y="209"/>
                      <a:pt x="50" y="239"/>
                    </a:cubicBezTo>
                    <a:lnTo>
                      <a:pt x="86" y="261"/>
                    </a:lnTo>
                    <a:cubicBezTo>
                      <a:pt x="111" y="275"/>
                      <a:pt x="144" y="282"/>
                      <a:pt x="177" y="282"/>
                    </a:cubicBezTo>
                    <a:cubicBezTo>
                      <a:pt x="210" y="282"/>
                      <a:pt x="244" y="275"/>
                      <a:pt x="273" y="261"/>
                    </a:cubicBezTo>
                    <a:lnTo>
                      <a:pt x="452" y="152"/>
                    </a:lnTo>
                    <a:cubicBezTo>
                      <a:pt x="511" y="123"/>
                      <a:pt x="511" y="73"/>
                      <a:pt x="452" y="45"/>
                    </a:cubicBezTo>
                    <a:lnTo>
                      <a:pt x="424" y="23"/>
                    </a:lnTo>
                    <a:cubicBezTo>
                      <a:pt x="395" y="8"/>
                      <a:pt x="361" y="1"/>
                      <a:pt x="32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966;p48">
                <a:extLst>
                  <a:ext uri="{FF2B5EF4-FFF2-40B4-BE49-F238E27FC236}">
                    <a16:creationId xmlns:a16="http://schemas.microsoft.com/office/drawing/2014/main" id="{7BB5AC1D-73C8-3403-D38B-071C8206B1ED}"/>
                  </a:ext>
                </a:extLst>
              </p:cNvPr>
              <p:cNvSpPr/>
              <p:nvPr/>
            </p:nvSpPr>
            <p:spPr>
              <a:xfrm>
                <a:off x="6729223" y="8351260"/>
                <a:ext cx="128534" cy="72779"/>
              </a:xfrm>
              <a:custGeom>
                <a:avLst/>
                <a:gdLst/>
                <a:ahLst/>
                <a:cxnLst/>
                <a:rect l="l" t="t" r="r" b="b"/>
                <a:pathLst>
                  <a:path w="1208" h="684" extrusionOk="0">
                    <a:moveTo>
                      <a:pt x="845" y="1"/>
                    </a:moveTo>
                    <a:cubicBezTo>
                      <a:pt x="811" y="1"/>
                      <a:pt x="779" y="7"/>
                      <a:pt x="754" y="21"/>
                    </a:cubicBezTo>
                    <a:lnTo>
                      <a:pt x="50" y="425"/>
                    </a:lnTo>
                    <a:cubicBezTo>
                      <a:pt x="0" y="453"/>
                      <a:pt x="0" y="503"/>
                      <a:pt x="50" y="532"/>
                    </a:cubicBezTo>
                    <a:lnTo>
                      <a:pt x="266" y="661"/>
                    </a:lnTo>
                    <a:cubicBezTo>
                      <a:pt x="294" y="676"/>
                      <a:pt x="328" y="683"/>
                      <a:pt x="361" y="683"/>
                    </a:cubicBezTo>
                    <a:cubicBezTo>
                      <a:pt x="395" y="683"/>
                      <a:pt x="427" y="676"/>
                      <a:pt x="452" y="661"/>
                    </a:cubicBezTo>
                    <a:lnTo>
                      <a:pt x="1156" y="259"/>
                    </a:lnTo>
                    <a:cubicBezTo>
                      <a:pt x="1208" y="230"/>
                      <a:pt x="1208" y="180"/>
                      <a:pt x="1156" y="151"/>
                    </a:cubicBezTo>
                    <a:lnTo>
                      <a:pt x="940" y="21"/>
                    </a:lnTo>
                    <a:cubicBezTo>
                      <a:pt x="912" y="7"/>
                      <a:pt x="878" y="1"/>
                      <a:pt x="8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967;p48">
                <a:extLst>
                  <a:ext uri="{FF2B5EF4-FFF2-40B4-BE49-F238E27FC236}">
                    <a16:creationId xmlns:a16="http://schemas.microsoft.com/office/drawing/2014/main" id="{C4C92FEE-6771-5C0C-2562-754249C8F2A3}"/>
                  </a:ext>
                </a:extLst>
              </p:cNvPr>
              <p:cNvSpPr/>
              <p:nvPr/>
            </p:nvSpPr>
            <p:spPr>
              <a:xfrm>
                <a:off x="6781148" y="8168459"/>
                <a:ext cx="79589" cy="44263"/>
              </a:xfrm>
              <a:custGeom>
                <a:avLst/>
                <a:gdLst/>
                <a:ahLst/>
                <a:cxnLst/>
                <a:rect l="l" t="t" r="r" b="b"/>
                <a:pathLst>
                  <a:path w="748" h="416" extrusionOk="0">
                    <a:moveTo>
                      <a:pt x="388" y="0"/>
                    </a:moveTo>
                    <a:cubicBezTo>
                      <a:pt x="354" y="0"/>
                      <a:pt x="320" y="7"/>
                      <a:pt x="295" y="21"/>
                    </a:cubicBezTo>
                    <a:lnTo>
                      <a:pt x="57" y="159"/>
                    </a:lnTo>
                    <a:cubicBezTo>
                      <a:pt x="7" y="187"/>
                      <a:pt x="0" y="237"/>
                      <a:pt x="57" y="266"/>
                    </a:cubicBezTo>
                    <a:lnTo>
                      <a:pt x="266" y="388"/>
                    </a:lnTo>
                    <a:cubicBezTo>
                      <a:pt x="291" y="407"/>
                      <a:pt x="325" y="416"/>
                      <a:pt x="359" y="416"/>
                    </a:cubicBezTo>
                    <a:cubicBezTo>
                      <a:pt x="393" y="416"/>
                      <a:pt x="427" y="407"/>
                      <a:pt x="452" y="388"/>
                    </a:cubicBezTo>
                    <a:lnTo>
                      <a:pt x="690" y="252"/>
                    </a:lnTo>
                    <a:cubicBezTo>
                      <a:pt x="747" y="223"/>
                      <a:pt x="747" y="173"/>
                      <a:pt x="697" y="144"/>
                    </a:cubicBezTo>
                    <a:lnTo>
                      <a:pt x="482" y="21"/>
                    </a:lnTo>
                    <a:cubicBezTo>
                      <a:pt x="457" y="7"/>
                      <a:pt x="422" y="0"/>
                      <a:pt x="38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968;p48">
                <a:extLst>
                  <a:ext uri="{FF2B5EF4-FFF2-40B4-BE49-F238E27FC236}">
                    <a16:creationId xmlns:a16="http://schemas.microsoft.com/office/drawing/2014/main" id="{1DBFE9E1-655E-6504-D26C-2453C47CB32D}"/>
                  </a:ext>
                </a:extLst>
              </p:cNvPr>
              <p:cNvSpPr/>
              <p:nvPr/>
            </p:nvSpPr>
            <p:spPr>
              <a:xfrm>
                <a:off x="6781148" y="8409356"/>
                <a:ext cx="79589" cy="45115"/>
              </a:xfrm>
              <a:custGeom>
                <a:avLst/>
                <a:gdLst/>
                <a:ahLst/>
                <a:cxnLst/>
                <a:rect l="l" t="t" r="r" b="b"/>
                <a:pathLst>
                  <a:path w="748" h="424" extrusionOk="0">
                    <a:moveTo>
                      <a:pt x="384" y="0"/>
                    </a:moveTo>
                    <a:cubicBezTo>
                      <a:pt x="351" y="0"/>
                      <a:pt x="317" y="7"/>
                      <a:pt x="288" y="22"/>
                    </a:cubicBezTo>
                    <a:lnTo>
                      <a:pt x="50" y="165"/>
                    </a:lnTo>
                    <a:cubicBezTo>
                      <a:pt x="0" y="195"/>
                      <a:pt x="0" y="245"/>
                      <a:pt x="50" y="274"/>
                    </a:cubicBezTo>
                    <a:lnTo>
                      <a:pt x="266" y="396"/>
                    </a:lnTo>
                    <a:cubicBezTo>
                      <a:pt x="292" y="415"/>
                      <a:pt x="329" y="423"/>
                      <a:pt x="365" y="423"/>
                    </a:cubicBezTo>
                    <a:cubicBezTo>
                      <a:pt x="397" y="423"/>
                      <a:pt x="429" y="416"/>
                      <a:pt x="452" y="403"/>
                    </a:cubicBezTo>
                    <a:lnTo>
                      <a:pt x="697" y="258"/>
                    </a:lnTo>
                    <a:cubicBezTo>
                      <a:pt x="747" y="231"/>
                      <a:pt x="747" y="181"/>
                      <a:pt x="697" y="151"/>
                    </a:cubicBezTo>
                    <a:lnTo>
                      <a:pt x="475" y="22"/>
                    </a:lnTo>
                    <a:cubicBezTo>
                      <a:pt x="450" y="7"/>
                      <a:pt x="417" y="0"/>
                      <a:pt x="38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969;p48">
                <a:extLst>
                  <a:ext uri="{FF2B5EF4-FFF2-40B4-BE49-F238E27FC236}">
                    <a16:creationId xmlns:a16="http://schemas.microsoft.com/office/drawing/2014/main" id="{417716D5-BF8D-3401-E151-E2219B51D880}"/>
                  </a:ext>
                </a:extLst>
              </p:cNvPr>
              <p:cNvSpPr/>
              <p:nvPr/>
            </p:nvSpPr>
            <p:spPr>
              <a:xfrm>
                <a:off x="6803386" y="8279331"/>
                <a:ext cx="75652" cy="42135"/>
              </a:xfrm>
              <a:custGeom>
                <a:avLst/>
                <a:gdLst/>
                <a:ahLst/>
                <a:cxnLst/>
                <a:rect l="l" t="t" r="r" b="b"/>
                <a:pathLst>
                  <a:path w="711" h="396" extrusionOk="0">
                    <a:moveTo>
                      <a:pt x="359" y="1"/>
                    </a:moveTo>
                    <a:cubicBezTo>
                      <a:pt x="325" y="1"/>
                      <a:pt x="291" y="8"/>
                      <a:pt x="266" y="23"/>
                    </a:cubicBezTo>
                    <a:lnTo>
                      <a:pt x="50" y="143"/>
                    </a:lnTo>
                    <a:cubicBezTo>
                      <a:pt x="0" y="173"/>
                      <a:pt x="0" y="223"/>
                      <a:pt x="50" y="252"/>
                    </a:cubicBezTo>
                    <a:lnTo>
                      <a:pt x="259" y="375"/>
                    </a:lnTo>
                    <a:cubicBezTo>
                      <a:pt x="287" y="388"/>
                      <a:pt x="321" y="395"/>
                      <a:pt x="355" y="395"/>
                    </a:cubicBezTo>
                    <a:cubicBezTo>
                      <a:pt x="388" y="395"/>
                      <a:pt x="420" y="388"/>
                      <a:pt x="445" y="375"/>
                    </a:cubicBezTo>
                    <a:lnTo>
                      <a:pt x="661" y="252"/>
                    </a:lnTo>
                    <a:cubicBezTo>
                      <a:pt x="711" y="223"/>
                      <a:pt x="711" y="173"/>
                      <a:pt x="661" y="143"/>
                    </a:cubicBezTo>
                    <a:lnTo>
                      <a:pt x="452" y="23"/>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970;p48">
                <a:extLst>
                  <a:ext uri="{FF2B5EF4-FFF2-40B4-BE49-F238E27FC236}">
                    <a16:creationId xmlns:a16="http://schemas.microsoft.com/office/drawing/2014/main" id="{B1BD1A62-A45B-ACD2-5D46-4194BB61F073}"/>
                  </a:ext>
                </a:extLst>
              </p:cNvPr>
              <p:cNvSpPr/>
              <p:nvPr/>
            </p:nvSpPr>
            <p:spPr>
              <a:xfrm>
                <a:off x="6818602" y="8205913"/>
                <a:ext cx="81930" cy="45966"/>
              </a:xfrm>
              <a:custGeom>
                <a:avLst/>
                <a:gdLst/>
                <a:ahLst/>
                <a:cxnLst/>
                <a:rect l="l" t="t" r="r" b="b"/>
                <a:pathLst>
                  <a:path w="770" h="432" extrusionOk="0">
                    <a:moveTo>
                      <a:pt x="388" y="1"/>
                    </a:moveTo>
                    <a:cubicBezTo>
                      <a:pt x="354" y="1"/>
                      <a:pt x="320" y="8"/>
                      <a:pt x="295" y="23"/>
                    </a:cubicBezTo>
                    <a:lnTo>
                      <a:pt x="57" y="159"/>
                    </a:lnTo>
                    <a:cubicBezTo>
                      <a:pt x="0" y="195"/>
                      <a:pt x="0" y="238"/>
                      <a:pt x="57" y="273"/>
                    </a:cubicBezTo>
                    <a:lnTo>
                      <a:pt x="295" y="411"/>
                    </a:lnTo>
                    <a:cubicBezTo>
                      <a:pt x="320" y="425"/>
                      <a:pt x="354" y="432"/>
                      <a:pt x="388" y="432"/>
                    </a:cubicBezTo>
                    <a:cubicBezTo>
                      <a:pt x="422" y="432"/>
                      <a:pt x="456" y="425"/>
                      <a:pt x="482" y="411"/>
                    </a:cubicBezTo>
                    <a:lnTo>
                      <a:pt x="720" y="273"/>
                    </a:lnTo>
                    <a:cubicBezTo>
                      <a:pt x="770" y="238"/>
                      <a:pt x="770" y="195"/>
                      <a:pt x="720" y="159"/>
                    </a:cubicBezTo>
                    <a:lnTo>
                      <a:pt x="482" y="23"/>
                    </a:lnTo>
                    <a:cubicBezTo>
                      <a:pt x="456" y="8"/>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971;p48">
                <a:extLst>
                  <a:ext uri="{FF2B5EF4-FFF2-40B4-BE49-F238E27FC236}">
                    <a16:creationId xmlns:a16="http://schemas.microsoft.com/office/drawing/2014/main" id="{E6F96D1D-461C-14B4-1FDB-844D8CF81097}"/>
                  </a:ext>
                </a:extLst>
              </p:cNvPr>
              <p:cNvSpPr/>
              <p:nvPr/>
            </p:nvSpPr>
            <p:spPr>
              <a:xfrm>
                <a:off x="6835414" y="8140156"/>
                <a:ext cx="73524" cy="41178"/>
              </a:xfrm>
              <a:custGeom>
                <a:avLst/>
                <a:gdLst/>
                <a:ahLst/>
                <a:cxnLst/>
                <a:rect l="l" t="t" r="r" b="b"/>
                <a:pathLst>
                  <a:path w="691" h="387" extrusionOk="0">
                    <a:moveTo>
                      <a:pt x="334" y="1"/>
                    </a:moveTo>
                    <a:cubicBezTo>
                      <a:pt x="301" y="1"/>
                      <a:pt x="267" y="8"/>
                      <a:pt x="237" y="21"/>
                    </a:cubicBezTo>
                    <a:lnTo>
                      <a:pt x="58" y="130"/>
                    </a:lnTo>
                    <a:cubicBezTo>
                      <a:pt x="1" y="158"/>
                      <a:pt x="1" y="209"/>
                      <a:pt x="51" y="237"/>
                    </a:cubicBezTo>
                    <a:lnTo>
                      <a:pt x="267" y="359"/>
                    </a:lnTo>
                    <a:cubicBezTo>
                      <a:pt x="292" y="378"/>
                      <a:pt x="326" y="387"/>
                      <a:pt x="360" y="387"/>
                    </a:cubicBezTo>
                    <a:cubicBezTo>
                      <a:pt x="394" y="387"/>
                      <a:pt x="428" y="378"/>
                      <a:pt x="453" y="359"/>
                    </a:cubicBezTo>
                    <a:lnTo>
                      <a:pt x="641" y="259"/>
                    </a:lnTo>
                    <a:cubicBezTo>
                      <a:pt x="691" y="223"/>
                      <a:pt x="691" y="180"/>
                      <a:pt x="641" y="151"/>
                    </a:cubicBezTo>
                    <a:lnTo>
                      <a:pt x="425" y="21"/>
                    </a:lnTo>
                    <a:cubicBezTo>
                      <a:pt x="399" y="8"/>
                      <a:pt x="367" y="1"/>
                      <a:pt x="3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972;p48">
                <a:extLst>
                  <a:ext uri="{FF2B5EF4-FFF2-40B4-BE49-F238E27FC236}">
                    <a16:creationId xmlns:a16="http://schemas.microsoft.com/office/drawing/2014/main" id="{A52A3874-7ED6-887F-45CB-EB1250558A1A}"/>
                  </a:ext>
                </a:extLst>
              </p:cNvPr>
              <p:cNvSpPr/>
              <p:nvPr/>
            </p:nvSpPr>
            <p:spPr>
              <a:xfrm>
                <a:off x="6832328" y="8321360"/>
                <a:ext cx="76610" cy="42987"/>
              </a:xfrm>
              <a:custGeom>
                <a:avLst/>
                <a:gdLst/>
                <a:ahLst/>
                <a:cxnLst/>
                <a:rect l="l" t="t" r="r" b="b"/>
                <a:pathLst>
                  <a:path w="720" h="404" extrusionOk="0">
                    <a:moveTo>
                      <a:pt x="360" y="1"/>
                    </a:moveTo>
                    <a:cubicBezTo>
                      <a:pt x="325" y="1"/>
                      <a:pt x="291" y="8"/>
                      <a:pt x="266" y="23"/>
                    </a:cubicBezTo>
                    <a:lnTo>
                      <a:pt x="51" y="145"/>
                    </a:lnTo>
                    <a:cubicBezTo>
                      <a:pt x="1" y="173"/>
                      <a:pt x="1" y="223"/>
                      <a:pt x="51" y="252"/>
                    </a:cubicBezTo>
                    <a:lnTo>
                      <a:pt x="273" y="382"/>
                    </a:lnTo>
                    <a:cubicBezTo>
                      <a:pt x="299" y="396"/>
                      <a:pt x="334" y="404"/>
                      <a:pt x="368" y="404"/>
                    </a:cubicBezTo>
                    <a:cubicBezTo>
                      <a:pt x="402" y="404"/>
                      <a:pt x="436" y="396"/>
                      <a:pt x="461" y="382"/>
                    </a:cubicBezTo>
                    <a:lnTo>
                      <a:pt x="670" y="259"/>
                    </a:lnTo>
                    <a:cubicBezTo>
                      <a:pt x="720" y="232"/>
                      <a:pt x="720" y="180"/>
                      <a:pt x="670" y="152"/>
                    </a:cubicBezTo>
                    <a:lnTo>
                      <a:pt x="454" y="23"/>
                    </a:lnTo>
                    <a:cubicBezTo>
                      <a:pt x="428" y="8"/>
                      <a:pt x="394" y="1"/>
                      <a:pt x="36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973;p48">
                <a:extLst>
                  <a:ext uri="{FF2B5EF4-FFF2-40B4-BE49-F238E27FC236}">
                    <a16:creationId xmlns:a16="http://schemas.microsoft.com/office/drawing/2014/main" id="{D2A65640-D8B7-AFAF-BD6F-2B1928F680B2}"/>
                  </a:ext>
                </a:extLst>
              </p:cNvPr>
              <p:cNvSpPr/>
              <p:nvPr/>
            </p:nvSpPr>
            <p:spPr>
              <a:xfrm>
                <a:off x="6851374" y="8091210"/>
                <a:ext cx="58309" cy="32134"/>
              </a:xfrm>
              <a:custGeom>
                <a:avLst/>
                <a:gdLst/>
                <a:ahLst/>
                <a:cxnLst/>
                <a:rect l="l" t="t" r="r" b="b"/>
                <a:pathLst>
                  <a:path w="548" h="302" extrusionOk="0">
                    <a:moveTo>
                      <a:pt x="368" y="0"/>
                    </a:moveTo>
                    <a:cubicBezTo>
                      <a:pt x="334" y="0"/>
                      <a:pt x="300" y="8"/>
                      <a:pt x="275" y="22"/>
                    </a:cubicBezTo>
                    <a:lnTo>
                      <a:pt x="51" y="152"/>
                    </a:lnTo>
                    <a:cubicBezTo>
                      <a:pt x="1" y="179"/>
                      <a:pt x="1" y="229"/>
                      <a:pt x="51" y="259"/>
                    </a:cubicBezTo>
                    <a:lnTo>
                      <a:pt x="87" y="281"/>
                    </a:lnTo>
                    <a:cubicBezTo>
                      <a:pt x="112" y="295"/>
                      <a:pt x="146" y="302"/>
                      <a:pt x="181" y="302"/>
                    </a:cubicBezTo>
                    <a:cubicBezTo>
                      <a:pt x="215" y="302"/>
                      <a:pt x="249" y="295"/>
                      <a:pt x="275" y="281"/>
                    </a:cubicBezTo>
                    <a:lnTo>
                      <a:pt x="498" y="152"/>
                    </a:lnTo>
                    <a:cubicBezTo>
                      <a:pt x="548" y="123"/>
                      <a:pt x="548" y="73"/>
                      <a:pt x="498" y="43"/>
                    </a:cubicBezTo>
                    <a:lnTo>
                      <a:pt x="462" y="22"/>
                    </a:lnTo>
                    <a:cubicBezTo>
                      <a:pt x="437" y="8"/>
                      <a:pt x="403"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974;p48">
                <a:extLst>
                  <a:ext uri="{FF2B5EF4-FFF2-40B4-BE49-F238E27FC236}">
                    <a16:creationId xmlns:a16="http://schemas.microsoft.com/office/drawing/2014/main" id="{F5230CAC-26F3-3164-1BF3-C03EEB71A7EF}"/>
                  </a:ext>
                </a:extLst>
              </p:cNvPr>
              <p:cNvSpPr/>
              <p:nvPr/>
            </p:nvSpPr>
            <p:spPr>
              <a:xfrm>
                <a:off x="6835414" y="8381053"/>
                <a:ext cx="74269" cy="42029"/>
              </a:xfrm>
              <a:custGeom>
                <a:avLst/>
                <a:gdLst/>
                <a:ahLst/>
                <a:cxnLst/>
                <a:rect l="l" t="t" r="r" b="b"/>
                <a:pathLst>
                  <a:path w="698" h="395" extrusionOk="0">
                    <a:moveTo>
                      <a:pt x="335" y="0"/>
                    </a:moveTo>
                    <a:cubicBezTo>
                      <a:pt x="301" y="0"/>
                      <a:pt x="267" y="8"/>
                      <a:pt x="237" y="22"/>
                    </a:cubicBezTo>
                    <a:lnTo>
                      <a:pt x="51" y="136"/>
                    </a:lnTo>
                    <a:cubicBezTo>
                      <a:pt x="1" y="166"/>
                      <a:pt x="1" y="216"/>
                      <a:pt x="51" y="245"/>
                    </a:cubicBezTo>
                    <a:lnTo>
                      <a:pt x="267" y="367"/>
                    </a:lnTo>
                    <a:cubicBezTo>
                      <a:pt x="295" y="386"/>
                      <a:pt x="329" y="395"/>
                      <a:pt x="362" y="395"/>
                    </a:cubicBezTo>
                    <a:cubicBezTo>
                      <a:pt x="396" y="395"/>
                      <a:pt x="428" y="386"/>
                      <a:pt x="453" y="367"/>
                    </a:cubicBezTo>
                    <a:lnTo>
                      <a:pt x="648" y="259"/>
                    </a:lnTo>
                    <a:cubicBezTo>
                      <a:pt x="698" y="231"/>
                      <a:pt x="698" y="179"/>
                      <a:pt x="648" y="152"/>
                    </a:cubicBezTo>
                    <a:lnTo>
                      <a:pt x="432" y="22"/>
                    </a:lnTo>
                    <a:cubicBezTo>
                      <a:pt x="403" y="8"/>
                      <a:pt x="369"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975;p48">
                <a:extLst>
                  <a:ext uri="{FF2B5EF4-FFF2-40B4-BE49-F238E27FC236}">
                    <a16:creationId xmlns:a16="http://schemas.microsoft.com/office/drawing/2014/main" id="{3C04C811-E8F1-B887-2D7F-0C808C3DC972}"/>
                  </a:ext>
                </a:extLst>
              </p:cNvPr>
              <p:cNvSpPr/>
              <p:nvPr/>
            </p:nvSpPr>
            <p:spPr>
              <a:xfrm>
                <a:off x="6854566" y="8247942"/>
                <a:ext cx="78844" cy="43731"/>
              </a:xfrm>
              <a:custGeom>
                <a:avLst/>
                <a:gdLst/>
                <a:ahLst/>
                <a:cxnLst/>
                <a:rect l="l" t="t" r="r" b="b"/>
                <a:pathLst>
                  <a:path w="741" h="411" extrusionOk="0">
                    <a:moveTo>
                      <a:pt x="388" y="1"/>
                    </a:moveTo>
                    <a:cubicBezTo>
                      <a:pt x="354" y="1"/>
                      <a:pt x="320" y="8"/>
                      <a:pt x="295" y="23"/>
                    </a:cubicBezTo>
                    <a:lnTo>
                      <a:pt x="50" y="159"/>
                    </a:lnTo>
                    <a:cubicBezTo>
                      <a:pt x="0" y="188"/>
                      <a:pt x="0" y="238"/>
                      <a:pt x="50" y="266"/>
                    </a:cubicBezTo>
                    <a:lnTo>
                      <a:pt x="266" y="388"/>
                    </a:lnTo>
                    <a:cubicBezTo>
                      <a:pt x="291" y="403"/>
                      <a:pt x="323" y="410"/>
                      <a:pt x="357" y="410"/>
                    </a:cubicBezTo>
                    <a:cubicBezTo>
                      <a:pt x="390" y="410"/>
                      <a:pt x="424" y="403"/>
                      <a:pt x="452" y="388"/>
                    </a:cubicBezTo>
                    <a:lnTo>
                      <a:pt x="690" y="252"/>
                    </a:lnTo>
                    <a:cubicBezTo>
                      <a:pt x="740" y="223"/>
                      <a:pt x="740" y="173"/>
                      <a:pt x="690" y="145"/>
                    </a:cubicBezTo>
                    <a:lnTo>
                      <a:pt x="482" y="23"/>
                    </a:lnTo>
                    <a:cubicBezTo>
                      <a:pt x="457" y="8"/>
                      <a:pt x="423"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976;p48">
                <a:extLst>
                  <a:ext uri="{FF2B5EF4-FFF2-40B4-BE49-F238E27FC236}">
                    <a16:creationId xmlns:a16="http://schemas.microsoft.com/office/drawing/2014/main" id="{ECD72E6C-6428-E7DF-464C-94CDB9A2B599}"/>
                  </a:ext>
                </a:extLst>
              </p:cNvPr>
              <p:cNvSpPr/>
              <p:nvPr/>
            </p:nvSpPr>
            <p:spPr>
              <a:xfrm>
                <a:off x="6872868" y="8177822"/>
                <a:ext cx="76716" cy="42667"/>
              </a:xfrm>
              <a:custGeom>
                <a:avLst/>
                <a:gdLst/>
                <a:ahLst/>
                <a:cxnLst/>
                <a:rect l="l" t="t" r="r" b="b"/>
                <a:pathLst>
                  <a:path w="721" h="401" extrusionOk="0">
                    <a:moveTo>
                      <a:pt x="334" y="1"/>
                    </a:moveTo>
                    <a:cubicBezTo>
                      <a:pt x="301" y="1"/>
                      <a:pt x="266" y="10"/>
                      <a:pt x="237" y="28"/>
                    </a:cubicBezTo>
                    <a:lnTo>
                      <a:pt x="58" y="128"/>
                    </a:lnTo>
                    <a:cubicBezTo>
                      <a:pt x="1" y="164"/>
                      <a:pt x="1" y="207"/>
                      <a:pt x="58" y="244"/>
                    </a:cubicBezTo>
                    <a:lnTo>
                      <a:pt x="296" y="380"/>
                    </a:lnTo>
                    <a:cubicBezTo>
                      <a:pt x="321" y="394"/>
                      <a:pt x="353" y="401"/>
                      <a:pt x="386" y="401"/>
                    </a:cubicBezTo>
                    <a:cubicBezTo>
                      <a:pt x="420" y="401"/>
                      <a:pt x="454" y="394"/>
                      <a:pt x="482" y="380"/>
                    </a:cubicBezTo>
                    <a:lnTo>
                      <a:pt x="662" y="271"/>
                    </a:lnTo>
                    <a:cubicBezTo>
                      <a:pt x="720" y="244"/>
                      <a:pt x="720" y="192"/>
                      <a:pt x="668" y="164"/>
                    </a:cubicBezTo>
                    <a:lnTo>
                      <a:pt x="425" y="28"/>
                    </a:lnTo>
                    <a:cubicBezTo>
                      <a:pt x="400" y="10"/>
                      <a:pt x="368" y="1"/>
                      <a:pt x="3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977;p48">
                <a:extLst>
                  <a:ext uri="{FF2B5EF4-FFF2-40B4-BE49-F238E27FC236}">
                    <a16:creationId xmlns:a16="http://schemas.microsoft.com/office/drawing/2014/main" id="{98F3D905-50BF-81EB-CBCE-B9D415996941}"/>
                  </a:ext>
                </a:extLst>
              </p:cNvPr>
              <p:cNvSpPr/>
              <p:nvPr/>
            </p:nvSpPr>
            <p:spPr>
              <a:xfrm>
                <a:off x="6903512" y="8061311"/>
                <a:ext cx="57457" cy="31602"/>
              </a:xfrm>
              <a:custGeom>
                <a:avLst/>
                <a:gdLst/>
                <a:ahLst/>
                <a:cxnLst/>
                <a:rect l="l" t="t" r="r" b="b"/>
                <a:pathLst>
                  <a:path w="540" h="297" extrusionOk="0">
                    <a:moveTo>
                      <a:pt x="360" y="0"/>
                    </a:moveTo>
                    <a:cubicBezTo>
                      <a:pt x="326" y="0"/>
                      <a:pt x="292" y="8"/>
                      <a:pt x="267" y="22"/>
                    </a:cubicBezTo>
                    <a:lnTo>
                      <a:pt x="58" y="145"/>
                    </a:lnTo>
                    <a:cubicBezTo>
                      <a:pt x="1" y="174"/>
                      <a:pt x="1" y="224"/>
                      <a:pt x="58" y="252"/>
                    </a:cubicBezTo>
                    <a:lnTo>
                      <a:pt x="87" y="274"/>
                    </a:lnTo>
                    <a:cubicBezTo>
                      <a:pt x="112" y="289"/>
                      <a:pt x="146" y="296"/>
                      <a:pt x="180" y="296"/>
                    </a:cubicBezTo>
                    <a:cubicBezTo>
                      <a:pt x="214" y="296"/>
                      <a:pt x="248" y="289"/>
                      <a:pt x="273" y="274"/>
                    </a:cubicBezTo>
                    <a:lnTo>
                      <a:pt x="489" y="152"/>
                    </a:lnTo>
                    <a:cubicBezTo>
                      <a:pt x="539" y="122"/>
                      <a:pt x="539" y="72"/>
                      <a:pt x="489" y="45"/>
                    </a:cubicBezTo>
                    <a:lnTo>
                      <a:pt x="453" y="22"/>
                    </a:lnTo>
                    <a:cubicBezTo>
                      <a:pt x="428" y="8"/>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978;p48">
                <a:extLst>
                  <a:ext uri="{FF2B5EF4-FFF2-40B4-BE49-F238E27FC236}">
                    <a16:creationId xmlns:a16="http://schemas.microsoft.com/office/drawing/2014/main" id="{1EEAE5DF-1E73-8AFA-6BB6-08FCADECCEC3}"/>
                  </a:ext>
                </a:extLst>
              </p:cNvPr>
              <p:cNvSpPr/>
              <p:nvPr/>
            </p:nvSpPr>
            <p:spPr>
              <a:xfrm>
                <a:off x="6884253" y="8352005"/>
                <a:ext cx="76716" cy="42667"/>
              </a:xfrm>
              <a:custGeom>
                <a:avLst/>
                <a:gdLst/>
                <a:ahLst/>
                <a:cxnLst/>
                <a:rect l="l" t="t" r="r" b="b"/>
                <a:pathLst>
                  <a:path w="721" h="401" extrusionOk="0">
                    <a:moveTo>
                      <a:pt x="361" y="0"/>
                    </a:moveTo>
                    <a:cubicBezTo>
                      <a:pt x="327" y="0"/>
                      <a:pt x="293" y="7"/>
                      <a:pt x="268" y="21"/>
                    </a:cubicBezTo>
                    <a:lnTo>
                      <a:pt x="53" y="144"/>
                    </a:lnTo>
                    <a:cubicBezTo>
                      <a:pt x="1" y="173"/>
                      <a:pt x="1" y="223"/>
                      <a:pt x="53" y="252"/>
                    </a:cubicBezTo>
                    <a:lnTo>
                      <a:pt x="268" y="375"/>
                    </a:lnTo>
                    <a:cubicBezTo>
                      <a:pt x="297" y="392"/>
                      <a:pt x="331" y="401"/>
                      <a:pt x="364" y="401"/>
                    </a:cubicBezTo>
                    <a:cubicBezTo>
                      <a:pt x="397" y="401"/>
                      <a:pt x="429" y="392"/>
                      <a:pt x="454" y="375"/>
                    </a:cubicBezTo>
                    <a:lnTo>
                      <a:pt x="670" y="252"/>
                    </a:lnTo>
                    <a:cubicBezTo>
                      <a:pt x="720" y="223"/>
                      <a:pt x="720" y="173"/>
                      <a:pt x="670" y="144"/>
                    </a:cubicBezTo>
                    <a:lnTo>
                      <a:pt x="454" y="21"/>
                    </a:lnTo>
                    <a:cubicBezTo>
                      <a:pt x="429" y="7"/>
                      <a:pt x="395" y="0"/>
                      <a:pt x="36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979;p48">
                <a:extLst>
                  <a:ext uri="{FF2B5EF4-FFF2-40B4-BE49-F238E27FC236}">
                    <a16:creationId xmlns:a16="http://schemas.microsoft.com/office/drawing/2014/main" id="{8AFCD694-BDDD-63A3-5127-9C41A8641D48}"/>
                  </a:ext>
                </a:extLst>
              </p:cNvPr>
              <p:cNvSpPr/>
              <p:nvPr/>
            </p:nvSpPr>
            <p:spPr>
              <a:xfrm>
                <a:off x="6884253" y="8110256"/>
                <a:ext cx="77461" cy="42987"/>
              </a:xfrm>
              <a:custGeom>
                <a:avLst/>
                <a:gdLst/>
                <a:ahLst/>
                <a:cxnLst/>
                <a:rect l="l" t="t" r="r" b="b"/>
                <a:pathLst>
                  <a:path w="728" h="404" extrusionOk="0">
                    <a:moveTo>
                      <a:pt x="368" y="1"/>
                    </a:moveTo>
                    <a:cubicBezTo>
                      <a:pt x="334" y="1"/>
                      <a:pt x="300" y="8"/>
                      <a:pt x="275" y="23"/>
                    </a:cubicBezTo>
                    <a:lnTo>
                      <a:pt x="53" y="152"/>
                    </a:lnTo>
                    <a:cubicBezTo>
                      <a:pt x="1" y="180"/>
                      <a:pt x="1" y="232"/>
                      <a:pt x="53" y="259"/>
                    </a:cubicBezTo>
                    <a:lnTo>
                      <a:pt x="260" y="382"/>
                    </a:lnTo>
                    <a:cubicBezTo>
                      <a:pt x="289" y="396"/>
                      <a:pt x="323" y="404"/>
                      <a:pt x="357" y="404"/>
                    </a:cubicBezTo>
                    <a:cubicBezTo>
                      <a:pt x="390" y="404"/>
                      <a:pt x="423" y="396"/>
                      <a:pt x="448" y="382"/>
                    </a:cubicBezTo>
                    <a:lnTo>
                      <a:pt x="670" y="252"/>
                    </a:lnTo>
                    <a:cubicBezTo>
                      <a:pt x="720" y="223"/>
                      <a:pt x="727" y="173"/>
                      <a:pt x="670" y="145"/>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980;p48">
                <a:extLst>
                  <a:ext uri="{FF2B5EF4-FFF2-40B4-BE49-F238E27FC236}">
                    <a16:creationId xmlns:a16="http://schemas.microsoft.com/office/drawing/2014/main" id="{55AFB70D-3244-7013-22DC-C020B19851D3}"/>
                  </a:ext>
                </a:extLst>
              </p:cNvPr>
              <p:cNvSpPr/>
              <p:nvPr/>
            </p:nvSpPr>
            <p:spPr>
              <a:xfrm>
                <a:off x="6883508" y="8289972"/>
                <a:ext cx="79802" cy="44476"/>
              </a:xfrm>
              <a:custGeom>
                <a:avLst/>
                <a:gdLst/>
                <a:ahLst/>
                <a:cxnLst/>
                <a:rect l="l" t="t" r="r" b="b"/>
                <a:pathLst>
                  <a:path w="750" h="418" extrusionOk="0">
                    <a:moveTo>
                      <a:pt x="386" y="1"/>
                    </a:moveTo>
                    <a:cubicBezTo>
                      <a:pt x="353" y="1"/>
                      <a:pt x="321" y="8"/>
                      <a:pt x="296" y="23"/>
                    </a:cubicBezTo>
                    <a:lnTo>
                      <a:pt x="51" y="159"/>
                    </a:lnTo>
                    <a:cubicBezTo>
                      <a:pt x="1" y="195"/>
                      <a:pt x="1" y="238"/>
                      <a:pt x="51" y="275"/>
                    </a:cubicBezTo>
                    <a:lnTo>
                      <a:pt x="275" y="397"/>
                    </a:lnTo>
                    <a:cubicBezTo>
                      <a:pt x="300" y="411"/>
                      <a:pt x="334" y="418"/>
                      <a:pt x="368" y="418"/>
                    </a:cubicBezTo>
                    <a:cubicBezTo>
                      <a:pt x="402" y="418"/>
                      <a:pt x="436" y="411"/>
                      <a:pt x="461" y="397"/>
                    </a:cubicBezTo>
                    <a:lnTo>
                      <a:pt x="698" y="259"/>
                    </a:lnTo>
                    <a:cubicBezTo>
                      <a:pt x="750" y="232"/>
                      <a:pt x="750" y="181"/>
                      <a:pt x="698" y="152"/>
                    </a:cubicBezTo>
                    <a:lnTo>
                      <a:pt x="482" y="23"/>
                    </a:lnTo>
                    <a:cubicBezTo>
                      <a:pt x="454" y="8"/>
                      <a:pt x="420" y="1"/>
                      <a:pt x="38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981;p48">
                <a:extLst>
                  <a:ext uri="{FF2B5EF4-FFF2-40B4-BE49-F238E27FC236}">
                    <a16:creationId xmlns:a16="http://schemas.microsoft.com/office/drawing/2014/main" id="{AA4FFBD3-35EC-1E48-C387-409DC507490C}"/>
                  </a:ext>
                </a:extLst>
              </p:cNvPr>
              <p:cNvSpPr/>
              <p:nvPr/>
            </p:nvSpPr>
            <p:spPr>
              <a:xfrm>
                <a:off x="6908832" y="8219745"/>
                <a:ext cx="73524" cy="40539"/>
              </a:xfrm>
              <a:custGeom>
                <a:avLst/>
                <a:gdLst/>
                <a:ahLst/>
                <a:cxnLst/>
                <a:rect l="l" t="t" r="r" b="b"/>
                <a:pathLst>
                  <a:path w="691" h="381" extrusionOk="0">
                    <a:moveTo>
                      <a:pt x="331" y="0"/>
                    </a:moveTo>
                    <a:cubicBezTo>
                      <a:pt x="296" y="0"/>
                      <a:pt x="262" y="7"/>
                      <a:pt x="237" y="22"/>
                    </a:cubicBezTo>
                    <a:lnTo>
                      <a:pt x="51" y="129"/>
                    </a:lnTo>
                    <a:cubicBezTo>
                      <a:pt x="1" y="158"/>
                      <a:pt x="1" y="208"/>
                      <a:pt x="51" y="238"/>
                    </a:cubicBezTo>
                    <a:lnTo>
                      <a:pt x="260" y="358"/>
                    </a:lnTo>
                    <a:cubicBezTo>
                      <a:pt x="288" y="373"/>
                      <a:pt x="322" y="380"/>
                      <a:pt x="356" y="380"/>
                    </a:cubicBezTo>
                    <a:cubicBezTo>
                      <a:pt x="390" y="380"/>
                      <a:pt x="424" y="373"/>
                      <a:pt x="453" y="358"/>
                    </a:cubicBezTo>
                    <a:lnTo>
                      <a:pt x="632" y="251"/>
                    </a:lnTo>
                    <a:cubicBezTo>
                      <a:pt x="691" y="222"/>
                      <a:pt x="691" y="172"/>
                      <a:pt x="632" y="143"/>
                    </a:cubicBezTo>
                    <a:lnTo>
                      <a:pt x="425" y="22"/>
                    </a:lnTo>
                    <a:cubicBezTo>
                      <a:pt x="399" y="7"/>
                      <a:pt x="365" y="0"/>
                      <a:pt x="33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982;p48">
                <a:extLst>
                  <a:ext uri="{FF2B5EF4-FFF2-40B4-BE49-F238E27FC236}">
                    <a16:creationId xmlns:a16="http://schemas.microsoft.com/office/drawing/2014/main" id="{AE0729FF-5F7C-06BA-EA6A-1183E60806C3}"/>
                  </a:ext>
                </a:extLst>
              </p:cNvPr>
              <p:cNvSpPr/>
              <p:nvPr/>
            </p:nvSpPr>
            <p:spPr>
              <a:xfrm>
                <a:off x="6921920" y="8147710"/>
                <a:ext cx="79589" cy="44476"/>
              </a:xfrm>
              <a:custGeom>
                <a:avLst/>
                <a:gdLst/>
                <a:ahLst/>
                <a:cxnLst/>
                <a:rect l="l" t="t" r="r" b="b"/>
                <a:pathLst>
                  <a:path w="748" h="418" extrusionOk="0">
                    <a:moveTo>
                      <a:pt x="366" y="1"/>
                    </a:moveTo>
                    <a:cubicBezTo>
                      <a:pt x="332" y="1"/>
                      <a:pt x="298" y="8"/>
                      <a:pt x="273" y="23"/>
                    </a:cubicBezTo>
                    <a:lnTo>
                      <a:pt x="50" y="152"/>
                    </a:lnTo>
                    <a:cubicBezTo>
                      <a:pt x="0" y="182"/>
                      <a:pt x="0" y="232"/>
                      <a:pt x="50" y="259"/>
                    </a:cubicBezTo>
                    <a:lnTo>
                      <a:pt x="287" y="397"/>
                    </a:lnTo>
                    <a:cubicBezTo>
                      <a:pt x="312" y="411"/>
                      <a:pt x="346" y="418"/>
                      <a:pt x="380" y="418"/>
                    </a:cubicBezTo>
                    <a:cubicBezTo>
                      <a:pt x="414" y="418"/>
                      <a:pt x="449" y="411"/>
                      <a:pt x="475" y="397"/>
                    </a:cubicBezTo>
                    <a:lnTo>
                      <a:pt x="697" y="268"/>
                    </a:lnTo>
                    <a:cubicBezTo>
                      <a:pt x="747" y="238"/>
                      <a:pt x="747" y="188"/>
                      <a:pt x="697" y="159"/>
                    </a:cubicBezTo>
                    <a:lnTo>
                      <a:pt x="459" y="23"/>
                    </a:lnTo>
                    <a:cubicBezTo>
                      <a:pt x="434" y="8"/>
                      <a:pt x="400" y="1"/>
                      <a:pt x="36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983;p48">
                <a:extLst>
                  <a:ext uri="{FF2B5EF4-FFF2-40B4-BE49-F238E27FC236}">
                    <a16:creationId xmlns:a16="http://schemas.microsoft.com/office/drawing/2014/main" id="{83752FE4-3D93-F46C-1E0B-87580687B349}"/>
                  </a:ext>
                </a:extLst>
              </p:cNvPr>
              <p:cNvSpPr/>
              <p:nvPr/>
            </p:nvSpPr>
            <p:spPr>
              <a:xfrm>
                <a:off x="6937880" y="8261881"/>
                <a:ext cx="74269" cy="41178"/>
              </a:xfrm>
              <a:custGeom>
                <a:avLst/>
                <a:gdLst/>
                <a:ahLst/>
                <a:cxnLst/>
                <a:rect l="l" t="t" r="r" b="b"/>
                <a:pathLst>
                  <a:path w="698" h="387" extrusionOk="0">
                    <a:moveTo>
                      <a:pt x="332" y="1"/>
                    </a:moveTo>
                    <a:cubicBezTo>
                      <a:pt x="298" y="1"/>
                      <a:pt x="264" y="10"/>
                      <a:pt x="239" y="28"/>
                    </a:cubicBezTo>
                    <a:lnTo>
                      <a:pt x="51" y="135"/>
                    </a:lnTo>
                    <a:cubicBezTo>
                      <a:pt x="1" y="164"/>
                      <a:pt x="1" y="207"/>
                      <a:pt x="51" y="244"/>
                    </a:cubicBezTo>
                    <a:lnTo>
                      <a:pt x="273" y="366"/>
                    </a:lnTo>
                    <a:cubicBezTo>
                      <a:pt x="299" y="380"/>
                      <a:pt x="333" y="387"/>
                      <a:pt x="368" y="387"/>
                    </a:cubicBezTo>
                    <a:cubicBezTo>
                      <a:pt x="402" y="387"/>
                      <a:pt x="436" y="380"/>
                      <a:pt x="461" y="366"/>
                    </a:cubicBezTo>
                    <a:lnTo>
                      <a:pt x="647" y="257"/>
                    </a:lnTo>
                    <a:cubicBezTo>
                      <a:pt x="697" y="230"/>
                      <a:pt x="697" y="178"/>
                      <a:pt x="647" y="150"/>
                    </a:cubicBezTo>
                    <a:lnTo>
                      <a:pt x="425" y="28"/>
                    </a:lnTo>
                    <a:cubicBezTo>
                      <a:pt x="400" y="10"/>
                      <a:pt x="366" y="1"/>
                      <a:pt x="3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984;p48">
                <a:extLst>
                  <a:ext uri="{FF2B5EF4-FFF2-40B4-BE49-F238E27FC236}">
                    <a16:creationId xmlns:a16="http://schemas.microsoft.com/office/drawing/2014/main" id="{AC9AE326-B6C0-B79B-572A-05EDBABF78B6}"/>
                  </a:ext>
                </a:extLst>
              </p:cNvPr>
              <p:cNvSpPr/>
              <p:nvPr/>
            </p:nvSpPr>
            <p:spPr>
              <a:xfrm>
                <a:off x="6936390" y="8080570"/>
                <a:ext cx="76503" cy="42029"/>
              </a:xfrm>
              <a:custGeom>
                <a:avLst/>
                <a:gdLst/>
                <a:ahLst/>
                <a:cxnLst/>
                <a:rect l="l" t="t" r="r" b="b"/>
                <a:pathLst>
                  <a:path w="719" h="395" extrusionOk="0">
                    <a:moveTo>
                      <a:pt x="360" y="0"/>
                    </a:moveTo>
                    <a:cubicBezTo>
                      <a:pt x="325" y="0"/>
                      <a:pt x="291" y="7"/>
                      <a:pt x="266" y="21"/>
                    </a:cubicBezTo>
                    <a:lnTo>
                      <a:pt x="51" y="143"/>
                    </a:lnTo>
                    <a:cubicBezTo>
                      <a:pt x="1" y="173"/>
                      <a:pt x="1" y="223"/>
                      <a:pt x="51" y="252"/>
                    </a:cubicBezTo>
                    <a:lnTo>
                      <a:pt x="266" y="373"/>
                    </a:lnTo>
                    <a:cubicBezTo>
                      <a:pt x="291" y="387"/>
                      <a:pt x="325" y="395"/>
                      <a:pt x="360" y="395"/>
                    </a:cubicBezTo>
                    <a:cubicBezTo>
                      <a:pt x="394" y="395"/>
                      <a:pt x="428" y="387"/>
                      <a:pt x="453" y="373"/>
                    </a:cubicBezTo>
                    <a:lnTo>
                      <a:pt x="661" y="252"/>
                    </a:lnTo>
                    <a:cubicBezTo>
                      <a:pt x="718" y="223"/>
                      <a:pt x="718" y="173"/>
                      <a:pt x="661" y="143"/>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985;p48">
                <a:extLst>
                  <a:ext uri="{FF2B5EF4-FFF2-40B4-BE49-F238E27FC236}">
                    <a16:creationId xmlns:a16="http://schemas.microsoft.com/office/drawing/2014/main" id="{E7480978-0A6F-B9B6-6EB6-2F07ADE692D7}"/>
                  </a:ext>
                </a:extLst>
              </p:cNvPr>
              <p:cNvSpPr/>
              <p:nvPr/>
            </p:nvSpPr>
            <p:spPr>
              <a:xfrm>
                <a:off x="6954798" y="8030028"/>
                <a:ext cx="60437" cy="33517"/>
              </a:xfrm>
              <a:custGeom>
                <a:avLst/>
                <a:gdLst/>
                <a:ahLst/>
                <a:cxnLst/>
                <a:rect l="l" t="t" r="r" b="b"/>
                <a:pathLst>
                  <a:path w="568" h="315" extrusionOk="0">
                    <a:moveTo>
                      <a:pt x="388" y="1"/>
                    </a:moveTo>
                    <a:cubicBezTo>
                      <a:pt x="354" y="1"/>
                      <a:pt x="320" y="7"/>
                      <a:pt x="295" y="21"/>
                    </a:cubicBezTo>
                    <a:lnTo>
                      <a:pt x="57" y="166"/>
                    </a:lnTo>
                    <a:cubicBezTo>
                      <a:pt x="7" y="194"/>
                      <a:pt x="0" y="237"/>
                      <a:pt x="57" y="273"/>
                    </a:cubicBezTo>
                    <a:lnTo>
                      <a:pt x="86" y="287"/>
                    </a:lnTo>
                    <a:cubicBezTo>
                      <a:pt x="115" y="305"/>
                      <a:pt x="149" y="314"/>
                      <a:pt x="182" y="314"/>
                    </a:cubicBezTo>
                    <a:cubicBezTo>
                      <a:pt x="215" y="314"/>
                      <a:pt x="248" y="305"/>
                      <a:pt x="273" y="287"/>
                    </a:cubicBezTo>
                    <a:lnTo>
                      <a:pt x="518" y="151"/>
                    </a:lnTo>
                    <a:cubicBezTo>
                      <a:pt x="568" y="123"/>
                      <a:pt x="568" y="71"/>
                      <a:pt x="518" y="44"/>
                    </a:cubicBezTo>
                    <a:lnTo>
                      <a:pt x="482" y="21"/>
                    </a:lnTo>
                    <a:cubicBezTo>
                      <a:pt x="457" y="7"/>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986;p48">
                <a:extLst>
                  <a:ext uri="{FF2B5EF4-FFF2-40B4-BE49-F238E27FC236}">
                    <a16:creationId xmlns:a16="http://schemas.microsoft.com/office/drawing/2014/main" id="{BC9E4E01-7316-2178-599C-DEE08361D936}"/>
                  </a:ext>
                </a:extLst>
              </p:cNvPr>
              <p:cNvSpPr/>
              <p:nvPr/>
            </p:nvSpPr>
            <p:spPr>
              <a:xfrm>
                <a:off x="6956926" y="8189740"/>
                <a:ext cx="77461" cy="42987"/>
              </a:xfrm>
              <a:custGeom>
                <a:avLst/>
                <a:gdLst/>
                <a:ahLst/>
                <a:cxnLst/>
                <a:rect l="l" t="t" r="r" b="b"/>
                <a:pathLst>
                  <a:path w="728" h="404" extrusionOk="0">
                    <a:moveTo>
                      <a:pt x="372" y="1"/>
                    </a:moveTo>
                    <a:cubicBezTo>
                      <a:pt x="338" y="1"/>
                      <a:pt x="304" y="8"/>
                      <a:pt x="275" y="23"/>
                    </a:cubicBezTo>
                    <a:lnTo>
                      <a:pt x="60" y="152"/>
                    </a:lnTo>
                    <a:cubicBezTo>
                      <a:pt x="8" y="182"/>
                      <a:pt x="1" y="232"/>
                      <a:pt x="60" y="261"/>
                    </a:cubicBezTo>
                    <a:lnTo>
                      <a:pt x="267" y="382"/>
                    </a:lnTo>
                    <a:cubicBezTo>
                      <a:pt x="292" y="396"/>
                      <a:pt x="327" y="404"/>
                      <a:pt x="361" y="404"/>
                    </a:cubicBezTo>
                    <a:cubicBezTo>
                      <a:pt x="396" y="404"/>
                      <a:pt x="430" y="396"/>
                      <a:pt x="455" y="382"/>
                    </a:cubicBezTo>
                    <a:lnTo>
                      <a:pt x="677" y="252"/>
                    </a:lnTo>
                    <a:cubicBezTo>
                      <a:pt x="727" y="225"/>
                      <a:pt x="727" y="175"/>
                      <a:pt x="677" y="145"/>
                    </a:cubicBezTo>
                    <a:lnTo>
                      <a:pt x="468" y="23"/>
                    </a:lnTo>
                    <a:cubicBezTo>
                      <a:pt x="440" y="8"/>
                      <a:pt x="406" y="1"/>
                      <a:pt x="37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987;p48">
                <a:extLst>
                  <a:ext uri="{FF2B5EF4-FFF2-40B4-BE49-F238E27FC236}">
                    <a16:creationId xmlns:a16="http://schemas.microsoft.com/office/drawing/2014/main" id="{1D1B33E9-0BC0-0598-64FB-0D8C39F608C0}"/>
                  </a:ext>
                </a:extLst>
              </p:cNvPr>
              <p:cNvSpPr/>
              <p:nvPr/>
            </p:nvSpPr>
            <p:spPr>
              <a:xfrm>
                <a:off x="6973844" y="8117917"/>
                <a:ext cx="78844" cy="44476"/>
              </a:xfrm>
              <a:custGeom>
                <a:avLst/>
                <a:gdLst/>
                <a:ahLst/>
                <a:cxnLst/>
                <a:rect l="l" t="t" r="r" b="b"/>
                <a:pathLst>
                  <a:path w="741" h="418" extrusionOk="0">
                    <a:moveTo>
                      <a:pt x="359" y="1"/>
                    </a:moveTo>
                    <a:cubicBezTo>
                      <a:pt x="325" y="1"/>
                      <a:pt x="291" y="8"/>
                      <a:pt x="266" y="22"/>
                    </a:cubicBezTo>
                    <a:lnTo>
                      <a:pt x="51" y="144"/>
                    </a:lnTo>
                    <a:cubicBezTo>
                      <a:pt x="1" y="173"/>
                      <a:pt x="1" y="223"/>
                      <a:pt x="51" y="253"/>
                    </a:cubicBezTo>
                    <a:lnTo>
                      <a:pt x="289" y="396"/>
                    </a:lnTo>
                    <a:cubicBezTo>
                      <a:pt x="317" y="411"/>
                      <a:pt x="351" y="418"/>
                      <a:pt x="384" y="418"/>
                    </a:cubicBezTo>
                    <a:cubicBezTo>
                      <a:pt x="418" y="418"/>
                      <a:pt x="450" y="411"/>
                      <a:pt x="475" y="396"/>
                    </a:cubicBezTo>
                    <a:lnTo>
                      <a:pt x="691" y="273"/>
                    </a:lnTo>
                    <a:cubicBezTo>
                      <a:pt x="741" y="237"/>
                      <a:pt x="741" y="194"/>
                      <a:pt x="691" y="167"/>
                    </a:cubicBezTo>
                    <a:lnTo>
                      <a:pt x="453" y="22"/>
                    </a:lnTo>
                    <a:cubicBezTo>
                      <a:pt x="428" y="8"/>
                      <a:pt x="394"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988;p48">
                <a:extLst>
                  <a:ext uri="{FF2B5EF4-FFF2-40B4-BE49-F238E27FC236}">
                    <a16:creationId xmlns:a16="http://schemas.microsoft.com/office/drawing/2014/main" id="{D867CCB7-2B82-E594-4B18-D7C3B725F792}"/>
                  </a:ext>
                </a:extLst>
              </p:cNvPr>
              <p:cNvSpPr/>
              <p:nvPr/>
            </p:nvSpPr>
            <p:spPr>
              <a:xfrm>
                <a:off x="6986187" y="8231982"/>
                <a:ext cx="78099" cy="43625"/>
              </a:xfrm>
              <a:custGeom>
                <a:avLst/>
                <a:gdLst/>
                <a:ahLst/>
                <a:cxnLst/>
                <a:rect l="l" t="t" r="r" b="b"/>
                <a:pathLst>
                  <a:path w="734" h="410" extrusionOk="0">
                    <a:moveTo>
                      <a:pt x="369" y="0"/>
                    </a:moveTo>
                    <a:cubicBezTo>
                      <a:pt x="335" y="0"/>
                      <a:pt x="301" y="7"/>
                      <a:pt x="273" y="21"/>
                    </a:cubicBezTo>
                    <a:lnTo>
                      <a:pt x="57" y="150"/>
                    </a:lnTo>
                    <a:cubicBezTo>
                      <a:pt x="0" y="180"/>
                      <a:pt x="0" y="230"/>
                      <a:pt x="57" y="259"/>
                    </a:cubicBezTo>
                    <a:lnTo>
                      <a:pt x="273" y="388"/>
                    </a:lnTo>
                    <a:cubicBezTo>
                      <a:pt x="298" y="402"/>
                      <a:pt x="332" y="409"/>
                      <a:pt x="366" y="409"/>
                    </a:cubicBezTo>
                    <a:cubicBezTo>
                      <a:pt x="400" y="409"/>
                      <a:pt x="434" y="402"/>
                      <a:pt x="459" y="388"/>
                    </a:cubicBezTo>
                    <a:lnTo>
                      <a:pt x="682" y="259"/>
                    </a:lnTo>
                    <a:cubicBezTo>
                      <a:pt x="733" y="230"/>
                      <a:pt x="733" y="180"/>
                      <a:pt x="682" y="150"/>
                    </a:cubicBezTo>
                    <a:lnTo>
                      <a:pt x="459" y="21"/>
                    </a:lnTo>
                    <a:cubicBezTo>
                      <a:pt x="434" y="7"/>
                      <a:pt x="402" y="0"/>
                      <a:pt x="36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989;p48">
                <a:extLst>
                  <a:ext uri="{FF2B5EF4-FFF2-40B4-BE49-F238E27FC236}">
                    <a16:creationId xmlns:a16="http://schemas.microsoft.com/office/drawing/2014/main" id="{84F8CEB2-4180-B18E-653F-06569306D887}"/>
                  </a:ext>
                </a:extLst>
              </p:cNvPr>
              <p:cNvSpPr/>
              <p:nvPr/>
            </p:nvSpPr>
            <p:spPr>
              <a:xfrm>
                <a:off x="6987677" y="8049181"/>
                <a:ext cx="79483" cy="44476"/>
              </a:xfrm>
              <a:custGeom>
                <a:avLst/>
                <a:gdLst/>
                <a:ahLst/>
                <a:cxnLst/>
                <a:rect l="l" t="t" r="r" b="b"/>
                <a:pathLst>
                  <a:path w="747" h="418" extrusionOk="0">
                    <a:moveTo>
                      <a:pt x="388" y="0"/>
                    </a:moveTo>
                    <a:cubicBezTo>
                      <a:pt x="354" y="0"/>
                      <a:pt x="320" y="7"/>
                      <a:pt x="295" y="21"/>
                    </a:cubicBezTo>
                    <a:lnTo>
                      <a:pt x="50" y="159"/>
                    </a:lnTo>
                    <a:cubicBezTo>
                      <a:pt x="0" y="193"/>
                      <a:pt x="0" y="236"/>
                      <a:pt x="50" y="266"/>
                    </a:cubicBezTo>
                    <a:lnTo>
                      <a:pt x="266" y="395"/>
                    </a:lnTo>
                    <a:cubicBezTo>
                      <a:pt x="291" y="410"/>
                      <a:pt x="325" y="417"/>
                      <a:pt x="359" y="417"/>
                    </a:cubicBezTo>
                    <a:cubicBezTo>
                      <a:pt x="393" y="417"/>
                      <a:pt x="427" y="410"/>
                      <a:pt x="452" y="395"/>
                    </a:cubicBezTo>
                    <a:lnTo>
                      <a:pt x="690" y="252"/>
                    </a:lnTo>
                    <a:cubicBezTo>
                      <a:pt x="747" y="223"/>
                      <a:pt x="747" y="173"/>
                      <a:pt x="690" y="143"/>
                    </a:cubicBezTo>
                    <a:lnTo>
                      <a:pt x="481" y="21"/>
                    </a:lnTo>
                    <a:cubicBezTo>
                      <a:pt x="456" y="7"/>
                      <a:pt x="422" y="0"/>
                      <a:pt x="38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990;p48">
                <a:extLst>
                  <a:ext uri="{FF2B5EF4-FFF2-40B4-BE49-F238E27FC236}">
                    <a16:creationId xmlns:a16="http://schemas.microsoft.com/office/drawing/2014/main" id="{4696F875-2F61-6F29-557E-945C09130B00}"/>
                  </a:ext>
                </a:extLst>
              </p:cNvPr>
              <p:cNvSpPr/>
              <p:nvPr/>
            </p:nvSpPr>
            <p:spPr>
              <a:xfrm>
                <a:off x="7009064" y="8000129"/>
                <a:ext cx="58096" cy="32027"/>
              </a:xfrm>
              <a:custGeom>
                <a:avLst/>
                <a:gdLst/>
                <a:ahLst/>
                <a:cxnLst/>
                <a:rect l="l" t="t" r="r" b="b"/>
                <a:pathLst>
                  <a:path w="546" h="301" extrusionOk="0">
                    <a:moveTo>
                      <a:pt x="367" y="1"/>
                    </a:moveTo>
                    <a:cubicBezTo>
                      <a:pt x="333" y="1"/>
                      <a:pt x="298" y="8"/>
                      <a:pt x="273" y="23"/>
                    </a:cubicBezTo>
                    <a:lnTo>
                      <a:pt x="58" y="152"/>
                    </a:lnTo>
                    <a:cubicBezTo>
                      <a:pt x="1" y="180"/>
                      <a:pt x="1" y="223"/>
                      <a:pt x="58" y="259"/>
                    </a:cubicBezTo>
                    <a:lnTo>
                      <a:pt x="87" y="275"/>
                    </a:lnTo>
                    <a:cubicBezTo>
                      <a:pt x="116" y="292"/>
                      <a:pt x="150" y="301"/>
                      <a:pt x="183" y="301"/>
                    </a:cubicBezTo>
                    <a:cubicBezTo>
                      <a:pt x="216" y="301"/>
                      <a:pt x="248" y="292"/>
                      <a:pt x="273" y="275"/>
                    </a:cubicBezTo>
                    <a:lnTo>
                      <a:pt x="496" y="152"/>
                    </a:lnTo>
                    <a:cubicBezTo>
                      <a:pt x="546" y="123"/>
                      <a:pt x="546" y="73"/>
                      <a:pt x="496" y="44"/>
                    </a:cubicBezTo>
                    <a:lnTo>
                      <a:pt x="460" y="23"/>
                    </a:lnTo>
                    <a:cubicBezTo>
                      <a:pt x="435" y="8"/>
                      <a:pt x="401" y="1"/>
                      <a:pt x="3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991;p48">
                <a:extLst>
                  <a:ext uri="{FF2B5EF4-FFF2-40B4-BE49-F238E27FC236}">
                    <a16:creationId xmlns:a16="http://schemas.microsoft.com/office/drawing/2014/main" id="{908590E6-AAE8-0322-09F5-7DE281455BC9}"/>
                  </a:ext>
                </a:extLst>
              </p:cNvPr>
              <p:cNvSpPr/>
              <p:nvPr/>
            </p:nvSpPr>
            <p:spPr>
              <a:xfrm>
                <a:off x="7009809" y="8160053"/>
                <a:ext cx="75759" cy="42135"/>
              </a:xfrm>
              <a:custGeom>
                <a:avLst/>
                <a:gdLst/>
                <a:ahLst/>
                <a:cxnLst/>
                <a:rect l="l" t="t" r="r" b="b"/>
                <a:pathLst>
                  <a:path w="712" h="396" extrusionOk="0">
                    <a:moveTo>
                      <a:pt x="357" y="0"/>
                    </a:moveTo>
                    <a:cubicBezTo>
                      <a:pt x="324" y="0"/>
                      <a:pt x="291" y="8"/>
                      <a:pt x="266" y="22"/>
                    </a:cubicBezTo>
                    <a:lnTo>
                      <a:pt x="51" y="143"/>
                    </a:lnTo>
                    <a:cubicBezTo>
                      <a:pt x="1" y="172"/>
                      <a:pt x="1" y="223"/>
                      <a:pt x="51" y="252"/>
                    </a:cubicBezTo>
                    <a:lnTo>
                      <a:pt x="260" y="374"/>
                    </a:lnTo>
                    <a:cubicBezTo>
                      <a:pt x="285" y="388"/>
                      <a:pt x="319" y="395"/>
                      <a:pt x="353" y="395"/>
                    </a:cubicBezTo>
                    <a:cubicBezTo>
                      <a:pt x="387" y="395"/>
                      <a:pt x="421" y="388"/>
                      <a:pt x="446" y="374"/>
                    </a:cubicBezTo>
                    <a:lnTo>
                      <a:pt x="661" y="252"/>
                    </a:lnTo>
                    <a:cubicBezTo>
                      <a:pt x="712" y="223"/>
                      <a:pt x="712" y="172"/>
                      <a:pt x="661" y="143"/>
                    </a:cubicBezTo>
                    <a:lnTo>
                      <a:pt x="453" y="22"/>
                    </a:lnTo>
                    <a:cubicBezTo>
                      <a:pt x="424" y="8"/>
                      <a:pt x="390" y="0"/>
                      <a:pt x="35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992;p48">
                <a:extLst>
                  <a:ext uri="{FF2B5EF4-FFF2-40B4-BE49-F238E27FC236}">
                    <a16:creationId xmlns:a16="http://schemas.microsoft.com/office/drawing/2014/main" id="{670EE4F9-1DAC-6913-538D-1F181320C064}"/>
                  </a:ext>
                </a:extLst>
              </p:cNvPr>
              <p:cNvSpPr/>
              <p:nvPr/>
            </p:nvSpPr>
            <p:spPr>
              <a:xfrm>
                <a:off x="7025024" y="8086635"/>
                <a:ext cx="82036" cy="45966"/>
              </a:xfrm>
              <a:custGeom>
                <a:avLst/>
                <a:gdLst/>
                <a:ahLst/>
                <a:cxnLst/>
                <a:rect l="l" t="t" r="r" b="b"/>
                <a:pathLst>
                  <a:path w="771" h="432" extrusionOk="0">
                    <a:moveTo>
                      <a:pt x="389" y="0"/>
                    </a:moveTo>
                    <a:cubicBezTo>
                      <a:pt x="355" y="0"/>
                      <a:pt x="321" y="8"/>
                      <a:pt x="296" y="22"/>
                    </a:cubicBezTo>
                    <a:lnTo>
                      <a:pt x="58" y="166"/>
                    </a:lnTo>
                    <a:cubicBezTo>
                      <a:pt x="1" y="195"/>
                      <a:pt x="1" y="245"/>
                      <a:pt x="51" y="272"/>
                    </a:cubicBezTo>
                    <a:lnTo>
                      <a:pt x="289" y="411"/>
                    </a:lnTo>
                    <a:cubicBezTo>
                      <a:pt x="318" y="424"/>
                      <a:pt x="352" y="431"/>
                      <a:pt x="386" y="431"/>
                    </a:cubicBezTo>
                    <a:cubicBezTo>
                      <a:pt x="420" y="431"/>
                      <a:pt x="454" y="424"/>
                      <a:pt x="482" y="411"/>
                    </a:cubicBezTo>
                    <a:lnTo>
                      <a:pt x="720" y="272"/>
                    </a:lnTo>
                    <a:cubicBezTo>
                      <a:pt x="770" y="245"/>
                      <a:pt x="770" y="195"/>
                      <a:pt x="720" y="166"/>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993;p48">
                <a:extLst>
                  <a:ext uri="{FF2B5EF4-FFF2-40B4-BE49-F238E27FC236}">
                    <a16:creationId xmlns:a16="http://schemas.microsoft.com/office/drawing/2014/main" id="{530D14AA-8095-78E9-FD27-4F2CF6466942}"/>
                  </a:ext>
                </a:extLst>
              </p:cNvPr>
              <p:cNvSpPr/>
              <p:nvPr/>
            </p:nvSpPr>
            <p:spPr>
              <a:xfrm>
                <a:off x="7038857" y="8202082"/>
                <a:ext cx="76610" cy="42987"/>
              </a:xfrm>
              <a:custGeom>
                <a:avLst/>
                <a:gdLst/>
                <a:ahLst/>
                <a:cxnLst/>
                <a:rect l="l" t="t" r="r" b="b"/>
                <a:pathLst>
                  <a:path w="720" h="404" extrusionOk="0">
                    <a:moveTo>
                      <a:pt x="357" y="0"/>
                    </a:moveTo>
                    <a:cubicBezTo>
                      <a:pt x="323" y="0"/>
                      <a:pt x="291" y="8"/>
                      <a:pt x="266" y="22"/>
                    </a:cubicBezTo>
                    <a:lnTo>
                      <a:pt x="50" y="145"/>
                    </a:lnTo>
                    <a:cubicBezTo>
                      <a:pt x="0" y="179"/>
                      <a:pt x="0" y="223"/>
                      <a:pt x="50" y="252"/>
                    </a:cubicBezTo>
                    <a:lnTo>
                      <a:pt x="273" y="381"/>
                    </a:lnTo>
                    <a:cubicBezTo>
                      <a:pt x="299" y="396"/>
                      <a:pt x="331" y="403"/>
                      <a:pt x="364" y="403"/>
                    </a:cubicBezTo>
                    <a:cubicBezTo>
                      <a:pt x="398" y="403"/>
                      <a:pt x="432" y="396"/>
                      <a:pt x="461" y="381"/>
                    </a:cubicBezTo>
                    <a:lnTo>
                      <a:pt x="670" y="259"/>
                    </a:lnTo>
                    <a:cubicBezTo>
                      <a:pt x="720" y="231"/>
                      <a:pt x="720" y="179"/>
                      <a:pt x="670" y="152"/>
                    </a:cubicBezTo>
                    <a:lnTo>
                      <a:pt x="454" y="22"/>
                    </a:lnTo>
                    <a:cubicBezTo>
                      <a:pt x="425" y="8"/>
                      <a:pt x="390" y="0"/>
                      <a:pt x="35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994;p48">
                <a:extLst>
                  <a:ext uri="{FF2B5EF4-FFF2-40B4-BE49-F238E27FC236}">
                    <a16:creationId xmlns:a16="http://schemas.microsoft.com/office/drawing/2014/main" id="{DCBBE758-8FD2-8F28-E3FB-20E8DAF5DB21}"/>
                  </a:ext>
                </a:extLst>
              </p:cNvPr>
              <p:cNvSpPr/>
              <p:nvPr/>
            </p:nvSpPr>
            <p:spPr>
              <a:xfrm>
                <a:off x="7041942" y="8019282"/>
                <a:ext cx="77355" cy="42987"/>
              </a:xfrm>
              <a:custGeom>
                <a:avLst/>
                <a:gdLst/>
                <a:ahLst/>
                <a:cxnLst/>
                <a:rect l="l" t="t" r="r" b="b"/>
                <a:pathLst>
                  <a:path w="727" h="404" extrusionOk="0">
                    <a:moveTo>
                      <a:pt x="366" y="0"/>
                    </a:moveTo>
                    <a:cubicBezTo>
                      <a:pt x="332" y="0"/>
                      <a:pt x="298" y="8"/>
                      <a:pt x="273" y="22"/>
                    </a:cubicBezTo>
                    <a:lnTo>
                      <a:pt x="58" y="145"/>
                    </a:lnTo>
                    <a:cubicBezTo>
                      <a:pt x="1" y="181"/>
                      <a:pt x="1" y="224"/>
                      <a:pt x="51" y="259"/>
                    </a:cubicBezTo>
                    <a:lnTo>
                      <a:pt x="266" y="381"/>
                    </a:lnTo>
                    <a:cubicBezTo>
                      <a:pt x="291" y="396"/>
                      <a:pt x="325" y="403"/>
                      <a:pt x="359" y="403"/>
                    </a:cubicBezTo>
                    <a:cubicBezTo>
                      <a:pt x="394" y="403"/>
                      <a:pt x="428" y="396"/>
                      <a:pt x="453" y="381"/>
                    </a:cubicBezTo>
                    <a:lnTo>
                      <a:pt x="668" y="252"/>
                    </a:lnTo>
                    <a:cubicBezTo>
                      <a:pt x="718" y="224"/>
                      <a:pt x="727" y="172"/>
                      <a:pt x="668" y="145"/>
                    </a:cubicBezTo>
                    <a:lnTo>
                      <a:pt x="460" y="22"/>
                    </a:lnTo>
                    <a:cubicBezTo>
                      <a:pt x="435" y="8"/>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995;p48">
                <a:extLst>
                  <a:ext uri="{FF2B5EF4-FFF2-40B4-BE49-F238E27FC236}">
                    <a16:creationId xmlns:a16="http://schemas.microsoft.com/office/drawing/2014/main" id="{5B167238-42AE-C7B1-367C-CA11C61A0451}"/>
                  </a:ext>
                </a:extLst>
              </p:cNvPr>
              <p:cNvSpPr/>
              <p:nvPr/>
            </p:nvSpPr>
            <p:spPr>
              <a:xfrm>
                <a:off x="7061095" y="7969698"/>
                <a:ext cx="58202" cy="32134"/>
              </a:xfrm>
              <a:custGeom>
                <a:avLst/>
                <a:gdLst/>
                <a:ahLst/>
                <a:cxnLst/>
                <a:rect l="l" t="t" r="r" b="b"/>
                <a:pathLst>
                  <a:path w="547" h="302" extrusionOk="0">
                    <a:moveTo>
                      <a:pt x="366" y="0"/>
                    </a:moveTo>
                    <a:cubicBezTo>
                      <a:pt x="332" y="0"/>
                      <a:pt x="298" y="10"/>
                      <a:pt x="273" y="28"/>
                    </a:cubicBezTo>
                    <a:lnTo>
                      <a:pt x="57" y="150"/>
                    </a:lnTo>
                    <a:cubicBezTo>
                      <a:pt x="0" y="179"/>
                      <a:pt x="0" y="229"/>
                      <a:pt x="57" y="259"/>
                    </a:cubicBezTo>
                    <a:lnTo>
                      <a:pt x="86" y="280"/>
                    </a:lnTo>
                    <a:cubicBezTo>
                      <a:pt x="111" y="294"/>
                      <a:pt x="145" y="301"/>
                      <a:pt x="179" y="301"/>
                    </a:cubicBezTo>
                    <a:cubicBezTo>
                      <a:pt x="214" y="301"/>
                      <a:pt x="248" y="294"/>
                      <a:pt x="273" y="280"/>
                    </a:cubicBezTo>
                    <a:lnTo>
                      <a:pt x="495" y="150"/>
                    </a:lnTo>
                    <a:cubicBezTo>
                      <a:pt x="547" y="121"/>
                      <a:pt x="547" y="71"/>
                      <a:pt x="495" y="43"/>
                    </a:cubicBezTo>
                    <a:lnTo>
                      <a:pt x="461" y="28"/>
                    </a:lnTo>
                    <a:cubicBezTo>
                      <a:pt x="435" y="10"/>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996;p48">
                <a:extLst>
                  <a:ext uri="{FF2B5EF4-FFF2-40B4-BE49-F238E27FC236}">
                    <a16:creationId xmlns:a16="http://schemas.microsoft.com/office/drawing/2014/main" id="{447626F3-B7AC-57F9-DF42-9715C7317804}"/>
                  </a:ext>
                </a:extLst>
              </p:cNvPr>
              <p:cNvSpPr/>
              <p:nvPr/>
            </p:nvSpPr>
            <p:spPr>
              <a:xfrm>
                <a:off x="7061095" y="8128664"/>
                <a:ext cx="78844" cy="44263"/>
              </a:xfrm>
              <a:custGeom>
                <a:avLst/>
                <a:gdLst/>
                <a:ahLst/>
                <a:cxnLst/>
                <a:rect l="l" t="t" r="r" b="b"/>
                <a:pathLst>
                  <a:path w="741" h="416" extrusionOk="0">
                    <a:moveTo>
                      <a:pt x="386" y="0"/>
                    </a:moveTo>
                    <a:cubicBezTo>
                      <a:pt x="352" y="0"/>
                      <a:pt x="320" y="8"/>
                      <a:pt x="295" y="22"/>
                    </a:cubicBezTo>
                    <a:lnTo>
                      <a:pt x="50" y="159"/>
                    </a:lnTo>
                    <a:cubicBezTo>
                      <a:pt x="0" y="188"/>
                      <a:pt x="0" y="238"/>
                      <a:pt x="50" y="266"/>
                    </a:cubicBezTo>
                    <a:lnTo>
                      <a:pt x="259" y="388"/>
                    </a:lnTo>
                    <a:cubicBezTo>
                      <a:pt x="287" y="406"/>
                      <a:pt x="321" y="415"/>
                      <a:pt x="355" y="415"/>
                    </a:cubicBezTo>
                    <a:cubicBezTo>
                      <a:pt x="388" y="415"/>
                      <a:pt x="420" y="406"/>
                      <a:pt x="445" y="388"/>
                    </a:cubicBezTo>
                    <a:lnTo>
                      <a:pt x="690" y="252"/>
                    </a:lnTo>
                    <a:cubicBezTo>
                      <a:pt x="740" y="223"/>
                      <a:pt x="740" y="172"/>
                      <a:pt x="690" y="145"/>
                    </a:cubicBezTo>
                    <a:lnTo>
                      <a:pt x="481" y="22"/>
                    </a:lnTo>
                    <a:cubicBezTo>
                      <a:pt x="453" y="8"/>
                      <a:pt x="419" y="0"/>
                      <a:pt x="38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997;p48">
                <a:extLst>
                  <a:ext uri="{FF2B5EF4-FFF2-40B4-BE49-F238E27FC236}">
                    <a16:creationId xmlns:a16="http://schemas.microsoft.com/office/drawing/2014/main" id="{DB0CD175-5141-6EDA-3363-7C5B4D5C3962}"/>
                  </a:ext>
                </a:extLst>
              </p:cNvPr>
              <p:cNvSpPr/>
              <p:nvPr/>
            </p:nvSpPr>
            <p:spPr>
              <a:xfrm>
                <a:off x="7079396" y="8056735"/>
                <a:ext cx="79589" cy="44476"/>
              </a:xfrm>
              <a:custGeom>
                <a:avLst/>
                <a:gdLst/>
                <a:ahLst/>
                <a:cxnLst/>
                <a:rect l="l" t="t" r="r" b="b"/>
                <a:pathLst>
                  <a:path w="748" h="418" extrusionOk="0">
                    <a:moveTo>
                      <a:pt x="367" y="0"/>
                    </a:moveTo>
                    <a:cubicBezTo>
                      <a:pt x="332" y="0"/>
                      <a:pt x="298" y="7"/>
                      <a:pt x="273" y="22"/>
                    </a:cubicBezTo>
                    <a:lnTo>
                      <a:pt x="51" y="152"/>
                    </a:lnTo>
                    <a:cubicBezTo>
                      <a:pt x="1" y="181"/>
                      <a:pt x="1" y="231"/>
                      <a:pt x="51" y="260"/>
                    </a:cubicBezTo>
                    <a:lnTo>
                      <a:pt x="289" y="397"/>
                    </a:lnTo>
                    <a:cubicBezTo>
                      <a:pt x="317" y="410"/>
                      <a:pt x="351" y="417"/>
                      <a:pt x="385" y="417"/>
                    </a:cubicBezTo>
                    <a:cubicBezTo>
                      <a:pt x="419" y="417"/>
                      <a:pt x="453" y="410"/>
                      <a:pt x="482" y="397"/>
                    </a:cubicBezTo>
                    <a:lnTo>
                      <a:pt x="698" y="267"/>
                    </a:lnTo>
                    <a:cubicBezTo>
                      <a:pt x="748" y="238"/>
                      <a:pt x="748" y="195"/>
                      <a:pt x="698" y="158"/>
                    </a:cubicBezTo>
                    <a:lnTo>
                      <a:pt x="461" y="22"/>
                    </a:lnTo>
                    <a:cubicBezTo>
                      <a:pt x="435" y="7"/>
                      <a:pt x="401" y="0"/>
                      <a:pt x="36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998;p48">
                <a:extLst>
                  <a:ext uri="{FF2B5EF4-FFF2-40B4-BE49-F238E27FC236}">
                    <a16:creationId xmlns:a16="http://schemas.microsoft.com/office/drawing/2014/main" id="{72243959-E099-F492-D48F-5E48AE21C010}"/>
                  </a:ext>
                </a:extLst>
              </p:cNvPr>
              <p:cNvSpPr/>
              <p:nvPr/>
            </p:nvSpPr>
            <p:spPr>
              <a:xfrm>
                <a:off x="7090037" y="8170693"/>
                <a:ext cx="79802" cy="45008"/>
              </a:xfrm>
              <a:custGeom>
                <a:avLst/>
                <a:gdLst/>
                <a:ahLst/>
                <a:cxnLst/>
                <a:rect l="l" t="t" r="r" b="b"/>
                <a:pathLst>
                  <a:path w="750" h="423" extrusionOk="0">
                    <a:moveTo>
                      <a:pt x="385" y="0"/>
                    </a:moveTo>
                    <a:cubicBezTo>
                      <a:pt x="353" y="0"/>
                      <a:pt x="321" y="8"/>
                      <a:pt x="296" y="22"/>
                    </a:cubicBezTo>
                    <a:lnTo>
                      <a:pt x="51" y="166"/>
                    </a:lnTo>
                    <a:cubicBezTo>
                      <a:pt x="1" y="195"/>
                      <a:pt x="1" y="245"/>
                      <a:pt x="51" y="274"/>
                    </a:cubicBezTo>
                    <a:lnTo>
                      <a:pt x="275" y="397"/>
                    </a:lnTo>
                    <a:cubicBezTo>
                      <a:pt x="300" y="414"/>
                      <a:pt x="334" y="423"/>
                      <a:pt x="368" y="423"/>
                    </a:cubicBezTo>
                    <a:cubicBezTo>
                      <a:pt x="402" y="423"/>
                      <a:pt x="436" y="414"/>
                      <a:pt x="461" y="397"/>
                    </a:cubicBezTo>
                    <a:lnTo>
                      <a:pt x="698" y="259"/>
                    </a:lnTo>
                    <a:cubicBezTo>
                      <a:pt x="749" y="231"/>
                      <a:pt x="749" y="181"/>
                      <a:pt x="698" y="152"/>
                    </a:cubicBezTo>
                    <a:lnTo>
                      <a:pt x="475" y="22"/>
                    </a:lnTo>
                    <a:cubicBezTo>
                      <a:pt x="450" y="8"/>
                      <a:pt x="418" y="0"/>
                      <a:pt x="38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999;p48">
                <a:extLst>
                  <a:ext uri="{FF2B5EF4-FFF2-40B4-BE49-F238E27FC236}">
                    <a16:creationId xmlns:a16="http://schemas.microsoft.com/office/drawing/2014/main" id="{0D97F1EC-421E-D813-1039-FC40A05817D9}"/>
                  </a:ext>
                </a:extLst>
              </p:cNvPr>
              <p:cNvSpPr/>
              <p:nvPr/>
            </p:nvSpPr>
            <p:spPr>
              <a:xfrm>
                <a:off x="7113765" y="7940543"/>
                <a:ext cx="57564" cy="31389"/>
              </a:xfrm>
              <a:custGeom>
                <a:avLst/>
                <a:gdLst/>
                <a:ahLst/>
                <a:cxnLst/>
                <a:rect l="l" t="t" r="r" b="b"/>
                <a:pathLst>
                  <a:path w="541" h="295" extrusionOk="0">
                    <a:moveTo>
                      <a:pt x="356" y="0"/>
                    </a:moveTo>
                    <a:cubicBezTo>
                      <a:pt x="323" y="0"/>
                      <a:pt x="288" y="8"/>
                      <a:pt x="259" y="22"/>
                    </a:cubicBezTo>
                    <a:lnTo>
                      <a:pt x="52" y="145"/>
                    </a:lnTo>
                    <a:cubicBezTo>
                      <a:pt x="0" y="172"/>
                      <a:pt x="0" y="222"/>
                      <a:pt x="52" y="252"/>
                    </a:cubicBezTo>
                    <a:lnTo>
                      <a:pt x="86" y="274"/>
                    </a:lnTo>
                    <a:cubicBezTo>
                      <a:pt x="112" y="288"/>
                      <a:pt x="147" y="295"/>
                      <a:pt x="181" y="295"/>
                    </a:cubicBezTo>
                    <a:cubicBezTo>
                      <a:pt x="215" y="295"/>
                      <a:pt x="249" y="288"/>
                      <a:pt x="274" y="274"/>
                    </a:cubicBezTo>
                    <a:lnTo>
                      <a:pt x="483" y="152"/>
                    </a:lnTo>
                    <a:cubicBezTo>
                      <a:pt x="533" y="122"/>
                      <a:pt x="540" y="72"/>
                      <a:pt x="483" y="43"/>
                    </a:cubicBezTo>
                    <a:lnTo>
                      <a:pt x="447" y="22"/>
                    </a:lnTo>
                    <a:cubicBezTo>
                      <a:pt x="422" y="8"/>
                      <a:pt x="390" y="0"/>
                      <a:pt x="35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000;p48">
                <a:extLst>
                  <a:ext uri="{FF2B5EF4-FFF2-40B4-BE49-F238E27FC236}">
                    <a16:creationId xmlns:a16="http://schemas.microsoft.com/office/drawing/2014/main" id="{3D8DF0B3-D450-5D7E-3B3F-A76300CE16BB}"/>
                  </a:ext>
                </a:extLst>
              </p:cNvPr>
              <p:cNvSpPr/>
              <p:nvPr/>
            </p:nvSpPr>
            <p:spPr>
              <a:xfrm>
                <a:off x="7093867" y="7988744"/>
                <a:ext cx="77461" cy="43412"/>
              </a:xfrm>
              <a:custGeom>
                <a:avLst/>
                <a:gdLst/>
                <a:ahLst/>
                <a:cxnLst/>
                <a:rect l="l" t="t" r="r" b="b"/>
                <a:pathLst>
                  <a:path w="728" h="408" extrusionOk="0">
                    <a:moveTo>
                      <a:pt x="368" y="0"/>
                    </a:moveTo>
                    <a:cubicBezTo>
                      <a:pt x="334" y="0"/>
                      <a:pt x="299" y="7"/>
                      <a:pt x="273" y="21"/>
                    </a:cubicBezTo>
                    <a:lnTo>
                      <a:pt x="51" y="151"/>
                    </a:lnTo>
                    <a:cubicBezTo>
                      <a:pt x="1" y="180"/>
                      <a:pt x="1" y="230"/>
                      <a:pt x="51" y="259"/>
                    </a:cubicBezTo>
                    <a:lnTo>
                      <a:pt x="267" y="382"/>
                    </a:lnTo>
                    <a:cubicBezTo>
                      <a:pt x="292" y="399"/>
                      <a:pt x="326" y="408"/>
                      <a:pt x="360" y="408"/>
                    </a:cubicBezTo>
                    <a:cubicBezTo>
                      <a:pt x="394" y="408"/>
                      <a:pt x="429" y="399"/>
                      <a:pt x="455" y="382"/>
                    </a:cubicBezTo>
                    <a:lnTo>
                      <a:pt x="677" y="259"/>
                    </a:lnTo>
                    <a:cubicBezTo>
                      <a:pt x="727" y="230"/>
                      <a:pt x="727" y="180"/>
                      <a:pt x="677" y="151"/>
                    </a:cubicBezTo>
                    <a:lnTo>
                      <a:pt x="461" y="21"/>
                    </a:lnTo>
                    <a:cubicBezTo>
                      <a:pt x="436" y="7"/>
                      <a:pt x="402"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001;p48">
                <a:extLst>
                  <a:ext uri="{FF2B5EF4-FFF2-40B4-BE49-F238E27FC236}">
                    <a16:creationId xmlns:a16="http://schemas.microsoft.com/office/drawing/2014/main" id="{E565AC6C-A155-96B7-9764-289966B48EE9}"/>
                  </a:ext>
                </a:extLst>
              </p:cNvPr>
              <p:cNvSpPr/>
              <p:nvPr/>
            </p:nvSpPr>
            <p:spPr>
              <a:xfrm>
                <a:off x="7115361" y="8098871"/>
                <a:ext cx="76503" cy="42667"/>
              </a:xfrm>
              <a:custGeom>
                <a:avLst/>
                <a:gdLst/>
                <a:ahLst/>
                <a:cxnLst/>
                <a:rect l="l" t="t" r="r" b="b"/>
                <a:pathLst>
                  <a:path w="719" h="401" extrusionOk="0">
                    <a:moveTo>
                      <a:pt x="363" y="1"/>
                    </a:moveTo>
                    <a:cubicBezTo>
                      <a:pt x="329" y="1"/>
                      <a:pt x="295" y="7"/>
                      <a:pt x="266" y="21"/>
                    </a:cubicBezTo>
                    <a:lnTo>
                      <a:pt x="51" y="144"/>
                    </a:lnTo>
                    <a:cubicBezTo>
                      <a:pt x="1" y="173"/>
                      <a:pt x="1" y="223"/>
                      <a:pt x="51" y="252"/>
                    </a:cubicBezTo>
                    <a:lnTo>
                      <a:pt x="259" y="373"/>
                    </a:lnTo>
                    <a:cubicBezTo>
                      <a:pt x="284" y="391"/>
                      <a:pt x="319" y="400"/>
                      <a:pt x="353" y="400"/>
                    </a:cubicBezTo>
                    <a:cubicBezTo>
                      <a:pt x="387" y="400"/>
                      <a:pt x="421" y="391"/>
                      <a:pt x="446" y="373"/>
                    </a:cubicBezTo>
                    <a:lnTo>
                      <a:pt x="668" y="252"/>
                    </a:lnTo>
                    <a:cubicBezTo>
                      <a:pt x="718" y="223"/>
                      <a:pt x="718" y="173"/>
                      <a:pt x="668" y="144"/>
                    </a:cubicBezTo>
                    <a:lnTo>
                      <a:pt x="460" y="21"/>
                    </a:lnTo>
                    <a:cubicBezTo>
                      <a:pt x="431" y="7"/>
                      <a:pt x="397" y="1"/>
                      <a:pt x="36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002;p48">
                <a:extLst>
                  <a:ext uri="{FF2B5EF4-FFF2-40B4-BE49-F238E27FC236}">
                    <a16:creationId xmlns:a16="http://schemas.microsoft.com/office/drawing/2014/main" id="{06EC23F4-06CB-FD46-6215-4CD03A8DB88F}"/>
                  </a:ext>
                </a:extLst>
              </p:cNvPr>
              <p:cNvSpPr/>
              <p:nvPr/>
            </p:nvSpPr>
            <p:spPr>
              <a:xfrm>
                <a:off x="7131321" y="8026943"/>
                <a:ext cx="79802" cy="44476"/>
              </a:xfrm>
              <a:custGeom>
                <a:avLst/>
                <a:gdLst/>
                <a:ahLst/>
                <a:cxnLst/>
                <a:rect l="l" t="t" r="r" b="b"/>
                <a:pathLst>
                  <a:path w="750" h="418" extrusionOk="0">
                    <a:moveTo>
                      <a:pt x="368" y="1"/>
                    </a:moveTo>
                    <a:cubicBezTo>
                      <a:pt x="334" y="1"/>
                      <a:pt x="300" y="8"/>
                      <a:pt x="275" y="23"/>
                    </a:cubicBezTo>
                    <a:lnTo>
                      <a:pt x="51" y="143"/>
                    </a:lnTo>
                    <a:cubicBezTo>
                      <a:pt x="1" y="180"/>
                      <a:pt x="1" y="223"/>
                      <a:pt x="51" y="259"/>
                    </a:cubicBezTo>
                    <a:lnTo>
                      <a:pt x="289" y="395"/>
                    </a:lnTo>
                    <a:cubicBezTo>
                      <a:pt x="317" y="410"/>
                      <a:pt x="351" y="417"/>
                      <a:pt x="385" y="417"/>
                    </a:cubicBezTo>
                    <a:cubicBezTo>
                      <a:pt x="418" y="417"/>
                      <a:pt x="450" y="410"/>
                      <a:pt x="475" y="395"/>
                    </a:cubicBezTo>
                    <a:lnTo>
                      <a:pt x="698" y="266"/>
                    </a:lnTo>
                    <a:cubicBezTo>
                      <a:pt x="749" y="238"/>
                      <a:pt x="749" y="187"/>
                      <a:pt x="698" y="159"/>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003;p48">
                <a:extLst>
                  <a:ext uri="{FF2B5EF4-FFF2-40B4-BE49-F238E27FC236}">
                    <a16:creationId xmlns:a16="http://schemas.microsoft.com/office/drawing/2014/main" id="{2D99FBA1-BBCA-2D0A-6831-AC8AE183DED8}"/>
                  </a:ext>
                </a:extLst>
              </p:cNvPr>
              <p:cNvSpPr/>
              <p:nvPr/>
            </p:nvSpPr>
            <p:spPr>
              <a:xfrm>
                <a:off x="7144409" y="8140900"/>
                <a:ext cx="77355" cy="43625"/>
              </a:xfrm>
              <a:custGeom>
                <a:avLst/>
                <a:gdLst/>
                <a:ahLst/>
                <a:cxnLst/>
                <a:rect l="l" t="t" r="r" b="b"/>
                <a:pathLst>
                  <a:path w="727" h="410" extrusionOk="0">
                    <a:moveTo>
                      <a:pt x="363" y="1"/>
                    </a:moveTo>
                    <a:cubicBezTo>
                      <a:pt x="329" y="1"/>
                      <a:pt x="295" y="7"/>
                      <a:pt x="266" y="21"/>
                    </a:cubicBezTo>
                    <a:lnTo>
                      <a:pt x="50" y="151"/>
                    </a:lnTo>
                    <a:cubicBezTo>
                      <a:pt x="0" y="180"/>
                      <a:pt x="0" y="230"/>
                      <a:pt x="50" y="259"/>
                    </a:cubicBezTo>
                    <a:lnTo>
                      <a:pt x="273" y="389"/>
                    </a:lnTo>
                    <a:cubicBezTo>
                      <a:pt x="297" y="403"/>
                      <a:pt x="328" y="410"/>
                      <a:pt x="359" y="410"/>
                    </a:cubicBezTo>
                    <a:cubicBezTo>
                      <a:pt x="394" y="410"/>
                      <a:pt x="430" y="401"/>
                      <a:pt x="461" y="382"/>
                    </a:cubicBezTo>
                    <a:lnTo>
                      <a:pt x="677" y="259"/>
                    </a:lnTo>
                    <a:cubicBezTo>
                      <a:pt x="727" y="230"/>
                      <a:pt x="727" y="180"/>
                      <a:pt x="677" y="151"/>
                    </a:cubicBezTo>
                    <a:lnTo>
                      <a:pt x="454" y="21"/>
                    </a:lnTo>
                    <a:cubicBezTo>
                      <a:pt x="428" y="7"/>
                      <a:pt x="396" y="1"/>
                      <a:pt x="36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004;p48">
                <a:extLst>
                  <a:ext uri="{FF2B5EF4-FFF2-40B4-BE49-F238E27FC236}">
                    <a16:creationId xmlns:a16="http://schemas.microsoft.com/office/drawing/2014/main" id="{8BF766B5-87A8-0528-94B1-5D172C81690D}"/>
                  </a:ext>
                </a:extLst>
              </p:cNvPr>
              <p:cNvSpPr/>
              <p:nvPr/>
            </p:nvSpPr>
            <p:spPr>
              <a:xfrm>
                <a:off x="7146750" y="7959589"/>
                <a:ext cx="75759" cy="42242"/>
              </a:xfrm>
              <a:custGeom>
                <a:avLst/>
                <a:gdLst/>
                <a:ahLst/>
                <a:cxnLst/>
                <a:rect l="l" t="t" r="r" b="b"/>
                <a:pathLst>
                  <a:path w="712" h="397" extrusionOk="0">
                    <a:moveTo>
                      <a:pt x="353" y="1"/>
                    </a:moveTo>
                    <a:cubicBezTo>
                      <a:pt x="319" y="1"/>
                      <a:pt x="284" y="8"/>
                      <a:pt x="259" y="23"/>
                    </a:cubicBezTo>
                    <a:lnTo>
                      <a:pt x="51" y="145"/>
                    </a:lnTo>
                    <a:cubicBezTo>
                      <a:pt x="1" y="173"/>
                      <a:pt x="1" y="224"/>
                      <a:pt x="51" y="252"/>
                    </a:cubicBezTo>
                    <a:lnTo>
                      <a:pt x="259" y="375"/>
                    </a:lnTo>
                    <a:cubicBezTo>
                      <a:pt x="284" y="389"/>
                      <a:pt x="319" y="396"/>
                      <a:pt x="353" y="396"/>
                    </a:cubicBezTo>
                    <a:cubicBezTo>
                      <a:pt x="387" y="396"/>
                      <a:pt x="421" y="389"/>
                      <a:pt x="446" y="375"/>
                    </a:cubicBezTo>
                    <a:lnTo>
                      <a:pt x="661" y="252"/>
                    </a:lnTo>
                    <a:cubicBezTo>
                      <a:pt x="711" y="224"/>
                      <a:pt x="711" y="173"/>
                      <a:pt x="661" y="145"/>
                    </a:cubicBezTo>
                    <a:lnTo>
                      <a:pt x="446" y="23"/>
                    </a:lnTo>
                    <a:cubicBezTo>
                      <a:pt x="421" y="8"/>
                      <a:pt x="387" y="1"/>
                      <a:pt x="3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005;p48">
                <a:extLst>
                  <a:ext uri="{FF2B5EF4-FFF2-40B4-BE49-F238E27FC236}">
                    <a16:creationId xmlns:a16="http://schemas.microsoft.com/office/drawing/2014/main" id="{A616D996-2312-03B8-17C3-43C6B1407031}"/>
                  </a:ext>
                </a:extLst>
              </p:cNvPr>
              <p:cNvSpPr/>
              <p:nvPr/>
            </p:nvSpPr>
            <p:spPr>
              <a:xfrm>
                <a:off x="7165158" y="7909154"/>
                <a:ext cx="59692" cy="32985"/>
              </a:xfrm>
              <a:custGeom>
                <a:avLst/>
                <a:gdLst/>
                <a:ahLst/>
                <a:cxnLst/>
                <a:rect l="l" t="t" r="r" b="b"/>
                <a:pathLst>
                  <a:path w="561" h="310" extrusionOk="0">
                    <a:moveTo>
                      <a:pt x="383" y="0"/>
                    </a:moveTo>
                    <a:cubicBezTo>
                      <a:pt x="350" y="0"/>
                      <a:pt x="316" y="8"/>
                      <a:pt x="287" y="22"/>
                    </a:cubicBezTo>
                    <a:lnTo>
                      <a:pt x="50" y="158"/>
                    </a:lnTo>
                    <a:cubicBezTo>
                      <a:pt x="0" y="188"/>
                      <a:pt x="0" y="238"/>
                      <a:pt x="50" y="267"/>
                    </a:cubicBezTo>
                    <a:lnTo>
                      <a:pt x="86" y="288"/>
                    </a:lnTo>
                    <a:cubicBezTo>
                      <a:pt x="111" y="303"/>
                      <a:pt x="146" y="310"/>
                      <a:pt x="180" y="310"/>
                    </a:cubicBezTo>
                    <a:cubicBezTo>
                      <a:pt x="214" y="310"/>
                      <a:pt x="248" y="303"/>
                      <a:pt x="273" y="288"/>
                    </a:cubicBezTo>
                    <a:lnTo>
                      <a:pt x="509" y="152"/>
                    </a:lnTo>
                    <a:cubicBezTo>
                      <a:pt x="561" y="122"/>
                      <a:pt x="561" y="72"/>
                      <a:pt x="509" y="43"/>
                    </a:cubicBezTo>
                    <a:lnTo>
                      <a:pt x="475" y="22"/>
                    </a:lnTo>
                    <a:cubicBezTo>
                      <a:pt x="449" y="8"/>
                      <a:pt x="416" y="0"/>
                      <a:pt x="38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006;p48">
                <a:extLst>
                  <a:ext uri="{FF2B5EF4-FFF2-40B4-BE49-F238E27FC236}">
                    <a16:creationId xmlns:a16="http://schemas.microsoft.com/office/drawing/2014/main" id="{E0C9C670-3A54-B31E-1333-FAD0CFC7A655}"/>
                  </a:ext>
                </a:extLst>
              </p:cNvPr>
              <p:cNvSpPr/>
              <p:nvPr/>
            </p:nvSpPr>
            <p:spPr>
              <a:xfrm>
                <a:off x="7167286" y="8068227"/>
                <a:ext cx="76716" cy="42987"/>
              </a:xfrm>
              <a:custGeom>
                <a:avLst/>
                <a:gdLst/>
                <a:ahLst/>
                <a:cxnLst/>
                <a:rect l="l" t="t" r="r" b="b"/>
                <a:pathLst>
                  <a:path w="721" h="404" extrusionOk="0">
                    <a:moveTo>
                      <a:pt x="368" y="1"/>
                    </a:moveTo>
                    <a:cubicBezTo>
                      <a:pt x="334" y="1"/>
                      <a:pt x="299" y="8"/>
                      <a:pt x="273" y="23"/>
                    </a:cubicBezTo>
                    <a:lnTo>
                      <a:pt x="51" y="152"/>
                    </a:lnTo>
                    <a:cubicBezTo>
                      <a:pt x="1" y="180"/>
                      <a:pt x="1" y="230"/>
                      <a:pt x="51" y="259"/>
                    </a:cubicBezTo>
                    <a:lnTo>
                      <a:pt x="260" y="382"/>
                    </a:lnTo>
                    <a:cubicBezTo>
                      <a:pt x="285" y="396"/>
                      <a:pt x="319" y="404"/>
                      <a:pt x="353" y="404"/>
                    </a:cubicBezTo>
                    <a:cubicBezTo>
                      <a:pt x="387" y="404"/>
                      <a:pt x="421" y="396"/>
                      <a:pt x="446" y="382"/>
                    </a:cubicBezTo>
                    <a:lnTo>
                      <a:pt x="670" y="252"/>
                    </a:lnTo>
                    <a:cubicBezTo>
                      <a:pt x="720" y="223"/>
                      <a:pt x="720" y="180"/>
                      <a:pt x="670" y="144"/>
                    </a:cubicBezTo>
                    <a:lnTo>
                      <a:pt x="462" y="23"/>
                    </a:lnTo>
                    <a:cubicBezTo>
                      <a:pt x="437"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007;p48">
                <a:extLst>
                  <a:ext uri="{FF2B5EF4-FFF2-40B4-BE49-F238E27FC236}">
                    <a16:creationId xmlns:a16="http://schemas.microsoft.com/office/drawing/2014/main" id="{3A326D24-AAF9-B806-56A6-07F71864BCDE}"/>
                  </a:ext>
                </a:extLst>
              </p:cNvPr>
              <p:cNvSpPr/>
              <p:nvPr/>
            </p:nvSpPr>
            <p:spPr>
              <a:xfrm>
                <a:off x="7184204" y="7997043"/>
                <a:ext cx="78844" cy="43731"/>
              </a:xfrm>
              <a:custGeom>
                <a:avLst/>
                <a:gdLst/>
                <a:ahLst/>
                <a:cxnLst/>
                <a:rect l="l" t="t" r="r" b="b"/>
                <a:pathLst>
                  <a:path w="741" h="411" extrusionOk="0">
                    <a:moveTo>
                      <a:pt x="353" y="1"/>
                    </a:moveTo>
                    <a:cubicBezTo>
                      <a:pt x="318" y="1"/>
                      <a:pt x="284" y="8"/>
                      <a:pt x="259" y="23"/>
                    </a:cubicBezTo>
                    <a:lnTo>
                      <a:pt x="51" y="145"/>
                    </a:lnTo>
                    <a:cubicBezTo>
                      <a:pt x="1" y="174"/>
                      <a:pt x="1" y="224"/>
                      <a:pt x="51" y="252"/>
                    </a:cubicBezTo>
                    <a:lnTo>
                      <a:pt x="287" y="390"/>
                    </a:lnTo>
                    <a:cubicBezTo>
                      <a:pt x="313" y="404"/>
                      <a:pt x="347" y="411"/>
                      <a:pt x="382" y="411"/>
                    </a:cubicBezTo>
                    <a:cubicBezTo>
                      <a:pt x="416" y="411"/>
                      <a:pt x="450" y="404"/>
                      <a:pt x="475" y="390"/>
                    </a:cubicBezTo>
                    <a:lnTo>
                      <a:pt x="684" y="267"/>
                    </a:lnTo>
                    <a:cubicBezTo>
                      <a:pt x="741" y="238"/>
                      <a:pt x="741" y="188"/>
                      <a:pt x="684" y="159"/>
                    </a:cubicBezTo>
                    <a:lnTo>
                      <a:pt x="446" y="23"/>
                    </a:lnTo>
                    <a:cubicBezTo>
                      <a:pt x="421" y="8"/>
                      <a:pt x="387" y="1"/>
                      <a:pt x="3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008;p48">
                <a:extLst>
                  <a:ext uri="{FF2B5EF4-FFF2-40B4-BE49-F238E27FC236}">
                    <a16:creationId xmlns:a16="http://schemas.microsoft.com/office/drawing/2014/main" id="{65F96C17-051E-6EAA-2589-FB0030945732}"/>
                  </a:ext>
                </a:extLst>
              </p:cNvPr>
              <p:cNvSpPr/>
              <p:nvPr/>
            </p:nvSpPr>
            <p:spPr>
              <a:xfrm>
                <a:off x="7196334" y="8110788"/>
                <a:ext cx="78099" cy="43199"/>
              </a:xfrm>
              <a:custGeom>
                <a:avLst/>
                <a:gdLst/>
                <a:ahLst/>
                <a:cxnLst/>
                <a:rect l="l" t="t" r="r" b="b"/>
                <a:pathLst>
                  <a:path w="734" h="406" extrusionOk="0">
                    <a:moveTo>
                      <a:pt x="373" y="0"/>
                    </a:moveTo>
                    <a:cubicBezTo>
                      <a:pt x="337" y="0"/>
                      <a:pt x="301" y="9"/>
                      <a:pt x="275" y="25"/>
                    </a:cubicBezTo>
                    <a:lnTo>
                      <a:pt x="52" y="147"/>
                    </a:lnTo>
                    <a:cubicBezTo>
                      <a:pt x="0" y="184"/>
                      <a:pt x="0" y="227"/>
                      <a:pt x="52" y="261"/>
                    </a:cubicBezTo>
                    <a:lnTo>
                      <a:pt x="275" y="384"/>
                    </a:lnTo>
                    <a:cubicBezTo>
                      <a:pt x="300" y="398"/>
                      <a:pt x="332" y="406"/>
                      <a:pt x="365" y="406"/>
                    </a:cubicBezTo>
                    <a:cubicBezTo>
                      <a:pt x="399" y="406"/>
                      <a:pt x="433" y="398"/>
                      <a:pt x="461" y="384"/>
                    </a:cubicBezTo>
                    <a:lnTo>
                      <a:pt x="677" y="261"/>
                    </a:lnTo>
                    <a:cubicBezTo>
                      <a:pt x="727" y="227"/>
                      <a:pt x="734" y="184"/>
                      <a:pt x="677" y="147"/>
                    </a:cubicBezTo>
                    <a:lnTo>
                      <a:pt x="461" y="25"/>
                    </a:lnTo>
                    <a:cubicBezTo>
                      <a:pt x="437" y="8"/>
                      <a:pt x="406" y="0"/>
                      <a:pt x="37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009;p48">
                <a:extLst>
                  <a:ext uri="{FF2B5EF4-FFF2-40B4-BE49-F238E27FC236}">
                    <a16:creationId xmlns:a16="http://schemas.microsoft.com/office/drawing/2014/main" id="{758D46CE-A6EC-D683-14C6-26187349DC62}"/>
                  </a:ext>
                </a:extLst>
              </p:cNvPr>
              <p:cNvSpPr/>
              <p:nvPr/>
            </p:nvSpPr>
            <p:spPr>
              <a:xfrm>
                <a:off x="7198036" y="7928200"/>
                <a:ext cx="78844" cy="43731"/>
              </a:xfrm>
              <a:custGeom>
                <a:avLst/>
                <a:gdLst/>
                <a:ahLst/>
                <a:cxnLst/>
                <a:rect l="l" t="t" r="r" b="b"/>
                <a:pathLst>
                  <a:path w="741" h="411" extrusionOk="0">
                    <a:moveTo>
                      <a:pt x="381" y="1"/>
                    </a:moveTo>
                    <a:cubicBezTo>
                      <a:pt x="347" y="1"/>
                      <a:pt x="312" y="8"/>
                      <a:pt x="286" y="23"/>
                    </a:cubicBezTo>
                    <a:lnTo>
                      <a:pt x="50" y="159"/>
                    </a:lnTo>
                    <a:cubicBezTo>
                      <a:pt x="0" y="188"/>
                      <a:pt x="0" y="238"/>
                      <a:pt x="50" y="268"/>
                    </a:cubicBezTo>
                    <a:lnTo>
                      <a:pt x="259" y="390"/>
                    </a:lnTo>
                    <a:cubicBezTo>
                      <a:pt x="284" y="404"/>
                      <a:pt x="318" y="411"/>
                      <a:pt x="352" y="411"/>
                    </a:cubicBezTo>
                    <a:cubicBezTo>
                      <a:pt x="386" y="411"/>
                      <a:pt x="420" y="404"/>
                      <a:pt x="445" y="390"/>
                    </a:cubicBezTo>
                    <a:lnTo>
                      <a:pt x="690" y="252"/>
                    </a:lnTo>
                    <a:cubicBezTo>
                      <a:pt x="740" y="224"/>
                      <a:pt x="740" y="174"/>
                      <a:pt x="690" y="145"/>
                    </a:cubicBezTo>
                    <a:lnTo>
                      <a:pt x="474" y="23"/>
                    </a:lnTo>
                    <a:cubicBezTo>
                      <a:pt x="449" y="8"/>
                      <a:pt x="415" y="1"/>
                      <a:pt x="38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010;p48">
                <a:extLst>
                  <a:ext uri="{FF2B5EF4-FFF2-40B4-BE49-F238E27FC236}">
                    <a16:creationId xmlns:a16="http://schemas.microsoft.com/office/drawing/2014/main" id="{A7D4C6CD-B966-414F-41A8-9EFC33892096}"/>
                  </a:ext>
                </a:extLst>
              </p:cNvPr>
              <p:cNvSpPr/>
              <p:nvPr/>
            </p:nvSpPr>
            <p:spPr>
              <a:xfrm>
                <a:off x="7219317" y="7876275"/>
                <a:ext cx="62139" cy="34474"/>
              </a:xfrm>
              <a:custGeom>
                <a:avLst/>
                <a:gdLst/>
                <a:ahLst/>
                <a:cxnLst/>
                <a:rect l="l" t="t" r="r" b="b"/>
                <a:pathLst>
                  <a:path w="584" h="324" extrusionOk="0">
                    <a:moveTo>
                      <a:pt x="404" y="0"/>
                    </a:moveTo>
                    <a:cubicBezTo>
                      <a:pt x="370" y="0"/>
                      <a:pt x="336" y="8"/>
                      <a:pt x="311" y="22"/>
                    </a:cubicBezTo>
                    <a:lnTo>
                      <a:pt x="52" y="172"/>
                    </a:lnTo>
                    <a:cubicBezTo>
                      <a:pt x="0" y="202"/>
                      <a:pt x="0" y="252"/>
                      <a:pt x="52" y="281"/>
                    </a:cubicBezTo>
                    <a:lnTo>
                      <a:pt x="86" y="302"/>
                    </a:lnTo>
                    <a:cubicBezTo>
                      <a:pt x="112" y="317"/>
                      <a:pt x="147" y="324"/>
                      <a:pt x="181" y="324"/>
                    </a:cubicBezTo>
                    <a:cubicBezTo>
                      <a:pt x="215" y="324"/>
                      <a:pt x="249" y="317"/>
                      <a:pt x="274" y="302"/>
                    </a:cubicBezTo>
                    <a:lnTo>
                      <a:pt x="533" y="152"/>
                    </a:lnTo>
                    <a:cubicBezTo>
                      <a:pt x="583" y="122"/>
                      <a:pt x="583" y="72"/>
                      <a:pt x="533" y="43"/>
                    </a:cubicBezTo>
                    <a:lnTo>
                      <a:pt x="497" y="22"/>
                    </a:lnTo>
                    <a:cubicBezTo>
                      <a:pt x="472" y="8"/>
                      <a:pt x="438" y="0"/>
                      <a:pt x="40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011;p48">
                <a:extLst>
                  <a:ext uri="{FF2B5EF4-FFF2-40B4-BE49-F238E27FC236}">
                    <a16:creationId xmlns:a16="http://schemas.microsoft.com/office/drawing/2014/main" id="{9087C4E4-DBFD-B2B9-7DD7-79DD71C0D8E2}"/>
                  </a:ext>
                </a:extLst>
              </p:cNvPr>
              <p:cNvSpPr/>
              <p:nvPr/>
            </p:nvSpPr>
            <p:spPr>
              <a:xfrm>
                <a:off x="7219317" y="8038541"/>
                <a:ext cx="75865" cy="42774"/>
              </a:xfrm>
              <a:custGeom>
                <a:avLst/>
                <a:gdLst/>
                <a:ahLst/>
                <a:cxnLst/>
                <a:rect l="l" t="t" r="r" b="b"/>
                <a:pathLst>
                  <a:path w="713" h="402" extrusionOk="0">
                    <a:moveTo>
                      <a:pt x="361" y="0"/>
                    </a:moveTo>
                    <a:cubicBezTo>
                      <a:pt x="327" y="0"/>
                      <a:pt x="293" y="9"/>
                      <a:pt x="268" y="28"/>
                    </a:cubicBezTo>
                    <a:lnTo>
                      <a:pt x="59" y="150"/>
                    </a:lnTo>
                    <a:cubicBezTo>
                      <a:pt x="0" y="179"/>
                      <a:pt x="0" y="229"/>
                      <a:pt x="52" y="259"/>
                    </a:cubicBezTo>
                    <a:lnTo>
                      <a:pt x="268" y="379"/>
                    </a:lnTo>
                    <a:cubicBezTo>
                      <a:pt x="293" y="394"/>
                      <a:pt x="327" y="401"/>
                      <a:pt x="361" y="401"/>
                    </a:cubicBezTo>
                    <a:cubicBezTo>
                      <a:pt x="395" y="401"/>
                      <a:pt x="429" y="394"/>
                      <a:pt x="454" y="379"/>
                    </a:cubicBezTo>
                    <a:lnTo>
                      <a:pt x="663" y="259"/>
                    </a:lnTo>
                    <a:cubicBezTo>
                      <a:pt x="713" y="229"/>
                      <a:pt x="713" y="179"/>
                      <a:pt x="663" y="150"/>
                    </a:cubicBezTo>
                    <a:lnTo>
                      <a:pt x="454" y="28"/>
                    </a:lnTo>
                    <a:cubicBezTo>
                      <a:pt x="429" y="9"/>
                      <a:pt x="395" y="0"/>
                      <a:pt x="36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012;p48">
                <a:extLst>
                  <a:ext uri="{FF2B5EF4-FFF2-40B4-BE49-F238E27FC236}">
                    <a16:creationId xmlns:a16="http://schemas.microsoft.com/office/drawing/2014/main" id="{79C87F86-F9D8-A0A4-D1AD-E97F7674335B}"/>
                  </a:ext>
                </a:extLst>
              </p:cNvPr>
              <p:cNvSpPr/>
              <p:nvPr/>
            </p:nvSpPr>
            <p:spPr>
              <a:xfrm>
                <a:off x="7235384" y="7965761"/>
                <a:ext cx="82036" cy="45966"/>
              </a:xfrm>
              <a:custGeom>
                <a:avLst/>
                <a:gdLst/>
                <a:ahLst/>
                <a:cxnLst/>
                <a:rect l="l" t="t" r="r" b="b"/>
                <a:pathLst>
                  <a:path w="771" h="432" extrusionOk="0">
                    <a:moveTo>
                      <a:pt x="382" y="1"/>
                    </a:moveTo>
                    <a:cubicBezTo>
                      <a:pt x="348" y="1"/>
                      <a:pt x="314" y="8"/>
                      <a:pt x="289" y="22"/>
                    </a:cubicBezTo>
                    <a:lnTo>
                      <a:pt x="51" y="158"/>
                    </a:lnTo>
                    <a:cubicBezTo>
                      <a:pt x="1" y="187"/>
                      <a:pt x="1" y="237"/>
                      <a:pt x="51" y="266"/>
                    </a:cubicBezTo>
                    <a:lnTo>
                      <a:pt x="289" y="410"/>
                    </a:lnTo>
                    <a:cubicBezTo>
                      <a:pt x="314" y="424"/>
                      <a:pt x="348" y="432"/>
                      <a:pt x="382" y="432"/>
                    </a:cubicBezTo>
                    <a:cubicBezTo>
                      <a:pt x="416" y="432"/>
                      <a:pt x="450" y="424"/>
                      <a:pt x="475" y="410"/>
                    </a:cubicBezTo>
                    <a:lnTo>
                      <a:pt x="712" y="266"/>
                    </a:lnTo>
                    <a:cubicBezTo>
                      <a:pt x="763" y="237"/>
                      <a:pt x="770" y="187"/>
                      <a:pt x="712" y="158"/>
                    </a:cubicBezTo>
                    <a:lnTo>
                      <a:pt x="475" y="22"/>
                    </a:lnTo>
                    <a:cubicBezTo>
                      <a:pt x="450" y="8"/>
                      <a:pt x="416" y="1"/>
                      <a:pt x="38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013;p48">
                <a:extLst>
                  <a:ext uri="{FF2B5EF4-FFF2-40B4-BE49-F238E27FC236}">
                    <a16:creationId xmlns:a16="http://schemas.microsoft.com/office/drawing/2014/main" id="{3FDD1B6E-8689-431B-C763-D1D58F135451}"/>
                  </a:ext>
                </a:extLst>
              </p:cNvPr>
              <p:cNvSpPr/>
              <p:nvPr/>
            </p:nvSpPr>
            <p:spPr>
              <a:xfrm>
                <a:off x="7240704" y="8145476"/>
                <a:ext cx="77461" cy="42880"/>
              </a:xfrm>
              <a:custGeom>
                <a:avLst/>
                <a:gdLst/>
                <a:ahLst/>
                <a:cxnLst/>
                <a:rect l="l" t="t" r="r" b="b"/>
                <a:pathLst>
                  <a:path w="728" h="403" extrusionOk="0">
                    <a:moveTo>
                      <a:pt x="365" y="1"/>
                    </a:moveTo>
                    <a:cubicBezTo>
                      <a:pt x="332" y="1"/>
                      <a:pt x="299" y="8"/>
                      <a:pt x="274" y="21"/>
                    </a:cubicBezTo>
                    <a:lnTo>
                      <a:pt x="51" y="151"/>
                    </a:lnTo>
                    <a:cubicBezTo>
                      <a:pt x="1" y="180"/>
                      <a:pt x="1" y="230"/>
                      <a:pt x="51" y="259"/>
                    </a:cubicBezTo>
                    <a:lnTo>
                      <a:pt x="274" y="382"/>
                    </a:lnTo>
                    <a:cubicBezTo>
                      <a:pt x="299" y="396"/>
                      <a:pt x="332" y="403"/>
                      <a:pt x="365" y="403"/>
                    </a:cubicBezTo>
                    <a:cubicBezTo>
                      <a:pt x="398" y="403"/>
                      <a:pt x="432" y="396"/>
                      <a:pt x="462" y="382"/>
                    </a:cubicBezTo>
                    <a:lnTo>
                      <a:pt x="677" y="259"/>
                    </a:lnTo>
                    <a:cubicBezTo>
                      <a:pt x="727" y="230"/>
                      <a:pt x="727" y="180"/>
                      <a:pt x="677" y="151"/>
                    </a:cubicBezTo>
                    <a:lnTo>
                      <a:pt x="462" y="21"/>
                    </a:lnTo>
                    <a:cubicBezTo>
                      <a:pt x="432" y="8"/>
                      <a:pt x="398" y="1"/>
                      <a:pt x="36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014;p48">
                <a:extLst>
                  <a:ext uri="{FF2B5EF4-FFF2-40B4-BE49-F238E27FC236}">
                    <a16:creationId xmlns:a16="http://schemas.microsoft.com/office/drawing/2014/main" id="{4E789817-B756-663F-A194-449A949384ED}"/>
                  </a:ext>
                </a:extLst>
              </p:cNvPr>
              <p:cNvSpPr/>
              <p:nvPr/>
            </p:nvSpPr>
            <p:spPr>
              <a:xfrm>
                <a:off x="7248471" y="8081208"/>
                <a:ext cx="77355" cy="42880"/>
              </a:xfrm>
              <a:custGeom>
                <a:avLst/>
                <a:gdLst/>
                <a:ahLst/>
                <a:cxnLst/>
                <a:rect l="l" t="t" r="r" b="b"/>
                <a:pathLst>
                  <a:path w="727" h="403" extrusionOk="0">
                    <a:moveTo>
                      <a:pt x="359" y="1"/>
                    </a:moveTo>
                    <a:cubicBezTo>
                      <a:pt x="325" y="1"/>
                      <a:pt x="291" y="8"/>
                      <a:pt x="266" y="22"/>
                    </a:cubicBezTo>
                    <a:lnTo>
                      <a:pt x="50" y="144"/>
                    </a:lnTo>
                    <a:cubicBezTo>
                      <a:pt x="0" y="173"/>
                      <a:pt x="0" y="223"/>
                      <a:pt x="50" y="253"/>
                    </a:cubicBezTo>
                    <a:lnTo>
                      <a:pt x="273" y="382"/>
                    </a:lnTo>
                    <a:cubicBezTo>
                      <a:pt x="298" y="396"/>
                      <a:pt x="332" y="403"/>
                      <a:pt x="366" y="403"/>
                    </a:cubicBezTo>
                    <a:cubicBezTo>
                      <a:pt x="400" y="403"/>
                      <a:pt x="434" y="396"/>
                      <a:pt x="459" y="382"/>
                    </a:cubicBezTo>
                    <a:lnTo>
                      <a:pt x="668" y="260"/>
                    </a:lnTo>
                    <a:cubicBezTo>
                      <a:pt x="727" y="230"/>
                      <a:pt x="727" y="180"/>
                      <a:pt x="675" y="151"/>
                    </a:cubicBezTo>
                    <a:lnTo>
                      <a:pt x="452" y="22"/>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015;p48">
                <a:extLst>
                  <a:ext uri="{FF2B5EF4-FFF2-40B4-BE49-F238E27FC236}">
                    <a16:creationId xmlns:a16="http://schemas.microsoft.com/office/drawing/2014/main" id="{C6F57D7B-BE5C-838C-8FC3-E71C3D0AAE4B}"/>
                  </a:ext>
                </a:extLst>
              </p:cNvPr>
              <p:cNvSpPr/>
              <p:nvPr/>
            </p:nvSpPr>
            <p:spPr>
              <a:xfrm>
                <a:off x="7252302" y="7895322"/>
                <a:ext cx="81079" cy="45221"/>
              </a:xfrm>
              <a:custGeom>
                <a:avLst/>
                <a:gdLst/>
                <a:ahLst/>
                <a:cxnLst/>
                <a:rect l="l" t="t" r="r" b="b"/>
                <a:pathLst>
                  <a:path w="762" h="425" extrusionOk="0">
                    <a:moveTo>
                      <a:pt x="403" y="1"/>
                    </a:moveTo>
                    <a:cubicBezTo>
                      <a:pt x="369" y="1"/>
                      <a:pt x="334" y="8"/>
                      <a:pt x="309" y="23"/>
                    </a:cubicBezTo>
                    <a:lnTo>
                      <a:pt x="51" y="173"/>
                    </a:lnTo>
                    <a:cubicBezTo>
                      <a:pt x="1" y="202"/>
                      <a:pt x="1" y="252"/>
                      <a:pt x="51" y="282"/>
                    </a:cubicBezTo>
                    <a:lnTo>
                      <a:pt x="259" y="404"/>
                    </a:lnTo>
                    <a:cubicBezTo>
                      <a:pt x="284" y="418"/>
                      <a:pt x="318" y="425"/>
                      <a:pt x="353" y="425"/>
                    </a:cubicBezTo>
                    <a:cubicBezTo>
                      <a:pt x="387" y="425"/>
                      <a:pt x="421" y="418"/>
                      <a:pt x="446" y="404"/>
                    </a:cubicBezTo>
                    <a:lnTo>
                      <a:pt x="704" y="252"/>
                    </a:lnTo>
                    <a:cubicBezTo>
                      <a:pt x="761" y="225"/>
                      <a:pt x="761" y="182"/>
                      <a:pt x="711" y="145"/>
                    </a:cubicBezTo>
                    <a:lnTo>
                      <a:pt x="496" y="23"/>
                    </a:lnTo>
                    <a:cubicBezTo>
                      <a:pt x="471" y="8"/>
                      <a:pt x="437" y="1"/>
                      <a:pt x="40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016;p48">
                <a:extLst>
                  <a:ext uri="{FF2B5EF4-FFF2-40B4-BE49-F238E27FC236}">
                    <a16:creationId xmlns:a16="http://schemas.microsoft.com/office/drawing/2014/main" id="{D0C46681-64DB-CF24-B1DB-A16F49305B2D}"/>
                  </a:ext>
                </a:extLst>
              </p:cNvPr>
              <p:cNvSpPr/>
              <p:nvPr/>
            </p:nvSpPr>
            <p:spPr>
              <a:xfrm>
                <a:off x="7270710" y="8007258"/>
                <a:ext cx="78844" cy="44263"/>
              </a:xfrm>
              <a:custGeom>
                <a:avLst/>
                <a:gdLst/>
                <a:ahLst/>
                <a:cxnLst/>
                <a:rect l="l" t="t" r="r" b="b"/>
                <a:pathLst>
                  <a:path w="741" h="416" extrusionOk="0">
                    <a:moveTo>
                      <a:pt x="388" y="1"/>
                    </a:moveTo>
                    <a:cubicBezTo>
                      <a:pt x="354" y="1"/>
                      <a:pt x="319" y="9"/>
                      <a:pt x="293" y="27"/>
                    </a:cubicBezTo>
                    <a:lnTo>
                      <a:pt x="57" y="165"/>
                    </a:lnTo>
                    <a:cubicBezTo>
                      <a:pt x="0" y="192"/>
                      <a:pt x="0" y="242"/>
                      <a:pt x="57" y="272"/>
                    </a:cubicBezTo>
                    <a:lnTo>
                      <a:pt x="266" y="394"/>
                    </a:lnTo>
                    <a:cubicBezTo>
                      <a:pt x="291" y="409"/>
                      <a:pt x="325" y="416"/>
                      <a:pt x="359" y="416"/>
                    </a:cubicBezTo>
                    <a:cubicBezTo>
                      <a:pt x="393" y="416"/>
                      <a:pt x="427" y="409"/>
                      <a:pt x="452" y="394"/>
                    </a:cubicBezTo>
                    <a:lnTo>
                      <a:pt x="690" y="258"/>
                    </a:lnTo>
                    <a:cubicBezTo>
                      <a:pt x="740" y="228"/>
                      <a:pt x="740" y="178"/>
                      <a:pt x="690" y="149"/>
                    </a:cubicBezTo>
                    <a:lnTo>
                      <a:pt x="481" y="27"/>
                    </a:lnTo>
                    <a:cubicBezTo>
                      <a:pt x="456" y="9"/>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017;p48">
                <a:extLst>
                  <a:ext uri="{FF2B5EF4-FFF2-40B4-BE49-F238E27FC236}">
                    <a16:creationId xmlns:a16="http://schemas.microsoft.com/office/drawing/2014/main" id="{64C8E740-2C98-796F-1069-598C968A526E}"/>
                  </a:ext>
                </a:extLst>
              </p:cNvPr>
              <p:cNvSpPr/>
              <p:nvPr/>
            </p:nvSpPr>
            <p:spPr>
              <a:xfrm>
                <a:off x="7292735" y="8115044"/>
                <a:ext cx="77355" cy="43519"/>
              </a:xfrm>
              <a:custGeom>
                <a:avLst/>
                <a:gdLst/>
                <a:ahLst/>
                <a:cxnLst/>
                <a:rect l="l" t="t" r="r" b="b"/>
                <a:pathLst>
                  <a:path w="727" h="409" extrusionOk="0">
                    <a:moveTo>
                      <a:pt x="368" y="1"/>
                    </a:moveTo>
                    <a:cubicBezTo>
                      <a:pt x="334" y="1"/>
                      <a:pt x="299" y="10"/>
                      <a:pt x="274" y="28"/>
                    </a:cubicBezTo>
                    <a:lnTo>
                      <a:pt x="52" y="150"/>
                    </a:lnTo>
                    <a:cubicBezTo>
                      <a:pt x="0" y="178"/>
                      <a:pt x="0" y="230"/>
                      <a:pt x="52" y="257"/>
                    </a:cubicBezTo>
                    <a:lnTo>
                      <a:pt x="268" y="387"/>
                    </a:lnTo>
                    <a:cubicBezTo>
                      <a:pt x="296" y="401"/>
                      <a:pt x="330" y="409"/>
                      <a:pt x="364" y="409"/>
                    </a:cubicBezTo>
                    <a:cubicBezTo>
                      <a:pt x="398" y="409"/>
                      <a:pt x="432" y="401"/>
                      <a:pt x="461" y="387"/>
                    </a:cubicBezTo>
                    <a:lnTo>
                      <a:pt x="676" y="257"/>
                    </a:lnTo>
                    <a:cubicBezTo>
                      <a:pt x="726" y="230"/>
                      <a:pt x="726" y="178"/>
                      <a:pt x="676" y="150"/>
                    </a:cubicBezTo>
                    <a:lnTo>
                      <a:pt x="461" y="28"/>
                    </a:lnTo>
                    <a:cubicBezTo>
                      <a:pt x="436" y="10"/>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018;p48">
                <a:extLst>
                  <a:ext uri="{FF2B5EF4-FFF2-40B4-BE49-F238E27FC236}">
                    <a16:creationId xmlns:a16="http://schemas.microsoft.com/office/drawing/2014/main" id="{B8F01A70-4A4F-053D-753E-658296D6763A}"/>
                  </a:ext>
                </a:extLst>
              </p:cNvPr>
              <p:cNvSpPr/>
              <p:nvPr/>
            </p:nvSpPr>
            <p:spPr>
              <a:xfrm>
                <a:off x="7299651" y="8049926"/>
                <a:ext cx="80334" cy="44370"/>
              </a:xfrm>
              <a:custGeom>
                <a:avLst/>
                <a:gdLst/>
                <a:ahLst/>
                <a:cxnLst/>
                <a:rect l="l" t="t" r="r" b="b"/>
                <a:pathLst>
                  <a:path w="755" h="417" extrusionOk="0">
                    <a:moveTo>
                      <a:pt x="389" y="0"/>
                    </a:moveTo>
                    <a:cubicBezTo>
                      <a:pt x="355" y="0"/>
                      <a:pt x="321" y="8"/>
                      <a:pt x="296" y="22"/>
                    </a:cubicBezTo>
                    <a:lnTo>
                      <a:pt x="58" y="159"/>
                    </a:lnTo>
                    <a:cubicBezTo>
                      <a:pt x="1" y="186"/>
                      <a:pt x="1" y="238"/>
                      <a:pt x="51" y="266"/>
                    </a:cubicBezTo>
                    <a:lnTo>
                      <a:pt x="273" y="395"/>
                    </a:lnTo>
                    <a:cubicBezTo>
                      <a:pt x="298" y="410"/>
                      <a:pt x="332" y="417"/>
                      <a:pt x="367" y="417"/>
                    </a:cubicBezTo>
                    <a:cubicBezTo>
                      <a:pt x="401" y="417"/>
                      <a:pt x="435" y="410"/>
                      <a:pt x="461" y="395"/>
                    </a:cubicBezTo>
                    <a:lnTo>
                      <a:pt x="698" y="259"/>
                    </a:lnTo>
                    <a:cubicBezTo>
                      <a:pt x="755" y="229"/>
                      <a:pt x="755" y="179"/>
                      <a:pt x="698" y="152"/>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019;p48">
                <a:extLst>
                  <a:ext uri="{FF2B5EF4-FFF2-40B4-BE49-F238E27FC236}">
                    <a16:creationId xmlns:a16="http://schemas.microsoft.com/office/drawing/2014/main" id="{58C56F1D-248D-04C1-16A3-FC142B8F77CD}"/>
                  </a:ext>
                </a:extLst>
              </p:cNvPr>
              <p:cNvSpPr/>
              <p:nvPr/>
            </p:nvSpPr>
            <p:spPr>
              <a:xfrm>
                <a:off x="7289756" y="7925221"/>
                <a:ext cx="97252" cy="55116"/>
              </a:xfrm>
              <a:custGeom>
                <a:avLst/>
                <a:gdLst/>
                <a:ahLst/>
                <a:cxnLst/>
                <a:rect l="l" t="t" r="r" b="b"/>
                <a:pathLst>
                  <a:path w="914" h="518" extrusionOk="0">
                    <a:moveTo>
                      <a:pt x="532" y="1"/>
                    </a:moveTo>
                    <a:cubicBezTo>
                      <a:pt x="498" y="1"/>
                      <a:pt x="464" y="7"/>
                      <a:pt x="439" y="21"/>
                    </a:cubicBezTo>
                    <a:lnTo>
                      <a:pt x="51" y="246"/>
                    </a:lnTo>
                    <a:cubicBezTo>
                      <a:pt x="1" y="273"/>
                      <a:pt x="1" y="323"/>
                      <a:pt x="51" y="352"/>
                    </a:cubicBezTo>
                    <a:lnTo>
                      <a:pt x="287" y="496"/>
                    </a:lnTo>
                    <a:cubicBezTo>
                      <a:pt x="313" y="510"/>
                      <a:pt x="347" y="518"/>
                      <a:pt x="382" y="518"/>
                    </a:cubicBezTo>
                    <a:cubicBezTo>
                      <a:pt x="416" y="518"/>
                      <a:pt x="450" y="510"/>
                      <a:pt x="475" y="496"/>
                    </a:cubicBezTo>
                    <a:lnTo>
                      <a:pt x="863" y="266"/>
                    </a:lnTo>
                    <a:cubicBezTo>
                      <a:pt x="913" y="237"/>
                      <a:pt x="913" y="187"/>
                      <a:pt x="863" y="159"/>
                    </a:cubicBezTo>
                    <a:lnTo>
                      <a:pt x="625" y="21"/>
                    </a:lnTo>
                    <a:cubicBezTo>
                      <a:pt x="600" y="7"/>
                      <a:pt x="566" y="1"/>
                      <a:pt x="5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020;p48">
                <a:extLst>
                  <a:ext uri="{FF2B5EF4-FFF2-40B4-BE49-F238E27FC236}">
                    <a16:creationId xmlns:a16="http://schemas.microsoft.com/office/drawing/2014/main" id="{A743471A-29E1-1C1F-8A3B-1D11DF5EF473}"/>
                  </a:ext>
                </a:extLst>
              </p:cNvPr>
              <p:cNvSpPr/>
              <p:nvPr/>
            </p:nvSpPr>
            <p:spPr>
              <a:xfrm>
                <a:off x="7344873" y="8085890"/>
                <a:ext cx="77355" cy="42774"/>
              </a:xfrm>
              <a:custGeom>
                <a:avLst/>
                <a:gdLst/>
                <a:ahLst/>
                <a:cxnLst/>
                <a:rect l="l" t="t" r="r" b="b"/>
                <a:pathLst>
                  <a:path w="727" h="402" extrusionOk="0">
                    <a:moveTo>
                      <a:pt x="359" y="0"/>
                    </a:moveTo>
                    <a:cubicBezTo>
                      <a:pt x="325" y="0"/>
                      <a:pt x="291" y="7"/>
                      <a:pt x="266" y="21"/>
                    </a:cubicBezTo>
                    <a:lnTo>
                      <a:pt x="57" y="143"/>
                    </a:lnTo>
                    <a:cubicBezTo>
                      <a:pt x="0" y="173"/>
                      <a:pt x="0" y="223"/>
                      <a:pt x="50" y="252"/>
                    </a:cubicBezTo>
                    <a:lnTo>
                      <a:pt x="273" y="381"/>
                    </a:lnTo>
                    <a:cubicBezTo>
                      <a:pt x="298" y="395"/>
                      <a:pt x="332" y="402"/>
                      <a:pt x="366" y="402"/>
                    </a:cubicBezTo>
                    <a:cubicBezTo>
                      <a:pt x="400" y="402"/>
                      <a:pt x="434" y="395"/>
                      <a:pt x="459" y="381"/>
                    </a:cubicBezTo>
                    <a:lnTo>
                      <a:pt x="668" y="259"/>
                    </a:lnTo>
                    <a:cubicBezTo>
                      <a:pt x="726" y="223"/>
                      <a:pt x="726" y="179"/>
                      <a:pt x="675" y="150"/>
                    </a:cubicBezTo>
                    <a:lnTo>
                      <a:pt x="452" y="21"/>
                    </a:lnTo>
                    <a:cubicBezTo>
                      <a:pt x="427" y="7"/>
                      <a:pt x="393" y="0"/>
                      <a:pt x="3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021;p48">
                <a:extLst>
                  <a:ext uri="{FF2B5EF4-FFF2-40B4-BE49-F238E27FC236}">
                    <a16:creationId xmlns:a16="http://schemas.microsoft.com/office/drawing/2014/main" id="{6FB1C594-FD9F-CDAD-72DB-335A98494DE0}"/>
                  </a:ext>
                </a:extLst>
              </p:cNvPr>
              <p:cNvSpPr/>
              <p:nvPr/>
            </p:nvSpPr>
            <p:spPr>
              <a:xfrm>
                <a:off x="7324869" y="7956610"/>
                <a:ext cx="113319" cy="63629"/>
              </a:xfrm>
              <a:custGeom>
                <a:avLst/>
                <a:gdLst/>
                <a:ahLst/>
                <a:cxnLst/>
                <a:rect l="l" t="t" r="r" b="b"/>
                <a:pathLst>
                  <a:path w="1065" h="598" extrusionOk="0">
                    <a:moveTo>
                      <a:pt x="708" y="1"/>
                    </a:moveTo>
                    <a:cubicBezTo>
                      <a:pt x="675" y="1"/>
                      <a:pt x="641" y="7"/>
                      <a:pt x="612" y="21"/>
                    </a:cubicBezTo>
                    <a:lnTo>
                      <a:pt x="59" y="346"/>
                    </a:lnTo>
                    <a:cubicBezTo>
                      <a:pt x="0" y="373"/>
                      <a:pt x="0" y="425"/>
                      <a:pt x="52" y="453"/>
                    </a:cubicBezTo>
                    <a:lnTo>
                      <a:pt x="267" y="575"/>
                    </a:lnTo>
                    <a:cubicBezTo>
                      <a:pt x="292" y="590"/>
                      <a:pt x="327" y="597"/>
                      <a:pt x="361" y="597"/>
                    </a:cubicBezTo>
                    <a:cubicBezTo>
                      <a:pt x="395" y="597"/>
                      <a:pt x="429" y="590"/>
                      <a:pt x="454" y="575"/>
                    </a:cubicBezTo>
                    <a:lnTo>
                      <a:pt x="1014" y="252"/>
                    </a:lnTo>
                    <a:cubicBezTo>
                      <a:pt x="1064" y="223"/>
                      <a:pt x="1064" y="173"/>
                      <a:pt x="1014" y="144"/>
                    </a:cubicBezTo>
                    <a:lnTo>
                      <a:pt x="799" y="21"/>
                    </a:lnTo>
                    <a:cubicBezTo>
                      <a:pt x="774" y="7"/>
                      <a:pt x="741" y="1"/>
                      <a:pt x="70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022;p48">
                <a:extLst>
                  <a:ext uri="{FF2B5EF4-FFF2-40B4-BE49-F238E27FC236}">
                    <a16:creationId xmlns:a16="http://schemas.microsoft.com/office/drawing/2014/main" id="{3C6B4E81-1527-95C4-1CAB-7BC328078F64}"/>
                  </a:ext>
                </a:extLst>
              </p:cNvPr>
              <p:cNvSpPr/>
              <p:nvPr/>
            </p:nvSpPr>
            <p:spPr>
              <a:xfrm>
                <a:off x="7396053" y="8054501"/>
                <a:ext cx="80334" cy="44476"/>
              </a:xfrm>
              <a:custGeom>
                <a:avLst/>
                <a:gdLst/>
                <a:ahLst/>
                <a:cxnLst/>
                <a:rect l="l" t="t" r="r" b="b"/>
                <a:pathLst>
                  <a:path w="755" h="418" extrusionOk="0">
                    <a:moveTo>
                      <a:pt x="389" y="0"/>
                    </a:moveTo>
                    <a:cubicBezTo>
                      <a:pt x="354" y="0"/>
                      <a:pt x="320" y="8"/>
                      <a:pt x="295" y="22"/>
                    </a:cubicBezTo>
                    <a:lnTo>
                      <a:pt x="57" y="159"/>
                    </a:lnTo>
                    <a:cubicBezTo>
                      <a:pt x="0" y="186"/>
                      <a:pt x="0" y="238"/>
                      <a:pt x="57" y="266"/>
                    </a:cubicBezTo>
                    <a:lnTo>
                      <a:pt x="273" y="395"/>
                    </a:lnTo>
                    <a:cubicBezTo>
                      <a:pt x="298" y="410"/>
                      <a:pt x="332" y="417"/>
                      <a:pt x="366" y="417"/>
                    </a:cubicBezTo>
                    <a:cubicBezTo>
                      <a:pt x="401" y="417"/>
                      <a:pt x="435" y="410"/>
                      <a:pt x="461" y="395"/>
                    </a:cubicBezTo>
                    <a:lnTo>
                      <a:pt x="697" y="259"/>
                    </a:lnTo>
                    <a:cubicBezTo>
                      <a:pt x="754" y="223"/>
                      <a:pt x="754" y="179"/>
                      <a:pt x="697" y="152"/>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023;p48">
                <a:extLst>
                  <a:ext uri="{FF2B5EF4-FFF2-40B4-BE49-F238E27FC236}">
                    <a16:creationId xmlns:a16="http://schemas.microsoft.com/office/drawing/2014/main" id="{ED2A60A0-D0AE-8D12-81B4-C5F12DCBA71B}"/>
                  </a:ext>
                </a:extLst>
              </p:cNvPr>
              <p:cNvSpPr/>
              <p:nvPr/>
            </p:nvSpPr>
            <p:spPr>
              <a:xfrm>
                <a:off x="7354023" y="7986403"/>
                <a:ext cx="136089" cy="76503"/>
              </a:xfrm>
              <a:custGeom>
                <a:avLst/>
                <a:gdLst/>
                <a:ahLst/>
                <a:cxnLst/>
                <a:rect l="l" t="t" r="r" b="b"/>
                <a:pathLst>
                  <a:path w="1279" h="719" extrusionOk="0">
                    <a:moveTo>
                      <a:pt x="913" y="0"/>
                    </a:moveTo>
                    <a:cubicBezTo>
                      <a:pt x="879" y="0"/>
                      <a:pt x="845" y="8"/>
                      <a:pt x="820" y="22"/>
                    </a:cubicBezTo>
                    <a:lnTo>
                      <a:pt x="50" y="461"/>
                    </a:lnTo>
                    <a:cubicBezTo>
                      <a:pt x="0" y="490"/>
                      <a:pt x="0" y="540"/>
                      <a:pt x="50" y="568"/>
                    </a:cubicBezTo>
                    <a:lnTo>
                      <a:pt x="273" y="697"/>
                    </a:lnTo>
                    <a:cubicBezTo>
                      <a:pt x="298" y="712"/>
                      <a:pt x="332" y="719"/>
                      <a:pt x="366" y="719"/>
                    </a:cubicBezTo>
                    <a:cubicBezTo>
                      <a:pt x="400" y="719"/>
                      <a:pt x="434" y="712"/>
                      <a:pt x="459" y="697"/>
                    </a:cubicBezTo>
                    <a:lnTo>
                      <a:pt x="1229" y="259"/>
                    </a:lnTo>
                    <a:cubicBezTo>
                      <a:pt x="1279" y="223"/>
                      <a:pt x="1279" y="179"/>
                      <a:pt x="1229" y="152"/>
                    </a:cubicBezTo>
                    <a:lnTo>
                      <a:pt x="1006" y="22"/>
                    </a:lnTo>
                    <a:cubicBezTo>
                      <a:pt x="981" y="8"/>
                      <a:pt x="947" y="0"/>
                      <a:pt x="91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024;p48">
                <a:extLst>
                  <a:ext uri="{FF2B5EF4-FFF2-40B4-BE49-F238E27FC236}">
                    <a16:creationId xmlns:a16="http://schemas.microsoft.com/office/drawing/2014/main" id="{F98E0A5F-0E8F-3948-3DAE-E3A0BAB25E4B}"/>
                  </a:ext>
                </a:extLst>
              </p:cNvPr>
              <p:cNvSpPr/>
              <p:nvPr/>
            </p:nvSpPr>
            <p:spPr>
              <a:xfrm>
                <a:off x="7450425" y="8016302"/>
                <a:ext cx="91825" cy="51286"/>
              </a:xfrm>
              <a:custGeom>
                <a:avLst/>
                <a:gdLst/>
                <a:ahLst/>
                <a:cxnLst/>
                <a:rect l="l" t="t" r="r" b="b"/>
                <a:pathLst>
                  <a:path w="863" h="482" extrusionOk="0">
                    <a:moveTo>
                      <a:pt x="495" y="0"/>
                    </a:moveTo>
                    <a:cubicBezTo>
                      <a:pt x="461" y="0"/>
                      <a:pt x="427" y="7"/>
                      <a:pt x="402" y="21"/>
                    </a:cubicBezTo>
                    <a:lnTo>
                      <a:pt x="57" y="223"/>
                    </a:lnTo>
                    <a:cubicBezTo>
                      <a:pt x="0" y="252"/>
                      <a:pt x="0" y="302"/>
                      <a:pt x="57" y="330"/>
                    </a:cubicBezTo>
                    <a:lnTo>
                      <a:pt x="273" y="459"/>
                    </a:lnTo>
                    <a:cubicBezTo>
                      <a:pt x="298" y="474"/>
                      <a:pt x="332" y="481"/>
                      <a:pt x="366" y="481"/>
                    </a:cubicBezTo>
                    <a:cubicBezTo>
                      <a:pt x="400" y="481"/>
                      <a:pt x="434" y="474"/>
                      <a:pt x="459" y="459"/>
                    </a:cubicBezTo>
                    <a:lnTo>
                      <a:pt x="804" y="259"/>
                    </a:lnTo>
                    <a:cubicBezTo>
                      <a:pt x="863" y="230"/>
                      <a:pt x="863" y="180"/>
                      <a:pt x="804" y="150"/>
                    </a:cubicBezTo>
                    <a:lnTo>
                      <a:pt x="588" y="21"/>
                    </a:lnTo>
                    <a:cubicBezTo>
                      <a:pt x="563" y="7"/>
                      <a:pt x="529" y="0"/>
                      <a:pt x="49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025;p48">
                <a:extLst>
                  <a:ext uri="{FF2B5EF4-FFF2-40B4-BE49-F238E27FC236}">
                    <a16:creationId xmlns:a16="http://schemas.microsoft.com/office/drawing/2014/main" id="{CB112FAF-9925-E4EB-6E81-F481EDF6F33D}"/>
                  </a:ext>
                </a:extLst>
              </p:cNvPr>
              <p:cNvSpPr/>
              <p:nvPr/>
            </p:nvSpPr>
            <p:spPr>
              <a:xfrm>
                <a:off x="6781148" y="8409356"/>
                <a:ext cx="79589" cy="45115"/>
              </a:xfrm>
              <a:custGeom>
                <a:avLst/>
                <a:gdLst/>
                <a:ahLst/>
                <a:cxnLst/>
                <a:rect l="l" t="t" r="r" b="b"/>
                <a:pathLst>
                  <a:path w="748" h="424" extrusionOk="0">
                    <a:moveTo>
                      <a:pt x="384" y="0"/>
                    </a:moveTo>
                    <a:cubicBezTo>
                      <a:pt x="351" y="0"/>
                      <a:pt x="317" y="7"/>
                      <a:pt x="288" y="22"/>
                    </a:cubicBezTo>
                    <a:lnTo>
                      <a:pt x="50" y="165"/>
                    </a:lnTo>
                    <a:cubicBezTo>
                      <a:pt x="0" y="195"/>
                      <a:pt x="0" y="245"/>
                      <a:pt x="50" y="274"/>
                    </a:cubicBezTo>
                    <a:lnTo>
                      <a:pt x="266" y="396"/>
                    </a:lnTo>
                    <a:cubicBezTo>
                      <a:pt x="292" y="415"/>
                      <a:pt x="329" y="423"/>
                      <a:pt x="365" y="423"/>
                    </a:cubicBezTo>
                    <a:cubicBezTo>
                      <a:pt x="397" y="423"/>
                      <a:pt x="429" y="416"/>
                      <a:pt x="452" y="403"/>
                    </a:cubicBezTo>
                    <a:lnTo>
                      <a:pt x="697" y="258"/>
                    </a:lnTo>
                    <a:cubicBezTo>
                      <a:pt x="747" y="231"/>
                      <a:pt x="747" y="181"/>
                      <a:pt x="697" y="151"/>
                    </a:cubicBezTo>
                    <a:lnTo>
                      <a:pt x="475" y="22"/>
                    </a:lnTo>
                    <a:cubicBezTo>
                      <a:pt x="450" y="7"/>
                      <a:pt x="417" y="0"/>
                      <a:pt x="38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026;p48">
                <a:extLst>
                  <a:ext uri="{FF2B5EF4-FFF2-40B4-BE49-F238E27FC236}">
                    <a16:creationId xmlns:a16="http://schemas.microsoft.com/office/drawing/2014/main" id="{F1F93E56-FA8F-5D96-6A2B-FC5346C11CB7}"/>
                  </a:ext>
                </a:extLst>
              </p:cNvPr>
              <p:cNvSpPr/>
              <p:nvPr/>
            </p:nvSpPr>
            <p:spPr>
              <a:xfrm>
                <a:off x="6674851" y="8410952"/>
                <a:ext cx="79589" cy="44476"/>
              </a:xfrm>
              <a:custGeom>
                <a:avLst/>
                <a:gdLst/>
                <a:ahLst/>
                <a:cxnLst/>
                <a:rect l="l" t="t" r="r" b="b"/>
                <a:pathLst>
                  <a:path w="748" h="418" extrusionOk="0">
                    <a:moveTo>
                      <a:pt x="384" y="0"/>
                    </a:moveTo>
                    <a:cubicBezTo>
                      <a:pt x="351" y="0"/>
                      <a:pt x="316" y="7"/>
                      <a:pt x="287" y="21"/>
                    </a:cubicBezTo>
                    <a:lnTo>
                      <a:pt x="57" y="157"/>
                    </a:lnTo>
                    <a:cubicBezTo>
                      <a:pt x="0" y="187"/>
                      <a:pt x="0" y="237"/>
                      <a:pt x="50" y="266"/>
                    </a:cubicBezTo>
                    <a:lnTo>
                      <a:pt x="273" y="395"/>
                    </a:lnTo>
                    <a:cubicBezTo>
                      <a:pt x="298" y="410"/>
                      <a:pt x="332" y="417"/>
                      <a:pt x="366" y="417"/>
                    </a:cubicBezTo>
                    <a:cubicBezTo>
                      <a:pt x="400" y="417"/>
                      <a:pt x="434" y="410"/>
                      <a:pt x="459" y="395"/>
                    </a:cubicBezTo>
                    <a:lnTo>
                      <a:pt x="697" y="259"/>
                    </a:lnTo>
                    <a:cubicBezTo>
                      <a:pt x="747" y="230"/>
                      <a:pt x="747" y="180"/>
                      <a:pt x="697" y="150"/>
                    </a:cubicBezTo>
                    <a:lnTo>
                      <a:pt x="475" y="21"/>
                    </a:lnTo>
                    <a:cubicBezTo>
                      <a:pt x="450" y="7"/>
                      <a:pt x="417" y="0"/>
                      <a:pt x="38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027;p48">
                <a:extLst>
                  <a:ext uri="{FF2B5EF4-FFF2-40B4-BE49-F238E27FC236}">
                    <a16:creationId xmlns:a16="http://schemas.microsoft.com/office/drawing/2014/main" id="{6A7B6718-1BDA-E579-21E3-8C4D2EFA75CB}"/>
                  </a:ext>
                </a:extLst>
              </p:cNvPr>
              <p:cNvSpPr/>
              <p:nvPr/>
            </p:nvSpPr>
            <p:spPr>
              <a:xfrm>
                <a:off x="6726776" y="8440745"/>
                <a:ext cx="79589" cy="44370"/>
              </a:xfrm>
              <a:custGeom>
                <a:avLst/>
                <a:gdLst/>
                <a:ahLst/>
                <a:cxnLst/>
                <a:rect l="l" t="t" r="r" b="b"/>
                <a:pathLst>
                  <a:path w="748" h="417" extrusionOk="0">
                    <a:moveTo>
                      <a:pt x="387" y="1"/>
                    </a:moveTo>
                    <a:cubicBezTo>
                      <a:pt x="351" y="1"/>
                      <a:pt x="315" y="10"/>
                      <a:pt x="289" y="29"/>
                    </a:cubicBezTo>
                    <a:lnTo>
                      <a:pt x="58" y="158"/>
                    </a:lnTo>
                    <a:cubicBezTo>
                      <a:pt x="1" y="188"/>
                      <a:pt x="1" y="238"/>
                      <a:pt x="51" y="265"/>
                    </a:cubicBezTo>
                    <a:lnTo>
                      <a:pt x="273" y="395"/>
                    </a:lnTo>
                    <a:cubicBezTo>
                      <a:pt x="299" y="409"/>
                      <a:pt x="334" y="417"/>
                      <a:pt x="368" y="417"/>
                    </a:cubicBezTo>
                    <a:cubicBezTo>
                      <a:pt x="402" y="417"/>
                      <a:pt x="436" y="409"/>
                      <a:pt x="461" y="395"/>
                    </a:cubicBezTo>
                    <a:lnTo>
                      <a:pt x="698" y="258"/>
                    </a:lnTo>
                    <a:cubicBezTo>
                      <a:pt x="748" y="231"/>
                      <a:pt x="748" y="179"/>
                      <a:pt x="698" y="151"/>
                    </a:cubicBezTo>
                    <a:lnTo>
                      <a:pt x="475" y="22"/>
                    </a:lnTo>
                    <a:cubicBezTo>
                      <a:pt x="451" y="8"/>
                      <a:pt x="420" y="1"/>
                      <a:pt x="38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028;p48">
                <a:extLst>
                  <a:ext uri="{FF2B5EF4-FFF2-40B4-BE49-F238E27FC236}">
                    <a16:creationId xmlns:a16="http://schemas.microsoft.com/office/drawing/2014/main" id="{32267ADA-FFB6-858E-990E-6FAF61DC4511}"/>
                  </a:ext>
                </a:extLst>
              </p:cNvPr>
              <p:cNvSpPr/>
              <p:nvPr/>
            </p:nvSpPr>
            <p:spPr>
              <a:xfrm>
                <a:off x="6729223" y="8351260"/>
                <a:ext cx="128534" cy="72779"/>
              </a:xfrm>
              <a:custGeom>
                <a:avLst/>
                <a:gdLst/>
                <a:ahLst/>
                <a:cxnLst/>
                <a:rect l="l" t="t" r="r" b="b"/>
                <a:pathLst>
                  <a:path w="1208" h="684" extrusionOk="0">
                    <a:moveTo>
                      <a:pt x="845" y="1"/>
                    </a:moveTo>
                    <a:cubicBezTo>
                      <a:pt x="811" y="1"/>
                      <a:pt x="779" y="7"/>
                      <a:pt x="754" y="21"/>
                    </a:cubicBezTo>
                    <a:lnTo>
                      <a:pt x="50" y="425"/>
                    </a:lnTo>
                    <a:cubicBezTo>
                      <a:pt x="0" y="453"/>
                      <a:pt x="0" y="503"/>
                      <a:pt x="50" y="532"/>
                    </a:cubicBezTo>
                    <a:lnTo>
                      <a:pt x="266" y="661"/>
                    </a:lnTo>
                    <a:cubicBezTo>
                      <a:pt x="294" y="676"/>
                      <a:pt x="328" y="683"/>
                      <a:pt x="361" y="683"/>
                    </a:cubicBezTo>
                    <a:cubicBezTo>
                      <a:pt x="395" y="683"/>
                      <a:pt x="427" y="676"/>
                      <a:pt x="452" y="661"/>
                    </a:cubicBezTo>
                    <a:lnTo>
                      <a:pt x="1156" y="259"/>
                    </a:lnTo>
                    <a:cubicBezTo>
                      <a:pt x="1208" y="230"/>
                      <a:pt x="1208" y="180"/>
                      <a:pt x="1156" y="151"/>
                    </a:cubicBezTo>
                    <a:lnTo>
                      <a:pt x="940" y="21"/>
                    </a:lnTo>
                    <a:cubicBezTo>
                      <a:pt x="912" y="7"/>
                      <a:pt x="878" y="1"/>
                      <a:pt x="845"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029;p48">
                <a:extLst>
                  <a:ext uri="{FF2B5EF4-FFF2-40B4-BE49-F238E27FC236}">
                    <a16:creationId xmlns:a16="http://schemas.microsoft.com/office/drawing/2014/main" id="{CDE9AEF2-4DE2-119F-D884-7EAD38FFB4BA}"/>
                  </a:ext>
                </a:extLst>
              </p:cNvPr>
              <p:cNvSpPr/>
              <p:nvPr/>
            </p:nvSpPr>
            <p:spPr>
              <a:xfrm>
                <a:off x="6832328" y="8321360"/>
                <a:ext cx="76610" cy="42987"/>
              </a:xfrm>
              <a:custGeom>
                <a:avLst/>
                <a:gdLst/>
                <a:ahLst/>
                <a:cxnLst/>
                <a:rect l="l" t="t" r="r" b="b"/>
                <a:pathLst>
                  <a:path w="720" h="404" extrusionOk="0">
                    <a:moveTo>
                      <a:pt x="360" y="1"/>
                    </a:moveTo>
                    <a:cubicBezTo>
                      <a:pt x="325" y="1"/>
                      <a:pt x="291" y="8"/>
                      <a:pt x="266" y="23"/>
                    </a:cubicBezTo>
                    <a:lnTo>
                      <a:pt x="51" y="145"/>
                    </a:lnTo>
                    <a:cubicBezTo>
                      <a:pt x="1" y="173"/>
                      <a:pt x="1" y="223"/>
                      <a:pt x="51" y="252"/>
                    </a:cubicBezTo>
                    <a:lnTo>
                      <a:pt x="273" y="382"/>
                    </a:lnTo>
                    <a:cubicBezTo>
                      <a:pt x="299" y="396"/>
                      <a:pt x="334" y="404"/>
                      <a:pt x="368" y="404"/>
                    </a:cubicBezTo>
                    <a:cubicBezTo>
                      <a:pt x="402" y="404"/>
                      <a:pt x="436" y="396"/>
                      <a:pt x="461" y="382"/>
                    </a:cubicBezTo>
                    <a:lnTo>
                      <a:pt x="670" y="259"/>
                    </a:lnTo>
                    <a:cubicBezTo>
                      <a:pt x="720" y="232"/>
                      <a:pt x="720" y="180"/>
                      <a:pt x="670" y="152"/>
                    </a:cubicBezTo>
                    <a:lnTo>
                      <a:pt x="454" y="23"/>
                    </a:lnTo>
                    <a:cubicBezTo>
                      <a:pt x="428" y="8"/>
                      <a:pt x="394" y="1"/>
                      <a:pt x="36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030;p48">
                <a:extLst>
                  <a:ext uri="{FF2B5EF4-FFF2-40B4-BE49-F238E27FC236}">
                    <a16:creationId xmlns:a16="http://schemas.microsoft.com/office/drawing/2014/main" id="{C77F0591-D16A-0935-2C77-142111ADB0E4}"/>
                  </a:ext>
                </a:extLst>
              </p:cNvPr>
              <p:cNvSpPr/>
              <p:nvPr/>
            </p:nvSpPr>
            <p:spPr>
              <a:xfrm>
                <a:off x="6767316" y="8237302"/>
                <a:ext cx="78844" cy="44476"/>
              </a:xfrm>
              <a:custGeom>
                <a:avLst/>
                <a:gdLst/>
                <a:ahLst/>
                <a:cxnLst/>
                <a:rect l="l" t="t" r="r" b="b"/>
                <a:pathLst>
                  <a:path w="741" h="418" extrusionOk="0">
                    <a:moveTo>
                      <a:pt x="360" y="0"/>
                    </a:moveTo>
                    <a:cubicBezTo>
                      <a:pt x="326" y="0"/>
                      <a:pt x="292" y="7"/>
                      <a:pt x="267" y="21"/>
                    </a:cubicBezTo>
                    <a:lnTo>
                      <a:pt x="58" y="143"/>
                    </a:lnTo>
                    <a:cubicBezTo>
                      <a:pt x="1" y="173"/>
                      <a:pt x="1" y="223"/>
                      <a:pt x="51" y="252"/>
                    </a:cubicBezTo>
                    <a:lnTo>
                      <a:pt x="296" y="395"/>
                    </a:lnTo>
                    <a:cubicBezTo>
                      <a:pt x="321" y="410"/>
                      <a:pt x="353" y="417"/>
                      <a:pt x="386" y="417"/>
                    </a:cubicBezTo>
                    <a:cubicBezTo>
                      <a:pt x="420" y="417"/>
                      <a:pt x="454" y="410"/>
                      <a:pt x="482" y="395"/>
                    </a:cubicBezTo>
                    <a:lnTo>
                      <a:pt x="691" y="273"/>
                    </a:lnTo>
                    <a:cubicBezTo>
                      <a:pt x="741" y="237"/>
                      <a:pt x="741" y="193"/>
                      <a:pt x="691" y="159"/>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031;p48">
                <a:extLst>
                  <a:ext uri="{FF2B5EF4-FFF2-40B4-BE49-F238E27FC236}">
                    <a16:creationId xmlns:a16="http://schemas.microsoft.com/office/drawing/2014/main" id="{B6DC96DB-D313-A06D-0C70-1CDE70FE96E3}"/>
                  </a:ext>
                </a:extLst>
              </p:cNvPr>
              <p:cNvSpPr/>
              <p:nvPr/>
            </p:nvSpPr>
            <p:spPr>
              <a:xfrm>
                <a:off x="6715391" y="8267095"/>
                <a:ext cx="79589" cy="44476"/>
              </a:xfrm>
              <a:custGeom>
                <a:avLst/>
                <a:gdLst/>
                <a:ahLst/>
                <a:cxnLst/>
                <a:rect l="l" t="t" r="r" b="b"/>
                <a:pathLst>
                  <a:path w="748" h="418" extrusionOk="0">
                    <a:moveTo>
                      <a:pt x="366" y="0"/>
                    </a:moveTo>
                    <a:cubicBezTo>
                      <a:pt x="332" y="0"/>
                      <a:pt x="298" y="7"/>
                      <a:pt x="273" y="22"/>
                    </a:cubicBezTo>
                    <a:lnTo>
                      <a:pt x="51" y="152"/>
                    </a:lnTo>
                    <a:cubicBezTo>
                      <a:pt x="1" y="181"/>
                      <a:pt x="1" y="231"/>
                      <a:pt x="51" y="258"/>
                    </a:cubicBezTo>
                    <a:lnTo>
                      <a:pt x="287" y="396"/>
                    </a:lnTo>
                    <a:cubicBezTo>
                      <a:pt x="312" y="410"/>
                      <a:pt x="346" y="417"/>
                      <a:pt x="380" y="417"/>
                    </a:cubicBezTo>
                    <a:cubicBezTo>
                      <a:pt x="415" y="417"/>
                      <a:pt x="449" y="410"/>
                      <a:pt x="475" y="396"/>
                    </a:cubicBezTo>
                    <a:lnTo>
                      <a:pt x="698" y="267"/>
                    </a:lnTo>
                    <a:cubicBezTo>
                      <a:pt x="748" y="238"/>
                      <a:pt x="748" y="188"/>
                      <a:pt x="698" y="158"/>
                    </a:cubicBezTo>
                    <a:lnTo>
                      <a:pt x="460" y="22"/>
                    </a:lnTo>
                    <a:cubicBezTo>
                      <a:pt x="435" y="7"/>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032;p48">
                <a:extLst>
                  <a:ext uri="{FF2B5EF4-FFF2-40B4-BE49-F238E27FC236}">
                    <a16:creationId xmlns:a16="http://schemas.microsoft.com/office/drawing/2014/main" id="{BBB8B08A-5AD1-75EF-978C-2B7E9016B3A4}"/>
                  </a:ext>
                </a:extLst>
              </p:cNvPr>
              <p:cNvSpPr/>
              <p:nvPr/>
            </p:nvSpPr>
            <p:spPr>
              <a:xfrm>
                <a:off x="6803386" y="8120897"/>
                <a:ext cx="54372" cy="30006"/>
              </a:xfrm>
              <a:custGeom>
                <a:avLst/>
                <a:gdLst/>
                <a:ahLst/>
                <a:cxnLst/>
                <a:rect l="l" t="t" r="r" b="b"/>
                <a:pathLst>
                  <a:path w="511" h="282" extrusionOk="0">
                    <a:moveTo>
                      <a:pt x="327" y="1"/>
                    </a:moveTo>
                    <a:cubicBezTo>
                      <a:pt x="294" y="1"/>
                      <a:pt x="261" y="8"/>
                      <a:pt x="236" y="23"/>
                    </a:cubicBezTo>
                    <a:lnTo>
                      <a:pt x="50" y="132"/>
                    </a:lnTo>
                    <a:cubicBezTo>
                      <a:pt x="0" y="159"/>
                      <a:pt x="0" y="209"/>
                      <a:pt x="50" y="239"/>
                    </a:cubicBezTo>
                    <a:lnTo>
                      <a:pt x="86" y="261"/>
                    </a:lnTo>
                    <a:cubicBezTo>
                      <a:pt x="111" y="275"/>
                      <a:pt x="144" y="282"/>
                      <a:pt x="177" y="282"/>
                    </a:cubicBezTo>
                    <a:cubicBezTo>
                      <a:pt x="210" y="282"/>
                      <a:pt x="244" y="275"/>
                      <a:pt x="273" y="261"/>
                    </a:cubicBezTo>
                    <a:lnTo>
                      <a:pt x="452" y="152"/>
                    </a:lnTo>
                    <a:cubicBezTo>
                      <a:pt x="511" y="123"/>
                      <a:pt x="511" y="73"/>
                      <a:pt x="452" y="45"/>
                    </a:cubicBezTo>
                    <a:lnTo>
                      <a:pt x="424" y="23"/>
                    </a:lnTo>
                    <a:cubicBezTo>
                      <a:pt x="395" y="8"/>
                      <a:pt x="361" y="1"/>
                      <a:pt x="32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033;p48">
                <a:extLst>
                  <a:ext uri="{FF2B5EF4-FFF2-40B4-BE49-F238E27FC236}">
                    <a16:creationId xmlns:a16="http://schemas.microsoft.com/office/drawing/2014/main" id="{58A9E275-37C2-704F-C5B2-AECFE4302F22}"/>
                  </a:ext>
                </a:extLst>
              </p:cNvPr>
              <p:cNvSpPr/>
              <p:nvPr/>
            </p:nvSpPr>
            <p:spPr>
              <a:xfrm>
                <a:off x="6749014" y="8149306"/>
                <a:ext cx="59798" cy="32985"/>
              </a:xfrm>
              <a:custGeom>
                <a:avLst/>
                <a:gdLst/>
                <a:ahLst/>
                <a:cxnLst/>
                <a:rect l="l" t="t" r="r" b="b"/>
                <a:pathLst>
                  <a:path w="562" h="310" extrusionOk="0">
                    <a:moveTo>
                      <a:pt x="382" y="1"/>
                    </a:moveTo>
                    <a:cubicBezTo>
                      <a:pt x="348" y="1"/>
                      <a:pt x="313" y="8"/>
                      <a:pt x="288" y="22"/>
                    </a:cubicBezTo>
                    <a:lnTo>
                      <a:pt x="50" y="158"/>
                    </a:lnTo>
                    <a:cubicBezTo>
                      <a:pt x="0" y="187"/>
                      <a:pt x="0" y="237"/>
                      <a:pt x="50" y="267"/>
                    </a:cubicBezTo>
                    <a:lnTo>
                      <a:pt x="87" y="287"/>
                    </a:lnTo>
                    <a:cubicBezTo>
                      <a:pt x="112" y="302"/>
                      <a:pt x="144" y="309"/>
                      <a:pt x="177" y="309"/>
                    </a:cubicBezTo>
                    <a:cubicBezTo>
                      <a:pt x="210" y="309"/>
                      <a:pt x="244" y="302"/>
                      <a:pt x="273" y="287"/>
                    </a:cubicBezTo>
                    <a:lnTo>
                      <a:pt x="511" y="151"/>
                    </a:lnTo>
                    <a:cubicBezTo>
                      <a:pt x="561" y="123"/>
                      <a:pt x="561" y="72"/>
                      <a:pt x="511" y="44"/>
                    </a:cubicBezTo>
                    <a:lnTo>
                      <a:pt x="475" y="22"/>
                    </a:lnTo>
                    <a:cubicBezTo>
                      <a:pt x="450" y="8"/>
                      <a:pt x="416" y="1"/>
                      <a:pt x="38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034;p48">
                <a:extLst>
                  <a:ext uri="{FF2B5EF4-FFF2-40B4-BE49-F238E27FC236}">
                    <a16:creationId xmlns:a16="http://schemas.microsoft.com/office/drawing/2014/main" id="{BC720C99-C27C-33F0-93C3-B1D2D60A9A55}"/>
                  </a:ext>
                </a:extLst>
              </p:cNvPr>
              <p:cNvSpPr/>
              <p:nvPr/>
            </p:nvSpPr>
            <p:spPr>
              <a:xfrm>
                <a:off x="6781148" y="8168459"/>
                <a:ext cx="79589" cy="44263"/>
              </a:xfrm>
              <a:custGeom>
                <a:avLst/>
                <a:gdLst/>
                <a:ahLst/>
                <a:cxnLst/>
                <a:rect l="l" t="t" r="r" b="b"/>
                <a:pathLst>
                  <a:path w="748" h="416" extrusionOk="0">
                    <a:moveTo>
                      <a:pt x="388" y="0"/>
                    </a:moveTo>
                    <a:cubicBezTo>
                      <a:pt x="354" y="0"/>
                      <a:pt x="320" y="7"/>
                      <a:pt x="295" y="21"/>
                    </a:cubicBezTo>
                    <a:lnTo>
                      <a:pt x="57" y="159"/>
                    </a:lnTo>
                    <a:cubicBezTo>
                      <a:pt x="7" y="187"/>
                      <a:pt x="0" y="237"/>
                      <a:pt x="57" y="266"/>
                    </a:cubicBezTo>
                    <a:lnTo>
                      <a:pt x="266" y="388"/>
                    </a:lnTo>
                    <a:cubicBezTo>
                      <a:pt x="291" y="407"/>
                      <a:pt x="325" y="416"/>
                      <a:pt x="359" y="416"/>
                    </a:cubicBezTo>
                    <a:cubicBezTo>
                      <a:pt x="393" y="416"/>
                      <a:pt x="427" y="407"/>
                      <a:pt x="452" y="388"/>
                    </a:cubicBezTo>
                    <a:lnTo>
                      <a:pt x="690" y="252"/>
                    </a:lnTo>
                    <a:cubicBezTo>
                      <a:pt x="747" y="223"/>
                      <a:pt x="747" y="173"/>
                      <a:pt x="697" y="144"/>
                    </a:cubicBezTo>
                    <a:lnTo>
                      <a:pt x="482" y="21"/>
                    </a:lnTo>
                    <a:cubicBezTo>
                      <a:pt x="457" y="7"/>
                      <a:pt x="422" y="0"/>
                      <a:pt x="38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035;p48">
                <a:extLst>
                  <a:ext uri="{FF2B5EF4-FFF2-40B4-BE49-F238E27FC236}">
                    <a16:creationId xmlns:a16="http://schemas.microsoft.com/office/drawing/2014/main" id="{A5F842AB-C304-F54B-CEF0-C1F7102DC5C8}"/>
                  </a:ext>
                </a:extLst>
              </p:cNvPr>
              <p:cNvSpPr/>
              <p:nvPr/>
            </p:nvSpPr>
            <p:spPr>
              <a:xfrm>
                <a:off x="6936390" y="8080570"/>
                <a:ext cx="76503" cy="42029"/>
              </a:xfrm>
              <a:custGeom>
                <a:avLst/>
                <a:gdLst/>
                <a:ahLst/>
                <a:cxnLst/>
                <a:rect l="l" t="t" r="r" b="b"/>
                <a:pathLst>
                  <a:path w="719" h="395" extrusionOk="0">
                    <a:moveTo>
                      <a:pt x="360" y="0"/>
                    </a:moveTo>
                    <a:cubicBezTo>
                      <a:pt x="325" y="0"/>
                      <a:pt x="291" y="7"/>
                      <a:pt x="266" y="21"/>
                    </a:cubicBezTo>
                    <a:lnTo>
                      <a:pt x="51" y="143"/>
                    </a:lnTo>
                    <a:cubicBezTo>
                      <a:pt x="1" y="173"/>
                      <a:pt x="1" y="223"/>
                      <a:pt x="51" y="252"/>
                    </a:cubicBezTo>
                    <a:lnTo>
                      <a:pt x="266" y="373"/>
                    </a:lnTo>
                    <a:cubicBezTo>
                      <a:pt x="291" y="387"/>
                      <a:pt x="325" y="395"/>
                      <a:pt x="360" y="395"/>
                    </a:cubicBezTo>
                    <a:cubicBezTo>
                      <a:pt x="394" y="395"/>
                      <a:pt x="428" y="387"/>
                      <a:pt x="453" y="373"/>
                    </a:cubicBezTo>
                    <a:lnTo>
                      <a:pt x="661" y="252"/>
                    </a:lnTo>
                    <a:cubicBezTo>
                      <a:pt x="718" y="223"/>
                      <a:pt x="718" y="173"/>
                      <a:pt x="661" y="143"/>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036;p48">
                <a:extLst>
                  <a:ext uri="{FF2B5EF4-FFF2-40B4-BE49-F238E27FC236}">
                    <a16:creationId xmlns:a16="http://schemas.microsoft.com/office/drawing/2014/main" id="{101B53A1-DC71-EC76-F8AC-8FC95FC2EA6B}"/>
                  </a:ext>
                </a:extLst>
              </p:cNvPr>
              <p:cNvSpPr/>
              <p:nvPr/>
            </p:nvSpPr>
            <p:spPr>
              <a:xfrm>
                <a:off x="6884253" y="8110256"/>
                <a:ext cx="77461" cy="42987"/>
              </a:xfrm>
              <a:custGeom>
                <a:avLst/>
                <a:gdLst/>
                <a:ahLst/>
                <a:cxnLst/>
                <a:rect l="l" t="t" r="r" b="b"/>
                <a:pathLst>
                  <a:path w="728" h="404" extrusionOk="0">
                    <a:moveTo>
                      <a:pt x="368" y="1"/>
                    </a:moveTo>
                    <a:cubicBezTo>
                      <a:pt x="334" y="1"/>
                      <a:pt x="300" y="8"/>
                      <a:pt x="275" y="23"/>
                    </a:cubicBezTo>
                    <a:lnTo>
                      <a:pt x="53" y="152"/>
                    </a:lnTo>
                    <a:cubicBezTo>
                      <a:pt x="1" y="180"/>
                      <a:pt x="1" y="232"/>
                      <a:pt x="53" y="259"/>
                    </a:cubicBezTo>
                    <a:lnTo>
                      <a:pt x="260" y="382"/>
                    </a:lnTo>
                    <a:cubicBezTo>
                      <a:pt x="289" y="396"/>
                      <a:pt x="323" y="404"/>
                      <a:pt x="357" y="404"/>
                    </a:cubicBezTo>
                    <a:cubicBezTo>
                      <a:pt x="390" y="404"/>
                      <a:pt x="423" y="396"/>
                      <a:pt x="448" y="382"/>
                    </a:cubicBezTo>
                    <a:lnTo>
                      <a:pt x="670" y="252"/>
                    </a:lnTo>
                    <a:cubicBezTo>
                      <a:pt x="720" y="223"/>
                      <a:pt x="727" y="173"/>
                      <a:pt x="670" y="145"/>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037;p48">
                <a:extLst>
                  <a:ext uri="{FF2B5EF4-FFF2-40B4-BE49-F238E27FC236}">
                    <a16:creationId xmlns:a16="http://schemas.microsoft.com/office/drawing/2014/main" id="{81D39933-2328-60B0-CB23-8359F01031D4}"/>
                  </a:ext>
                </a:extLst>
              </p:cNvPr>
              <p:cNvSpPr/>
              <p:nvPr/>
            </p:nvSpPr>
            <p:spPr>
              <a:xfrm>
                <a:off x="7184204" y="7997043"/>
                <a:ext cx="78844" cy="43731"/>
              </a:xfrm>
              <a:custGeom>
                <a:avLst/>
                <a:gdLst/>
                <a:ahLst/>
                <a:cxnLst/>
                <a:rect l="l" t="t" r="r" b="b"/>
                <a:pathLst>
                  <a:path w="741" h="411" extrusionOk="0">
                    <a:moveTo>
                      <a:pt x="353" y="1"/>
                    </a:moveTo>
                    <a:cubicBezTo>
                      <a:pt x="318" y="1"/>
                      <a:pt x="284" y="8"/>
                      <a:pt x="259" y="23"/>
                    </a:cubicBezTo>
                    <a:lnTo>
                      <a:pt x="51" y="145"/>
                    </a:lnTo>
                    <a:cubicBezTo>
                      <a:pt x="1" y="174"/>
                      <a:pt x="1" y="224"/>
                      <a:pt x="51" y="252"/>
                    </a:cubicBezTo>
                    <a:lnTo>
                      <a:pt x="287" y="390"/>
                    </a:lnTo>
                    <a:cubicBezTo>
                      <a:pt x="313" y="404"/>
                      <a:pt x="347" y="411"/>
                      <a:pt x="382" y="411"/>
                    </a:cubicBezTo>
                    <a:cubicBezTo>
                      <a:pt x="416" y="411"/>
                      <a:pt x="450" y="404"/>
                      <a:pt x="475" y="390"/>
                    </a:cubicBezTo>
                    <a:lnTo>
                      <a:pt x="684" y="267"/>
                    </a:lnTo>
                    <a:cubicBezTo>
                      <a:pt x="741" y="238"/>
                      <a:pt x="741" y="188"/>
                      <a:pt x="684" y="159"/>
                    </a:cubicBezTo>
                    <a:lnTo>
                      <a:pt x="446" y="23"/>
                    </a:lnTo>
                    <a:cubicBezTo>
                      <a:pt x="421" y="8"/>
                      <a:pt x="387" y="1"/>
                      <a:pt x="35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038;p48">
                <a:extLst>
                  <a:ext uri="{FF2B5EF4-FFF2-40B4-BE49-F238E27FC236}">
                    <a16:creationId xmlns:a16="http://schemas.microsoft.com/office/drawing/2014/main" id="{92A985BD-89EE-6BCA-3114-48EBDB32F76D}"/>
                  </a:ext>
                </a:extLst>
              </p:cNvPr>
              <p:cNvSpPr/>
              <p:nvPr/>
            </p:nvSpPr>
            <p:spPr>
              <a:xfrm>
                <a:off x="7146750" y="7959589"/>
                <a:ext cx="75759" cy="42242"/>
              </a:xfrm>
              <a:custGeom>
                <a:avLst/>
                <a:gdLst/>
                <a:ahLst/>
                <a:cxnLst/>
                <a:rect l="l" t="t" r="r" b="b"/>
                <a:pathLst>
                  <a:path w="712" h="397" extrusionOk="0">
                    <a:moveTo>
                      <a:pt x="353" y="1"/>
                    </a:moveTo>
                    <a:cubicBezTo>
                      <a:pt x="319" y="1"/>
                      <a:pt x="284" y="8"/>
                      <a:pt x="259" y="23"/>
                    </a:cubicBezTo>
                    <a:lnTo>
                      <a:pt x="51" y="145"/>
                    </a:lnTo>
                    <a:cubicBezTo>
                      <a:pt x="1" y="173"/>
                      <a:pt x="1" y="224"/>
                      <a:pt x="51" y="252"/>
                    </a:cubicBezTo>
                    <a:lnTo>
                      <a:pt x="259" y="375"/>
                    </a:lnTo>
                    <a:cubicBezTo>
                      <a:pt x="284" y="389"/>
                      <a:pt x="319" y="396"/>
                      <a:pt x="353" y="396"/>
                    </a:cubicBezTo>
                    <a:cubicBezTo>
                      <a:pt x="387" y="396"/>
                      <a:pt x="421" y="389"/>
                      <a:pt x="446" y="375"/>
                    </a:cubicBezTo>
                    <a:lnTo>
                      <a:pt x="661" y="252"/>
                    </a:lnTo>
                    <a:cubicBezTo>
                      <a:pt x="711" y="224"/>
                      <a:pt x="711" y="173"/>
                      <a:pt x="661" y="145"/>
                    </a:cubicBezTo>
                    <a:lnTo>
                      <a:pt x="446" y="23"/>
                    </a:lnTo>
                    <a:cubicBezTo>
                      <a:pt x="421" y="8"/>
                      <a:pt x="387" y="1"/>
                      <a:pt x="35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039;p48">
                <a:extLst>
                  <a:ext uri="{FF2B5EF4-FFF2-40B4-BE49-F238E27FC236}">
                    <a16:creationId xmlns:a16="http://schemas.microsoft.com/office/drawing/2014/main" id="{6D426CCF-CDEE-B7FA-6209-354EB9ACA4EC}"/>
                  </a:ext>
                </a:extLst>
              </p:cNvPr>
              <p:cNvSpPr/>
              <p:nvPr/>
            </p:nvSpPr>
            <p:spPr>
              <a:xfrm>
                <a:off x="7113765" y="7940543"/>
                <a:ext cx="57564" cy="31389"/>
              </a:xfrm>
              <a:custGeom>
                <a:avLst/>
                <a:gdLst/>
                <a:ahLst/>
                <a:cxnLst/>
                <a:rect l="l" t="t" r="r" b="b"/>
                <a:pathLst>
                  <a:path w="541" h="295" extrusionOk="0">
                    <a:moveTo>
                      <a:pt x="356" y="0"/>
                    </a:moveTo>
                    <a:cubicBezTo>
                      <a:pt x="323" y="0"/>
                      <a:pt x="288" y="8"/>
                      <a:pt x="259" y="22"/>
                    </a:cubicBezTo>
                    <a:lnTo>
                      <a:pt x="52" y="145"/>
                    </a:lnTo>
                    <a:cubicBezTo>
                      <a:pt x="0" y="172"/>
                      <a:pt x="0" y="222"/>
                      <a:pt x="52" y="252"/>
                    </a:cubicBezTo>
                    <a:lnTo>
                      <a:pt x="86" y="274"/>
                    </a:lnTo>
                    <a:cubicBezTo>
                      <a:pt x="112" y="288"/>
                      <a:pt x="147" y="295"/>
                      <a:pt x="181" y="295"/>
                    </a:cubicBezTo>
                    <a:cubicBezTo>
                      <a:pt x="215" y="295"/>
                      <a:pt x="249" y="288"/>
                      <a:pt x="274" y="274"/>
                    </a:cubicBezTo>
                    <a:lnTo>
                      <a:pt x="483" y="152"/>
                    </a:lnTo>
                    <a:cubicBezTo>
                      <a:pt x="533" y="122"/>
                      <a:pt x="540" y="72"/>
                      <a:pt x="483" y="43"/>
                    </a:cubicBezTo>
                    <a:lnTo>
                      <a:pt x="447" y="22"/>
                    </a:lnTo>
                    <a:cubicBezTo>
                      <a:pt x="422" y="8"/>
                      <a:pt x="390" y="0"/>
                      <a:pt x="35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040;p48">
                <a:extLst>
                  <a:ext uri="{FF2B5EF4-FFF2-40B4-BE49-F238E27FC236}">
                    <a16:creationId xmlns:a16="http://schemas.microsoft.com/office/drawing/2014/main" id="{30C5617A-02CA-D829-9901-8EA435B96599}"/>
                  </a:ext>
                </a:extLst>
              </p:cNvPr>
              <p:cNvSpPr/>
              <p:nvPr/>
            </p:nvSpPr>
            <p:spPr>
              <a:xfrm>
                <a:off x="7061095" y="7969698"/>
                <a:ext cx="58202" cy="32134"/>
              </a:xfrm>
              <a:custGeom>
                <a:avLst/>
                <a:gdLst/>
                <a:ahLst/>
                <a:cxnLst/>
                <a:rect l="l" t="t" r="r" b="b"/>
                <a:pathLst>
                  <a:path w="547" h="302" extrusionOk="0">
                    <a:moveTo>
                      <a:pt x="366" y="0"/>
                    </a:moveTo>
                    <a:cubicBezTo>
                      <a:pt x="332" y="0"/>
                      <a:pt x="298" y="10"/>
                      <a:pt x="273" y="28"/>
                    </a:cubicBezTo>
                    <a:lnTo>
                      <a:pt x="57" y="150"/>
                    </a:lnTo>
                    <a:cubicBezTo>
                      <a:pt x="0" y="179"/>
                      <a:pt x="0" y="229"/>
                      <a:pt x="57" y="259"/>
                    </a:cubicBezTo>
                    <a:lnTo>
                      <a:pt x="86" y="280"/>
                    </a:lnTo>
                    <a:cubicBezTo>
                      <a:pt x="111" y="294"/>
                      <a:pt x="145" y="301"/>
                      <a:pt x="179" y="301"/>
                    </a:cubicBezTo>
                    <a:cubicBezTo>
                      <a:pt x="214" y="301"/>
                      <a:pt x="248" y="294"/>
                      <a:pt x="273" y="280"/>
                    </a:cubicBezTo>
                    <a:lnTo>
                      <a:pt x="495" y="150"/>
                    </a:lnTo>
                    <a:cubicBezTo>
                      <a:pt x="547" y="121"/>
                      <a:pt x="547" y="71"/>
                      <a:pt x="495" y="43"/>
                    </a:cubicBezTo>
                    <a:lnTo>
                      <a:pt x="461" y="28"/>
                    </a:lnTo>
                    <a:cubicBezTo>
                      <a:pt x="435" y="10"/>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041;p48">
                <a:extLst>
                  <a:ext uri="{FF2B5EF4-FFF2-40B4-BE49-F238E27FC236}">
                    <a16:creationId xmlns:a16="http://schemas.microsoft.com/office/drawing/2014/main" id="{F212C0B0-DFED-DF20-BC65-7EADC6F8C46A}"/>
                  </a:ext>
                </a:extLst>
              </p:cNvPr>
              <p:cNvSpPr/>
              <p:nvPr/>
            </p:nvSpPr>
            <p:spPr>
              <a:xfrm>
                <a:off x="6903512" y="8061311"/>
                <a:ext cx="57457" cy="31602"/>
              </a:xfrm>
              <a:custGeom>
                <a:avLst/>
                <a:gdLst/>
                <a:ahLst/>
                <a:cxnLst/>
                <a:rect l="l" t="t" r="r" b="b"/>
                <a:pathLst>
                  <a:path w="540" h="297" extrusionOk="0">
                    <a:moveTo>
                      <a:pt x="360" y="0"/>
                    </a:moveTo>
                    <a:cubicBezTo>
                      <a:pt x="326" y="0"/>
                      <a:pt x="292" y="8"/>
                      <a:pt x="267" y="22"/>
                    </a:cubicBezTo>
                    <a:lnTo>
                      <a:pt x="58" y="145"/>
                    </a:lnTo>
                    <a:cubicBezTo>
                      <a:pt x="1" y="174"/>
                      <a:pt x="1" y="224"/>
                      <a:pt x="58" y="252"/>
                    </a:cubicBezTo>
                    <a:lnTo>
                      <a:pt x="87" y="274"/>
                    </a:lnTo>
                    <a:cubicBezTo>
                      <a:pt x="112" y="289"/>
                      <a:pt x="146" y="296"/>
                      <a:pt x="180" y="296"/>
                    </a:cubicBezTo>
                    <a:cubicBezTo>
                      <a:pt x="214" y="296"/>
                      <a:pt x="248" y="289"/>
                      <a:pt x="273" y="274"/>
                    </a:cubicBezTo>
                    <a:lnTo>
                      <a:pt x="489" y="152"/>
                    </a:lnTo>
                    <a:cubicBezTo>
                      <a:pt x="539" y="122"/>
                      <a:pt x="539" y="72"/>
                      <a:pt x="489" y="45"/>
                    </a:cubicBezTo>
                    <a:lnTo>
                      <a:pt x="453" y="22"/>
                    </a:lnTo>
                    <a:cubicBezTo>
                      <a:pt x="428" y="8"/>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042;p48">
                <a:extLst>
                  <a:ext uri="{FF2B5EF4-FFF2-40B4-BE49-F238E27FC236}">
                    <a16:creationId xmlns:a16="http://schemas.microsoft.com/office/drawing/2014/main" id="{B9D5531A-C200-6940-FE9A-453D613AE0C6}"/>
                  </a:ext>
                </a:extLst>
              </p:cNvPr>
              <p:cNvSpPr/>
              <p:nvPr/>
            </p:nvSpPr>
            <p:spPr>
              <a:xfrm>
                <a:off x="7009064" y="8000129"/>
                <a:ext cx="58096" cy="32027"/>
              </a:xfrm>
              <a:custGeom>
                <a:avLst/>
                <a:gdLst/>
                <a:ahLst/>
                <a:cxnLst/>
                <a:rect l="l" t="t" r="r" b="b"/>
                <a:pathLst>
                  <a:path w="546" h="301" extrusionOk="0">
                    <a:moveTo>
                      <a:pt x="367" y="1"/>
                    </a:moveTo>
                    <a:cubicBezTo>
                      <a:pt x="333" y="1"/>
                      <a:pt x="298" y="8"/>
                      <a:pt x="273" y="23"/>
                    </a:cubicBezTo>
                    <a:lnTo>
                      <a:pt x="58" y="152"/>
                    </a:lnTo>
                    <a:cubicBezTo>
                      <a:pt x="1" y="180"/>
                      <a:pt x="1" y="223"/>
                      <a:pt x="58" y="259"/>
                    </a:cubicBezTo>
                    <a:lnTo>
                      <a:pt x="87" y="275"/>
                    </a:lnTo>
                    <a:cubicBezTo>
                      <a:pt x="116" y="292"/>
                      <a:pt x="150" y="301"/>
                      <a:pt x="183" y="301"/>
                    </a:cubicBezTo>
                    <a:cubicBezTo>
                      <a:pt x="216" y="301"/>
                      <a:pt x="248" y="292"/>
                      <a:pt x="273" y="275"/>
                    </a:cubicBezTo>
                    <a:lnTo>
                      <a:pt x="496" y="152"/>
                    </a:lnTo>
                    <a:cubicBezTo>
                      <a:pt x="546" y="123"/>
                      <a:pt x="546" y="73"/>
                      <a:pt x="496" y="44"/>
                    </a:cubicBezTo>
                    <a:lnTo>
                      <a:pt x="460" y="23"/>
                    </a:lnTo>
                    <a:cubicBezTo>
                      <a:pt x="435" y="8"/>
                      <a:pt x="401" y="1"/>
                      <a:pt x="367"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043;p48">
                <a:extLst>
                  <a:ext uri="{FF2B5EF4-FFF2-40B4-BE49-F238E27FC236}">
                    <a16:creationId xmlns:a16="http://schemas.microsoft.com/office/drawing/2014/main" id="{E5FCFE36-596D-98A9-7154-0F5165510E6C}"/>
                  </a:ext>
                </a:extLst>
              </p:cNvPr>
              <p:cNvSpPr/>
              <p:nvPr/>
            </p:nvSpPr>
            <p:spPr>
              <a:xfrm>
                <a:off x="7093867" y="7988744"/>
                <a:ext cx="77461" cy="43412"/>
              </a:xfrm>
              <a:custGeom>
                <a:avLst/>
                <a:gdLst/>
                <a:ahLst/>
                <a:cxnLst/>
                <a:rect l="l" t="t" r="r" b="b"/>
                <a:pathLst>
                  <a:path w="728" h="408" extrusionOk="0">
                    <a:moveTo>
                      <a:pt x="368" y="0"/>
                    </a:moveTo>
                    <a:cubicBezTo>
                      <a:pt x="334" y="0"/>
                      <a:pt x="299" y="7"/>
                      <a:pt x="273" y="21"/>
                    </a:cubicBezTo>
                    <a:lnTo>
                      <a:pt x="51" y="151"/>
                    </a:lnTo>
                    <a:cubicBezTo>
                      <a:pt x="1" y="180"/>
                      <a:pt x="1" y="230"/>
                      <a:pt x="51" y="259"/>
                    </a:cubicBezTo>
                    <a:lnTo>
                      <a:pt x="267" y="382"/>
                    </a:lnTo>
                    <a:cubicBezTo>
                      <a:pt x="292" y="399"/>
                      <a:pt x="326" y="408"/>
                      <a:pt x="360" y="408"/>
                    </a:cubicBezTo>
                    <a:cubicBezTo>
                      <a:pt x="394" y="408"/>
                      <a:pt x="429" y="399"/>
                      <a:pt x="455" y="382"/>
                    </a:cubicBezTo>
                    <a:lnTo>
                      <a:pt x="677" y="259"/>
                    </a:lnTo>
                    <a:cubicBezTo>
                      <a:pt x="727" y="230"/>
                      <a:pt x="727" y="180"/>
                      <a:pt x="677" y="151"/>
                    </a:cubicBezTo>
                    <a:lnTo>
                      <a:pt x="461" y="21"/>
                    </a:lnTo>
                    <a:cubicBezTo>
                      <a:pt x="436" y="7"/>
                      <a:pt x="402"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044;p48">
                <a:extLst>
                  <a:ext uri="{FF2B5EF4-FFF2-40B4-BE49-F238E27FC236}">
                    <a16:creationId xmlns:a16="http://schemas.microsoft.com/office/drawing/2014/main" id="{8D7ABAC5-120F-232C-7617-7E7261CF3D7C}"/>
                  </a:ext>
                </a:extLst>
              </p:cNvPr>
              <p:cNvSpPr/>
              <p:nvPr/>
            </p:nvSpPr>
            <p:spPr>
              <a:xfrm>
                <a:off x="7041942" y="8019282"/>
                <a:ext cx="77355" cy="42987"/>
              </a:xfrm>
              <a:custGeom>
                <a:avLst/>
                <a:gdLst/>
                <a:ahLst/>
                <a:cxnLst/>
                <a:rect l="l" t="t" r="r" b="b"/>
                <a:pathLst>
                  <a:path w="727" h="404" extrusionOk="0">
                    <a:moveTo>
                      <a:pt x="366" y="0"/>
                    </a:moveTo>
                    <a:cubicBezTo>
                      <a:pt x="332" y="0"/>
                      <a:pt x="298" y="8"/>
                      <a:pt x="273" y="22"/>
                    </a:cubicBezTo>
                    <a:lnTo>
                      <a:pt x="58" y="145"/>
                    </a:lnTo>
                    <a:cubicBezTo>
                      <a:pt x="1" y="181"/>
                      <a:pt x="1" y="224"/>
                      <a:pt x="51" y="259"/>
                    </a:cubicBezTo>
                    <a:lnTo>
                      <a:pt x="266" y="381"/>
                    </a:lnTo>
                    <a:cubicBezTo>
                      <a:pt x="291" y="396"/>
                      <a:pt x="325" y="403"/>
                      <a:pt x="359" y="403"/>
                    </a:cubicBezTo>
                    <a:cubicBezTo>
                      <a:pt x="394" y="403"/>
                      <a:pt x="428" y="396"/>
                      <a:pt x="453" y="381"/>
                    </a:cubicBezTo>
                    <a:lnTo>
                      <a:pt x="668" y="252"/>
                    </a:lnTo>
                    <a:cubicBezTo>
                      <a:pt x="718" y="224"/>
                      <a:pt x="727" y="172"/>
                      <a:pt x="668" y="145"/>
                    </a:cubicBezTo>
                    <a:lnTo>
                      <a:pt x="460" y="22"/>
                    </a:lnTo>
                    <a:cubicBezTo>
                      <a:pt x="435" y="8"/>
                      <a:pt x="400" y="0"/>
                      <a:pt x="36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045;p48">
                <a:extLst>
                  <a:ext uri="{FF2B5EF4-FFF2-40B4-BE49-F238E27FC236}">
                    <a16:creationId xmlns:a16="http://schemas.microsoft.com/office/drawing/2014/main" id="{D177EFCA-46CC-BEFA-263D-41BEA64AB35E}"/>
                  </a:ext>
                </a:extLst>
              </p:cNvPr>
              <p:cNvSpPr/>
              <p:nvPr/>
            </p:nvSpPr>
            <p:spPr>
              <a:xfrm>
                <a:off x="6954798" y="8030028"/>
                <a:ext cx="60437" cy="33517"/>
              </a:xfrm>
              <a:custGeom>
                <a:avLst/>
                <a:gdLst/>
                <a:ahLst/>
                <a:cxnLst/>
                <a:rect l="l" t="t" r="r" b="b"/>
                <a:pathLst>
                  <a:path w="568" h="315" extrusionOk="0">
                    <a:moveTo>
                      <a:pt x="388" y="1"/>
                    </a:moveTo>
                    <a:cubicBezTo>
                      <a:pt x="354" y="1"/>
                      <a:pt x="320" y="7"/>
                      <a:pt x="295" y="21"/>
                    </a:cubicBezTo>
                    <a:lnTo>
                      <a:pt x="57" y="166"/>
                    </a:lnTo>
                    <a:cubicBezTo>
                      <a:pt x="7" y="194"/>
                      <a:pt x="0" y="237"/>
                      <a:pt x="57" y="273"/>
                    </a:cubicBezTo>
                    <a:lnTo>
                      <a:pt x="86" y="287"/>
                    </a:lnTo>
                    <a:cubicBezTo>
                      <a:pt x="115" y="305"/>
                      <a:pt x="149" y="314"/>
                      <a:pt x="182" y="314"/>
                    </a:cubicBezTo>
                    <a:cubicBezTo>
                      <a:pt x="215" y="314"/>
                      <a:pt x="248" y="305"/>
                      <a:pt x="273" y="287"/>
                    </a:cubicBezTo>
                    <a:lnTo>
                      <a:pt x="518" y="151"/>
                    </a:lnTo>
                    <a:cubicBezTo>
                      <a:pt x="568" y="123"/>
                      <a:pt x="568" y="71"/>
                      <a:pt x="518" y="44"/>
                    </a:cubicBezTo>
                    <a:lnTo>
                      <a:pt x="482" y="21"/>
                    </a:lnTo>
                    <a:cubicBezTo>
                      <a:pt x="457" y="7"/>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046;p48">
                <a:extLst>
                  <a:ext uri="{FF2B5EF4-FFF2-40B4-BE49-F238E27FC236}">
                    <a16:creationId xmlns:a16="http://schemas.microsoft.com/office/drawing/2014/main" id="{64F2AE03-1F50-AE43-D087-7AB81DE49048}"/>
                  </a:ext>
                </a:extLst>
              </p:cNvPr>
              <p:cNvSpPr/>
              <p:nvPr/>
            </p:nvSpPr>
            <p:spPr>
              <a:xfrm>
                <a:off x="6987677" y="8049181"/>
                <a:ext cx="79483" cy="44476"/>
              </a:xfrm>
              <a:custGeom>
                <a:avLst/>
                <a:gdLst/>
                <a:ahLst/>
                <a:cxnLst/>
                <a:rect l="l" t="t" r="r" b="b"/>
                <a:pathLst>
                  <a:path w="747" h="418" extrusionOk="0">
                    <a:moveTo>
                      <a:pt x="388" y="0"/>
                    </a:moveTo>
                    <a:cubicBezTo>
                      <a:pt x="354" y="0"/>
                      <a:pt x="320" y="7"/>
                      <a:pt x="295" y="21"/>
                    </a:cubicBezTo>
                    <a:lnTo>
                      <a:pt x="50" y="159"/>
                    </a:lnTo>
                    <a:cubicBezTo>
                      <a:pt x="0" y="193"/>
                      <a:pt x="0" y="236"/>
                      <a:pt x="50" y="266"/>
                    </a:cubicBezTo>
                    <a:lnTo>
                      <a:pt x="266" y="395"/>
                    </a:lnTo>
                    <a:cubicBezTo>
                      <a:pt x="291" y="410"/>
                      <a:pt x="325" y="417"/>
                      <a:pt x="359" y="417"/>
                    </a:cubicBezTo>
                    <a:cubicBezTo>
                      <a:pt x="393" y="417"/>
                      <a:pt x="427" y="410"/>
                      <a:pt x="452" y="395"/>
                    </a:cubicBezTo>
                    <a:lnTo>
                      <a:pt x="690" y="252"/>
                    </a:lnTo>
                    <a:cubicBezTo>
                      <a:pt x="747" y="223"/>
                      <a:pt x="747" y="173"/>
                      <a:pt x="690" y="143"/>
                    </a:cubicBezTo>
                    <a:lnTo>
                      <a:pt x="481" y="21"/>
                    </a:lnTo>
                    <a:cubicBezTo>
                      <a:pt x="456" y="7"/>
                      <a:pt x="422" y="0"/>
                      <a:pt x="38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047;p48">
                <a:extLst>
                  <a:ext uri="{FF2B5EF4-FFF2-40B4-BE49-F238E27FC236}">
                    <a16:creationId xmlns:a16="http://schemas.microsoft.com/office/drawing/2014/main" id="{104D228B-413C-D0FE-EC5A-82AEFAAC45DE}"/>
                  </a:ext>
                </a:extLst>
              </p:cNvPr>
              <p:cNvSpPr/>
              <p:nvPr/>
            </p:nvSpPr>
            <p:spPr>
              <a:xfrm>
                <a:off x="7270710" y="8007258"/>
                <a:ext cx="78844" cy="44263"/>
              </a:xfrm>
              <a:custGeom>
                <a:avLst/>
                <a:gdLst/>
                <a:ahLst/>
                <a:cxnLst/>
                <a:rect l="l" t="t" r="r" b="b"/>
                <a:pathLst>
                  <a:path w="741" h="416" extrusionOk="0">
                    <a:moveTo>
                      <a:pt x="388" y="1"/>
                    </a:moveTo>
                    <a:cubicBezTo>
                      <a:pt x="354" y="1"/>
                      <a:pt x="319" y="9"/>
                      <a:pt x="293" y="27"/>
                    </a:cubicBezTo>
                    <a:lnTo>
                      <a:pt x="57" y="165"/>
                    </a:lnTo>
                    <a:cubicBezTo>
                      <a:pt x="0" y="192"/>
                      <a:pt x="0" y="242"/>
                      <a:pt x="57" y="272"/>
                    </a:cubicBezTo>
                    <a:lnTo>
                      <a:pt x="266" y="394"/>
                    </a:lnTo>
                    <a:cubicBezTo>
                      <a:pt x="291" y="409"/>
                      <a:pt x="325" y="416"/>
                      <a:pt x="359" y="416"/>
                    </a:cubicBezTo>
                    <a:cubicBezTo>
                      <a:pt x="393" y="416"/>
                      <a:pt x="427" y="409"/>
                      <a:pt x="452" y="394"/>
                    </a:cubicBezTo>
                    <a:lnTo>
                      <a:pt x="690" y="258"/>
                    </a:lnTo>
                    <a:cubicBezTo>
                      <a:pt x="740" y="228"/>
                      <a:pt x="740" y="178"/>
                      <a:pt x="690" y="149"/>
                    </a:cubicBezTo>
                    <a:lnTo>
                      <a:pt x="481" y="27"/>
                    </a:lnTo>
                    <a:cubicBezTo>
                      <a:pt x="456" y="9"/>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048;p48">
                <a:extLst>
                  <a:ext uri="{FF2B5EF4-FFF2-40B4-BE49-F238E27FC236}">
                    <a16:creationId xmlns:a16="http://schemas.microsoft.com/office/drawing/2014/main" id="{84C7BAE0-0417-0762-1BD6-0275B2F85E26}"/>
                  </a:ext>
                </a:extLst>
              </p:cNvPr>
              <p:cNvSpPr/>
              <p:nvPr/>
            </p:nvSpPr>
            <p:spPr>
              <a:xfrm>
                <a:off x="7219317" y="8038541"/>
                <a:ext cx="75865" cy="42774"/>
              </a:xfrm>
              <a:custGeom>
                <a:avLst/>
                <a:gdLst/>
                <a:ahLst/>
                <a:cxnLst/>
                <a:rect l="l" t="t" r="r" b="b"/>
                <a:pathLst>
                  <a:path w="713" h="402" extrusionOk="0">
                    <a:moveTo>
                      <a:pt x="361" y="0"/>
                    </a:moveTo>
                    <a:cubicBezTo>
                      <a:pt x="327" y="0"/>
                      <a:pt x="293" y="9"/>
                      <a:pt x="268" y="28"/>
                    </a:cubicBezTo>
                    <a:lnTo>
                      <a:pt x="59" y="150"/>
                    </a:lnTo>
                    <a:cubicBezTo>
                      <a:pt x="0" y="179"/>
                      <a:pt x="0" y="229"/>
                      <a:pt x="52" y="259"/>
                    </a:cubicBezTo>
                    <a:lnTo>
                      <a:pt x="268" y="379"/>
                    </a:lnTo>
                    <a:cubicBezTo>
                      <a:pt x="293" y="394"/>
                      <a:pt x="327" y="401"/>
                      <a:pt x="361" y="401"/>
                    </a:cubicBezTo>
                    <a:cubicBezTo>
                      <a:pt x="395" y="401"/>
                      <a:pt x="429" y="394"/>
                      <a:pt x="454" y="379"/>
                    </a:cubicBezTo>
                    <a:lnTo>
                      <a:pt x="663" y="259"/>
                    </a:lnTo>
                    <a:cubicBezTo>
                      <a:pt x="713" y="229"/>
                      <a:pt x="713" y="179"/>
                      <a:pt x="663" y="150"/>
                    </a:cubicBezTo>
                    <a:lnTo>
                      <a:pt x="454" y="28"/>
                    </a:lnTo>
                    <a:cubicBezTo>
                      <a:pt x="429" y="9"/>
                      <a:pt x="395" y="0"/>
                      <a:pt x="36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049;p48">
                <a:extLst>
                  <a:ext uri="{FF2B5EF4-FFF2-40B4-BE49-F238E27FC236}">
                    <a16:creationId xmlns:a16="http://schemas.microsoft.com/office/drawing/2014/main" id="{89B5E643-3E4A-3785-63A6-A46F0D391878}"/>
                  </a:ext>
                </a:extLst>
              </p:cNvPr>
              <p:cNvSpPr/>
              <p:nvPr/>
            </p:nvSpPr>
            <p:spPr>
              <a:xfrm>
                <a:off x="7131321" y="8026943"/>
                <a:ext cx="79802" cy="44476"/>
              </a:xfrm>
              <a:custGeom>
                <a:avLst/>
                <a:gdLst/>
                <a:ahLst/>
                <a:cxnLst/>
                <a:rect l="l" t="t" r="r" b="b"/>
                <a:pathLst>
                  <a:path w="750" h="418" extrusionOk="0">
                    <a:moveTo>
                      <a:pt x="368" y="1"/>
                    </a:moveTo>
                    <a:cubicBezTo>
                      <a:pt x="334" y="1"/>
                      <a:pt x="300" y="8"/>
                      <a:pt x="275" y="23"/>
                    </a:cubicBezTo>
                    <a:lnTo>
                      <a:pt x="51" y="143"/>
                    </a:lnTo>
                    <a:cubicBezTo>
                      <a:pt x="1" y="180"/>
                      <a:pt x="1" y="223"/>
                      <a:pt x="51" y="259"/>
                    </a:cubicBezTo>
                    <a:lnTo>
                      <a:pt x="289" y="395"/>
                    </a:lnTo>
                    <a:cubicBezTo>
                      <a:pt x="317" y="410"/>
                      <a:pt x="351" y="417"/>
                      <a:pt x="385" y="417"/>
                    </a:cubicBezTo>
                    <a:cubicBezTo>
                      <a:pt x="418" y="417"/>
                      <a:pt x="450" y="410"/>
                      <a:pt x="475" y="395"/>
                    </a:cubicBezTo>
                    <a:lnTo>
                      <a:pt x="698" y="266"/>
                    </a:lnTo>
                    <a:cubicBezTo>
                      <a:pt x="749" y="238"/>
                      <a:pt x="749" y="187"/>
                      <a:pt x="698" y="159"/>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050;p48">
                <a:extLst>
                  <a:ext uri="{FF2B5EF4-FFF2-40B4-BE49-F238E27FC236}">
                    <a16:creationId xmlns:a16="http://schemas.microsoft.com/office/drawing/2014/main" id="{833369C3-AE8D-5DEA-21FC-1CDBCD2FEDE0}"/>
                  </a:ext>
                </a:extLst>
              </p:cNvPr>
              <p:cNvSpPr/>
              <p:nvPr/>
            </p:nvSpPr>
            <p:spPr>
              <a:xfrm>
                <a:off x="7079396" y="8056735"/>
                <a:ext cx="79589" cy="44476"/>
              </a:xfrm>
              <a:custGeom>
                <a:avLst/>
                <a:gdLst/>
                <a:ahLst/>
                <a:cxnLst/>
                <a:rect l="l" t="t" r="r" b="b"/>
                <a:pathLst>
                  <a:path w="748" h="418" extrusionOk="0">
                    <a:moveTo>
                      <a:pt x="367" y="0"/>
                    </a:moveTo>
                    <a:cubicBezTo>
                      <a:pt x="332" y="0"/>
                      <a:pt x="298" y="7"/>
                      <a:pt x="273" y="22"/>
                    </a:cubicBezTo>
                    <a:lnTo>
                      <a:pt x="51" y="152"/>
                    </a:lnTo>
                    <a:cubicBezTo>
                      <a:pt x="1" y="181"/>
                      <a:pt x="1" y="231"/>
                      <a:pt x="51" y="260"/>
                    </a:cubicBezTo>
                    <a:lnTo>
                      <a:pt x="289" y="397"/>
                    </a:lnTo>
                    <a:cubicBezTo>
                      <a:pt x="317" y="410"/>
                      <a:pt x="351" y="417"/>
                      <a:pt x="385" y="417"/>
                    </a:cubicBezTo>
                    <a:cubicBezTo>
                      <a:pt x="419" y="417"/>
                      <a:pt x="453" y="410"/>
                      <a:pt x="482" y="397"/>
                    </a:cubicBezTo>
                    <a:lnTo>
                      <a:pt x="698" y="267"/>
                    </a:lnTo>
                    <a:cubicBezTo>
                      <a:pt x="748" y="238"/>
                      <a:pt x="748" y="195"/>
                      <a:pt x="698" y="158"/>
                    </a:cubicBezTo>
                    <a:lnTo>
                      <a:pt x="461" y="22"/>
                    </a:lnTo>
                    <a:cubicBezTo>
                      <a:pt x="435" y="7"/>
                      <a:pt x="401" y="0"/>
                      <a:pt x="36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051;p48">
                <a:extLst>
                  <a:ext uri="{FF2B5EF4-FFF2-40B4-BE49-F238E27FC236}">
                    <a16:creationId xmlns:a16="http://schemas.microsoft.com/office/drawing/2014/main" id="{5ACBAA4A-467E-9D1B-5B55-DFABB7EFBB28}"/>
                  </a:ext>
                </a:extLst>
              </p:cNvPr>
              <p:cNvSpPr/>
              <p:nvPr/>
            </p:nvSpPr>
            <p:spPr>
              <a:xfrm>
                <a:off x="7025024" y="8086635"/>
                <a:ext cx="82036" cy="45966"/>
              </a:xfrm>
              <a:custGeom>
                <a:avLst/>
                <a:gdLst/>
                <a:ahLst/>
                <a:cxnLst/>
                <a:rect l="l" t="t" r="r" b="b"/>
                <a:pathLst>
                  <a:path w="771" h="432" extrusionOk="0">
                    <a:moveTo>
                      <a:pt x="389" y="0"/>
                    </a:moveTo>
                    <a:cubicBezTo>
                      <a:pt x="355" y="0"/>
                      <a:pt x="321" y="8"/>
                      <a:pt x="296" y="22"/>
                    </a:cubicBezTo>
                    <a:lnTo>
                      <a:pt x="58" y="166"/>
                    </a:lnTo>
                    <a:cubicBezTo>
                      <a:pt x="1" y="195"/>
                      <a:pt x="1" y="245"/>
                      <a:pt x="51" y="272"/>
                    </a:cubicBezTo>
                    <a:lnTo>
                      <a:pt x="289" y="411"/>
                    </a:lnTo>
                    <a:cubicBezTo>
                      <a:pt x="318" y="424"/>
                      <a:pt x="352" y="431"/>
                      <a:pt x="386" y="431"/>
                    </a:cubicBezTo>
                    <a:cubicBezTo>
                      <a:pt x="420" y="431"/>
                      <a:pt x="454" y="424"/>
                      <a:pt x="482" y="411"/>
                    </a:cubicBezTo>
                    <a:lnTo>
                      <a:pt x="720" y="272"/>
                    </a:lnTo>
                    <a:cubicBezTo>
                      <a:pt x="770" y="245"/>
                      <a:pt x="770" y="195"/>
                      <a:pt x="720" y="166"/>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052;p48">
                <a:extLst>
                  <a:ext uri="{FF2B5EF4-FFF2-40B4-BE49-F238E27FC236}">
                    <a16:creationId xmlns:a16="http://schemas.microsoft.com/office/drawing/2014/main" id="{9DDA0B50-AFDC-1DA1-6E39-5E8B246C5DB4}"/>
                  </a:ext>
                </a:extLst>
              </p:cNvPr>
              <p:cNvSpPr/>
              <p:nvPr/>
            </p:nvSpPr>
            <p:spPr>
              <a:xfrm>
                <a:off x="7115361" y="8098871"/>
                <a:ext cx="76503" cy="42667"/>
              </a:xfrm>
              <a:custGeom>
                <a:avLst/>
                <a:gdLst/>
                <a:ahLst/>
                <a:cxnLst/>
                <a:rect l="l" t="t" r="r" b="b"/>
                <a:pathLst>
                  <a:path w="719" h="401" extrusionOk="0">
                    <a:moveTo>
                      <a:pt x="363" y="1"/>
                    </a:moveTo>
                    <a:cubicBezTo>
                      <a:pt x="329" y="1"/>
                      <a:pt x="295" y="7"/>
                      <a:pt x="266" y="21"/>
                    </a:cubicBezTo>
                    <a:lnTo>
                      <a:pt x="51" y="144"/>
                    </a:lnTo>
                    <a:cubicBezTo>
                      <a:pt x="1" y="173"/>
                      <a:pt x="1" y="223"/>
                      <a:pt x="51" y="252"/>
                    </a:cubicBezTo>
                    <a:lnTo>
                      <a:pt x="259" y="373"/>
                    </a:lnTo>
                    <a:cubicBezTo>
                      <a:pt x="284" y="391"/>
                      <a:pt x="319" y="400"/>
                      <a:pt x="353" y="400"/>
                    </a:cubicBezTo>
                    <a:cubicBezTo>
                      <a:pt x="387" y="400"/>
                      <a:pt x="421" y="391"/>
                      <a:pt x="446" y="373"/>
                    </a:cubicBezTo>
                    <a:lnTo>
                      <a:pt x="668" y="252"/>
                    </a:lnTo>
                    <a:cubicBezTo>
                      <a:pt x="718" y="223"/>
                      <a:pt x="718" y="173"/>
                      <a:pt x="668" y="144"/>
                    </a:cubicBezTo>
                    <a:lnTo>
                      <a:pt x="460" y="21"/>
                    </a:lnTo>
                    <a:cubicBezTo>
                      <a:pt x="431" y="7"/>
                      <a:pt x="397" y="1"/>
                      <a:pt x="36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053;p48">
                <a:extLst>
                  <a:ext uri="{FF2B5EF4-FFF2-40B4-BE49-F238E27FC236}">
                    <a16:creationId xmlns:a16="http://schemas.microsoft.com/office/drawing/2014/main" id="{0AB2891E-DB0E-C88F-DB8B-E378E54A4A59}"/>
                  </a:ext>
                </a:extLst>
              </p:cNvPr>
              <p:cNvSpPr/>
              <p:nvPr/>
            </p:nvSpPr>
            <p:spPr>
              <a:xfrm>
                <a:off x="6973844" y="8117917"/>
                <a:ext cx="78844" cy="44476"/>
              </a:xfrm>
              <a:custGeom>
                <a:avLst/>
                <a:gdLst/>
                <a:ahLst/>
                <a:cxnLst/>
                <a:rect l="l" t="t" r="r" b="b"/>
                <a:pathLst>
                  <a:path w="741" h="418" extrusionOk="0">
                    <a:moveTo>
                      <a:pt x="359" y="1"/>
                    </a:moveTo>
                    <a:cubicBezTo>
                      <a:pt x="325" y="1"/>
                      <a:pt x="291" y="8"/>
                      <a:pt x="266" y="22"/>
                    </a:cubicBezTo>
                    <a:lnTo>
                      <a:pt x="51" y="144"/>
                    </a:lnTo>
                    <a:cubicBezTo>
                      <a:pt x="1" y="173"/>
                      <a:pt x="1" y="223"/>
                      <a:pt x="51" y="253"/>
                    </a:cubicBezTo>
                    <a:lnTo>
                      <a:pt x="289" y="396"/>
                    </a:lnTo>
                    <a:cubicBezTo>
                      <a:pt x="317" y="411"/>
                      <a:pt x="351" y="418"/>
                      <a:pt x="384" y="418"/>
                    </a:cubicBezTo>
                    <a:cubicBezTo>
                      <a:pt x="418" y="418"/>
                      <a:pt x="450" y="411"/>
                      <a:pt x="475" y="396"/>
                    </a:cubicBezTo>
                    <a:lnTo>
                      <a:pt x="691" y="273"/>
                    </a:lnTo>
                    <a:cubicBezTo>
                      <a:pt x="741" y="237"/>
                      <a:pt x="741" y="194"/>
                      <a:pt x="691" y="167"/>
                    </a:cubicBezTo>
                    <a:lnTo>
                      <a:pt x="453" y="22"/>
                    </a:lnTo>
                    <a:cubicBezTo>
                      <a:pt x="428" y="8"/>
                      <a:pt x="394"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054;p48">
                <a:extLst>
                  <a:ext uri="{FF2B5EF4-FFF2-40B4-BE49-F238E27FC236}">
                    <a16:creationId xmlns:a16="http://schemas.microsoft.com/office/drawing/2014/main" id="{1CA9B52F-1935-43D9-453A-8C4DDD7A1C98}"/>
                  </a:ext>
                </a:extLst>
              </p:cNvPr>
              <p:cNvSpPr/>
              <p:nvPr/>
            </p:nvSpPr>
            <p:spPr>
              <a:xfrm>
                <a:off x="7061095" y="8128664"/>
                <a:ext cx="78844" cy="44263"/>
              </a:xfrm>
              <a:custGeom>
                <a:avLst/>
                <a:gdLst/>
                <a:ahLst/>
                <a:cxnLst/>
                <a:rect l="l" t="t" r="r" b="b"/>
                <a:pathLst>
                  <a:path w="741" h="416" extrusionOk="0">
                    <a:moveTo>
                      <a:pt x="386" y="0"/>
                    </a:moveTo>
                    <a:cubicBezTo>
                      <a:pt x="352" y="0"/>
                      <a:pt x="320" y="8"/>
                      <a:pt x="295" y="22"/>
                    </a:cubicBezTo>
                    <a:lnTo>
                      <a:pt x="50" y="159"/>
                    </a:lnTo>
                    <a:cubicBezTo>
                      <a:pt x="0" y="188"/>
                      <a:pt x="0" y="238"/>
                      <a:pt x="50" y="266"/>
                    </a:cubicBezTo>
                    <a:lnTo>
                      <a:pt x="259" y="388"/>
                    </a:lnTo>
                    <a:cubicBezTo>
                      <a:pt x="287" y="406"/>
                      <a:pt x="321" y="415"/>
                      <a:pt x="355" y="415"/>
                    </a:cubicBezTo>
                    <a:cubicBezTo>
                      <a:pt x="388" y="415"/>
                      <a:pt x="420" y="406"/>
                      <a:pt x="445" y="388"/>
                    </a:cubicBezTo>
                    <a:lnTo>
                      <a:pt x="690" y="252"/>
                    </a:lnTo>
                    <a:cubicBezTo>
                      <a:pt x="740" y="223"/>
                      <a:pt x="740" y="172"/>
                      <a:pt x="690" y="145"/>
                    </a:cubicBezTo>
                    <a:lnTo>
                      <a:pt x="481" y="22"/>
                    </a:lnTo>
                    <a:cubicBezTo>
                      <a:pt x="453" y="8"/>
                      <a:pt x="419" y="0"/>
                      <a:pt x="386"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055;p48">
                <a:extLst>
                  <a:ext uri="{FF2B5EF4-FFF2-40B4-BE49-F238E27FC236}">
                    <a16:creationId xmlns:a16="http://schemas.microsoft.com/office/drawing/2014/main" id="{74A395BD-BE1A-0C04-9FCD-6A91E27F3759}"/>
                  </a:ext>
                </a:extLst>
              </p:cNvPr>
              <p:cNvSpPr/>
              <p:nvPr/>
            </p:nvSpPr>
            <p:spPr>
              <a:xfrm>
                <a:off x="7144409" y="8140900"/>
                <a:ext cx="77355" cy="43625"/>
              </a:xfrm>
              <a:custGeom>
                <a:avLst/>
                <a:gdLst/>
                <a:ahLst/>
                <a:cxnLst/>
                <a:rect l="l" t="t" r="r" b="b"/>
                <a:pathLst>
                  <a:path w="727" h="410" extrusionOk="0">
                    <a:moveTo>
                      <a:pt x="363" y="1"/>
                    </a:moveTo>
                    <a:cubicBezTo>
                      <a:pt x="329" y="1"/>
                      <a:pt x="295" y="7"/>
                      <a:pt x="266" y="21"/>
                    </a:cubicBezTo>
                    <a:lnTo>
                      <a:pt x="50" y="151"/>
                    </a:lnTo>
                    <a:cubicBezTo>
                      <a:pt x="0" y="180"/>
                      <a:pt x="0" y="230"/>
                      <a:pt x="50" y="259"/>
                    </a:cubicBezTo>
                    <a:lnTo>
                      <a:pt x="273" y="389"/>
                    </a:lnTo>
                    <a:cubicBezTo>
                      <a:pt x="297" y="403"/>
                      <a:pt x="328" y="410"/>
                      <a:pt x="359" y="410"/>
                    </a:cubicBezTo>
                    <a:cubicBezTo>
                      <a:pt x="394" y="410"/>
                      <a:pt x="430" y="401"/>
                      <a:pt x="461" y="382"/>
                    </a:cubicBezTo>
                    <a:lnTo>
                      <a:pt x="677" y="259"/>
                    </a:lnTo>
                    <a:cubicBezTo>
                      <a:pt x="727" y="230"/>
                      <a:pt x="727" y="180"/>
                      <a:pt x="677" y="151"/>
                    </a:cubicBezTo>
                    <a:lnTo>
                      <a:pt x="454" y="21"/>
                    </a:lnTo>
                    <a:cubicBezTo>
                      <a:pt x="428" y="7"/>
                      <a:pt x="396" y="1"/>
                      <a:pt x="36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056;p48">
                <a:extLst>
                  <a:ext uri="{FF2B5EF4-FFF2-40B4-BE49-F238E27FC236}">
                    <a16:creationId xmlns:a16="http://schemas.microsoft.com/office/drawing/2014/main" id="{65B95DDD-8DD5-2B30-D9E0-88F3D247E278}"/>
                  </a:ext>
                </a:extLst>
              </p:cNvPr>
              <p:cNvSpPr/>
              <p:nvPr/>
            </p:nvSpPr>
            <p:spPr>
              <a:xfrm>
                <a:off x="7240704" y="8145476"/>
                <a:ext cx="77461" cy="42880"/>
              </a:xfrm>
              <a:custGeom>
                <a:avLst/>
                <a:gdLst/>
                <a:ahLst/>
                <a:cxnLst/>
                <a:rect l="l" t="t" r="r" b="b"/>
                <a:pathLst>
                  <a:path w="728" h="403" extrusionOk="0">
                    <a:moveTo>
                      <a:pt x="365" y="1"/>
                    </a:moveTo>
                    <a:cubicBezTo>
                      <a:pt x="332" y="1"/>
                      <a:pt x="299" y="8"/>
                      <a:pt x="274" y="21"/>
                    </a:cubicBezTo>
                    <a:lnTo>
                      <a:pt x="51" y="151"/>
                    </a:lnTo>
                    <a:cubicBezTo>
                      <a:pt x="1" y="180"/>
                      <a:pt x="1" y="230"/>
                      <a:pt x="51" y="259"/>
                    </a:cubicBezTo>
                    <a:lnTo>
                      <a:pt x="274" y="382"/>
                    </a:lnTo>
                    <a:cubicBezTo>
                      <a:pt x="299" y="396"/>
                      <a:pt x="332" y="403"/>
                      <a:pt x="365" y="403"/>
                    </a:cubicBezTo>
                    <a:cubicBezTo>
                      <a:pt x="398" y="403"/>
                      <a:pt x="432" y="396"/>
                      <a:pt x="462" y="382"/>
                    </a:cubicBezTo>
                    <a:lnTo>
                      <a:pt x="677" y="259"/>
                    </a:lnTo>
                    <a:cubicBezTo>
                      <a:pt x="727" y="230"/>
                      <a:pt x="727" y="180"/>
                      <a:pt x="677" y="151"/>
                    </a:cubicBezTo>
                    <a:lnTo>
                      <a:pt x="462" y="21"/>
                    </a:lnTo>
                    <a:cubicBezTo>
                      <a:pt x="432" y="8"/>
                      <a:pt x="398" y="1"/>
                      <a:pt x="365"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057;p48">
                <a:extLst>
                  <a:ext uri="{FF2B5EF4-FFF2-40B4-BE49-F238E27FC236}">
                    <a16:creationId xmlns:a16="http://schemas.microsoft.com/office/drawing/2014/main" id="{93FBA1FF-840C-6D55-B6DA-04C871B34B6F}"/>
                  </a:ext>
                </a:extLst>
              </p:cNvPr>
              <p:cNvSpPr/>
              <p:nvPr/>
            </p:nvSpPr>
            <p:spPr>
              <a:xfrm>
                <a:off x="6921920" y="8147710"/>
                <a:ext cx="79589" cy="44476"/>
              </a:xfrm>
              <a:custGeom>
                <a:avLst/>
                <a:gdLst/>
                <a:ahLst/>
                <a:cxnLst/>
                <a:rect l="l" t="t" r="r" b="b"/>
                <a:pathLst>
                  <a:path w="748" h="418" extrusionOk="0">
                    <a:moveTo>
                      <a:pt x="366" y="1"/>
                    </a:moveTo>
                    <a:cubicBezTo>
                      <a:pt x="332" y="1"/>
                      <a:pt x="298" y="8"/>
                      <a:pt x="273" y="23"/>
                    </a:cubicBezTo>
                    <a:lnTo>
                      <a:pt x="50" y="152"/>
                    </a:lnTo>
                    <a:cubicBezTo>
                      <a:pt x="0" y="182"/>
                      <a:pt x="0" y="232"/>
                      <a:pt x="50" y="259"/>
                    </a:cubicBezTo>
                    <a:lnTo>
                      <a:pt x="287" y="397"/>
                    </a:lnTo>
                    <a:cubicBezTo>
                      <a:pt x="312" y="411"/>
                      <a:pt x="346" y="418"/>
                      <a:pt x="380" y="418"/>
                    </a:cubicBezTo>
                    <a:cubicBezTo>
                      <a:pt x="414" y="418"/>
                      <a:pt x="449" y="411"/>
                      <a:pt x="475" y="397"/>
                    </a:cubicBezTo>
                    <a:lnTo>
                      <a:pt x="697" y="268"/>
                    </a:lnTo>
                    <a:cubicBezTo>
                      <a:pt x="747" y="238"/>
                      <a:pt x="747" y="188"/>
                      <a:pt x="697" y="159"/>
                    </a:cubicBezTo>
                    <a:lnTo>
                      <a:pt x="459" y="23"/>
                    </a:lnTo>
                    <a:cubicBezTo>
                      <a:pt x="434" y="8"/>
                      <a:pt x="400" y="1"/>
                      <a:pt x="366"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058;p48">
                <a:extLst>
                  <a:ext uri="{FF2B5EF4-FFF2-40B4-BE49-F238E27FC236}">
                    <a16:creationId xmlns:a16="http://schemas.microsoft.com/office/drawing/2014/main" id="{83554C09-F59B-6751-2F64-1AB896A5C7FB}"/>
                  </a:ext>
                </a:extLst>
              </p:cNvPr>
              <p:cNvSpPr/>
              <p:nvPr/>
            </p:nvSpPr>
            <p:spPr>
              <a:xfrm>
                <a:off x="7009809" y="8160053"/>
                <a:ext cx="75759" cy="42135"/>
              </a:xfrm>
              <a:custGeom>
                <a:avLst/>
                <a:gdLst/>
                <a:ahLst/>
                <a:cxnLst/>
                <a:rect l="l" t="t" r="r" b="b"/>
                <a:pathLst>
                  <a:path w="712" h="396" extrusionOk="0">
                    <a:moveTo>
                      <a:pt x="357" y="0"/>
                    </a:moveTo>
                    <a:cubicBezTo>
                      <a:pt x="324" y="0"/>
                      <a:pt x="291" y="8"/>
                      <a:pt x="266" y="22"/>
                    </a:cubicBezTo>
                    <a:lnTo>
                      <a:pt x="51" y="143"/>
                    </a:lnTo>
                    <a:cubicBezTo>
                      <a:pt x="1" y="172"/>
                      <a:pt x="1" y="223"/>
                      <a:pt x="51" y="252"/>
                    </a:cubicBezTo>
                    <a:lnTo>
                      <a:pt x="260" y="374"/>
                    </a:lnTo>
                    <a:cubicBezTo>
                      <a:pt x="285" y="388"/>
                      <a:pt x="319" y="395"/>
                      <a:pt x="353" y="395"/>
                    </a:cubicBezTo>
                    <a:cubicBezTo>
                      <a:pt x="387" y="395"/>
                      <a:pt x="421" y="388"/>
                      <a:pt x="446" y="374"/>
                    </a:cubicBezTo>
                    <a:lnTo>
                      <a:pt x="661" y="252"/>
                    </a:lnTo>
                    <a:cubicBezTo>
                      <a:pt x="712" y="223"/>
                      <a:pt x="712" y="172"/>
                      <a:pt x="661" y="143"/>
                    </a:cubicBezTo>
                    <a:lnTo>
                      <a:pt x="453" y="22"/>
                    </a:lnTo>
                    <a:cubicBezTo>
                      <a:pt x="424" y="8"/>
                      <a:pt x="390" y="0"/>
                      <a:pt x="35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059;p48">
                <a:extLst>
                  <a:ext uri="{FF2B5EF4-FFF2-40B4-BE49-F238E27FC236}">
                    <a16:creationId xmlns:a16="http://schemas.microsoft.com/office/drawing/2014/main" id="{52F92E8D-6D12-07FB-CE14-180C06D55085}"/>
                  </a:ext>
                </a:extLst>
              </p:cNvPr>
              <p:cNvSpPr/>
              <p:nvPr/>
            </p:nvSpPr>
            <p:spPr>
              <a:xfrm>
                <a:off x="7090037" y="8170693"/>
                <a:ext cx="79802" cy="45008"/>
              </a:xfrm>
              <a:custGeom>
                <a:avLst/>
                <a:gdLst/>
                <a:ahLst/>
                <a:cxnLst/>
                <a:rect l="l" t="t" r="r" b="b"/>
                <a:pathLst>
                  <a:path w="750" h="423" extrusionOk="0">
                    <a:moveTo>
                      <a:pt x="385" y="0"/>
                    </a:moveTo>
                    <a:cubicBezTo>
                      <a:pt x="353" y="0"/>
                      <a:pt x="321" y="8"/>
                      <a:pt x="296" y="22"/>
                    </a:cubicBezTo>
                    <a:lnTo>
                      <a:pt x="51" y="166"/>
                    </a:lnTo>
                    <a:cubicBezTo>
                      <a:pt x="1" y="195"/>
                      <a:pt x="1" y="245"/>
                      <a:pt x="51" y="274"/>
                    </a:cubicBezTo>
                    <a:lnTo>
                      <a:pt x="275" y="397"/>
                    </a:lnTo>
                    <a:cubicBezTo>
                      <a:pt x="300" y="414"/>
                      <a:pt x="334" y="423"/>
                      <a:pt x="368" y="423"/>
                    </a:cubicBezTo>
                    <a:cubicBezTo>
                      <a:pt x="402" y="423"/>
                      <a:pt x="436" y="414"/>
                      <a:pt x="461" y="397"/>
                    </a:cubicBezTo>
                    <a:lnTo>
                      <a:pt x="698" y="259"/>
                    </a:lnTo>
                    <a:cubicBezTo>
                      <a:pt x="749" y="231"/>
                      <a:pt x="749" y="181"/>
                      <a:pt x="698" y="152"/>
                    </a:cubicBezTo>
                    <a:lnTo>
                      <a:pt x="475" y="22"/>
                    </a:lnTo>
                    <a:cubicBezTo>
                      <a:pt x="450" y="8"/>
                      <a:pt x="418" y="0"/>
                      <a:pt x="38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060;p48">
                <a:extLst>
                  <a:ext uri="{FF2B5EF4-FFF2-40B4-BE49-F238E27FC236}">
                    <a16:creationId xmlns:a16="http://schemas.microsoft.com/office/drawing/2014/main" id="{456F0145-9EE9-B1A6-F9F2-568FF132B2AB}"/>
                  </a:ext>
                </a:extLst>
              </p:cNvPr>
              <p:cNvSpPr/>
              <p:nvPr/>
            </p:nvSpPr>
            <p:spPr>
              <a:xfrm>
                <a:off x="6872868" y="8177822"/>
                <a:ext cx="76716" cy="42667"/>
              </a:xfrm>
              <a:custGeom>
                <a:avLst/>
                <a:gdLst/>
                <a:ahLst/>
                <a:cxnLst/>
                <a:rect l="l" t="t" r="r" b="b"/>
                <a:pathLst>
                  <a:path w="721" h="401" extrusionOk="0">
                    <a:moveTo>
                      <a:pt x="334" y="1"/>
                    </a:moveTo>
                    <a:cubicBezTo>
                      <a:pt x="301" y="1"/>
                      <a:pt x="266" y="10"/>
                      <a:pt x="237" y="28"/>
                    </a:cubicBezTo>
                    <a:lnTo>
                      <a:pt x="58" y="128"/>
                    </a:lnTo>
                    <a:cubicBezTo>
                      <a:pt x="1" y="164"/>
                      <a:pt x="1" y="207"/>
                      <a:pt x="58" y="244"/>
                    </a:cubicBezTo>
                    <a:lnTo>
                      <a:pt x="296" y="380"/>
                    </a:lnTo>
                    <a:cubicBezTo>
                      <a:pt x="321" y="394"/>
                      <a:pt x="353" y="401"/>
                      <a:pt x="386" y="401"/>
                    </a:cubicBezTo>
                    <a:cubicBezTo>
                      <a:pt x="420" y="401"/>
                      <a:pt x="454" y="394"/>
                      <a:pt x="482" y="380"/>
                    </a:cubicBezTo>
                    <a:lnTo>
                      <a:pt x="662" y="271"/>
                    </a:lnTo>
                    <a:cubicBezTo>
                      <a:pt x="720" y="244"/>
                      <a:pt x="720" y="192"/>
                      <a:pt x="668" y="164"/>
                    </a:cubicBezTo>
                    <a:lnTo>
                      <a:pt x="425" y="28"/>
                    </a:lnTo>
                    <a:cubicBezTo>
                      <a:pt x="400" y="10"/>
                      <a:pt x="368" y="1"/>
                      <a:pt x="33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061;p48">
                <a:extLst>
                  <a:ext uri="{FF2B5EF4-FFF2-40B4-BE49-F238E27FC236}">
                    <a16:creationId xmlns:a16="http://schemas.microsoft.com/office/drawing/2014/main" id="{BE37D2DE-408E-D0ED-3513-FAA8199E28D9}"/>
                  </a:ext>
                </a:extLst>
              </p:cNvPr>
              <p:cNvSpPr/>
              <p:nvPr/>
            </p:nvSpPr>
            <p:spPr>
              <a:xfrm>
                <a:off x="6956926" y="8189740"/>
                <a:ext cx="77461" cy="42987"/>
              </a:xfrm>
              <a:custGeom>
                <a:avLst/>
                <a:gdLst/>
                <a:ahLst/>
                <a:cxnLst/>
                <a:rect l="l" t="t" r="r" b="b"/>
                <a:pathLst>
                  <a:path w="728" h="404" extrusionOk="0">
                    <a:moveTo>
                      <a:pt x="372" y="1"/>
                    </a:moveTo>
                    <a:cubicBezTo>
                      <a:pt x="338" y="1"/>
                      <a:pt x="304" y="8"/>
                      <a:pt x="275" y="23"/>
                    </a:cubicBezTo>
                    <a:lnTo>
                      <a:pt x="60" y="152"/>
                    </a:lnTo>
                    <a:cubicBezTo>
                      <a:pt x="8" y="182"/>
                      <a:pt x="1" y="232"/>
                      <a:pt x="60" y="261"/>
                    </a:cubicBezTo>
                    <a:lnTo>
                      <a:pt x="267" y="382"/>
                    </a:lnTo>
                    <a:cubicBezTo>
                      <a:pt x="292" y="396"/>
                      <a:pt x="327" y="404"/>
                      <a:pt x="361" y="404"/>
                    </a:cubicBezTo>
                    <a:cubicBezTo>
                      <a:pt x="396" y="404"/>
                      <a:pt x="430" y="396"/>
                      <a:pt x="455" y="382"/>
                    </a:cubicBezTo>
                    <a:lnTo>
                      <a:pt x="677" y="252"/>
                    </a:lnTo>
                    <a:cubicBezTo>
                      <a:pt x="727" y="225"/>
                      <a:pt x="727" y="175"/>
                      <a:pt x="677" y="145"/>
                    </a:cubicBezTo>
                    <a:lnTo>
                      <a:pt x="468" y="23"/>
                    </a:lnTo>
                    <a:cubicBezTo>
                      <a:pt x="440" y="8"/>
                      <a:pt x="406" y="1"/>
                      <a:pt x="37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062;p48">
                <a:extLst>
                  <a:ext uri="{FF2B5EF4-FFF2-40B4-BE49-F238E27FC236}">
                    <a16:creationId xmlns:a16="http://schemas.microsoft.com/office/drawing/2014/main" id="{FEF7984D-B252-F15C-4CDD-0A501B658476}"/>
                  </a:ext>
                </a:extLst>
              </p:cNvPr>
              <p:cNvSpPr/>
              <p:nvPr/>
            </p:nvSpPr>
            <p:spPr>
              <a:xfrm>
                <a:off x="7038857" y="8202082"/>
                <a:ext cx="76610" cy="42987"/>
              </a:xfrm>
              <a:custGeom>
                <a:avLst/>
                <a:gdLst/>
                <a:ahLst/>
                <a:cxnLst/>
                <a:rect l="l" t="t" r="r" b="b"/>
                <a:pathLst>
                  <a:path w="720" h="404" extrusionOk="0">
                    <a:moveTo>
                      <a:pt x="357" y="0"/>
                    </a:moveTo>
                    <a:cubicBezTo>
                      <a:pt x="323" y="0"/>
                      <a:pt x="291" y="8"/>
                      <a:pt x="266" y="22"/>
                    </a:cubicBezTo>
                    <a:lnTo>
                      <a:pt x="50" y="145"/>
                    </a:lnTo>
                    <a:cubicBezTo>
                      <a:pt x="0" y="179"/>
                      <a:pt x="0" y="223"/>
                      <a:pt x="50" y="252"/>
                    </a:cubicBezTo>
                    <a:lnTo>
                      <a:pt x="273" y="381"/>
                    </a:lnTo>
                    <a:cubicBezTo>
                      <a:pt x="299" y="396"/>
                      <a:pt x="331" y="403"/>
                      <a:pt x="364" y="403"/>
                    </a:cubicBezTo>
                    <a:cubicBezTo>
                      <a:pt x="398" y="403"/>
                      <a:pt x="432" y="396"/>
                      <a:pt x="461" y="381"/>
                    </a:cubicBezTo>
                    <a:lnTo>
                      <a:pt x="670" y="259"/>
                    </a:lnTo>
                    <a:cubicBezTo>
                      <a:pt x="720" y="231"/>
                      <a:pt x="720" y="179"/>
                      <a:pt x="670" y="152"/>
                    </a:cubicBezTo>
                    <a:lnTo>
                      <a:pt x="454" y="22"/>
                    </a:lnTo>
                    <a:cubicBezTo>
                      <a:pt x="425" y="8"/>
                      <a:pt x="390" y="0"/>
                      <a:pt x="35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063;p48">
                <a:extLst>
                  <a:ext uri="{FF2B5EF4-FFF2-40B4-BE49-F238E27FC236}">
                    <a16:creationId xmlns:a16="http://schemas.microsoft.com/office/drawing/2014/main" id="{4129CE6B-C9D0-A3EE-07C3-2F64954F63E0}"/>
                  </a:ext>
                </a:extLst>
              </p:cNvPr>
              <p:cNvSpPr/>
              <p:nvPr/>
            </p:nvSpPr>
            <p:spPr>
              <a:xfrm>
                <a:off x="6818602" y="8205913"/>
                <a:ext cx="81930" cy="45966"/>
              </a:xfrm>
              <a:custGeom>
                <a:avLst/>
                <a:gdLst/>
                <a:ahLst/>
                <a:cxnLst/>
                <a:rect l="l" t="t" r="r" b="b"/>
                <a:pathLst>
                  <a:path w="770" h="432" extrusionOk="0">
                    <a:moveTo>
                      <a:pt x="388" y="1"/>
                    </a:moveTo>
                    <a:cubicBezTo>
                      <a:pt x="354" y="1"/>
                      <a:pt x="320" y="8"/>
                      <a:pt x="295" y="23"/>
                    </a:cubicBezTo>
                    <a:lnTo>
                      <a:pt x="57" y="159"/>
                    </a:lnTo>
                    <a:cubicBezTo>
                      <a:pt x="0" y="195"/>
                      <a:pt x="0" y="238"/>
                      <a:pt x="57" y="273"/>
                    </a:cubicBezTo>
                    <a:lnTo>
                      <a:pt x="295" y="411"/>
                    </a:lnTo>
                    <a:cubicBezTo>
                      <a:pt x="320" y="425"/>
                      <a:pt x="354" y="432"/>
                      <a:pt x="388" y="432"/>
                    </a:cubicBezTo>
                    <a:cubicBezTo>
                      <a:pt x="422" y="432"/>
                      <a:pt x="456" y="425"/>
                      <a:pt x="482" y="411"/>
                    </a:cubicBezTo>
                    <a:lnTo>
                      <a:pt x="720" y="273"/>
                    </a:lnTo>
                    <a:cubicBezTo>
                      <a:pt x="770" y="238"/>
                      <a:pt x="770" y="195"/>
                      <a:pt x="720" y="159"/>
                    </a:cubicBezTo>
                    <a:lnTo>
                      <a:pt x="482" y="23"/>
                    </a:lnTo>
                    <a:cubicBezTo>
                      <a:pt x="456" y="8"/>
                      <a:pt x="422"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064;p48">
                <a:extLst>
                  <a:ext uri="{FF2B5EF4-FFF2-40B4-BE49-F238E27FC236}">
                    <a16:creationId xmlns:a16="http://schemas.microsoft.com/office/drawing/2014/main" id="{F1F910C5-B871-9B69-CEAF-E0D0CBD8A429}"/>
                  </a:ext>
                </a:extLst>
              </p:cNvPr>
              <p:cNvSpPr/>
              <p:nvPr/>
            </p:nvSpPr>
            <p:spPr>
              <a:xfrm>
                <a:off x="6908832" y="8219745"/>
                <a:ext cx="73524" cy="40539"/>
              </a:xfrm>
              <a:custGeom>
                <a:avLst/>
                <a:gdLst/>
                <a:ahLst/>
                <a:cxnLst/>
                <a:rect l="l" t="t" r="r" b="b"/>
                <a:pathLst>
                  <a:path w="691" h="381" extrusionOk="0">
                    <a:moveTo>
                      <a:pt x="331" y="0"/>
                    </a:moveTo>
                    <a:cubicBezTo>
                      <a:pt x="296" y="0"/>
                      <a:pt x="262" y="7"/>
                      <a:pt x="237" y="22"/>
                    </a:cubicBezTo>
                    <a:lnTo>
                      <a:pt x="51" y="129"/>
                    </a:lnTo>
                    <a:cubicBezTo>
                      <a:pt x="1" y="158"/>
                      <a:pt x="1" y="208"/>
                      <a:pt x="51" y="238"/>
                    </a:cubicBezTo>
                    <a:lnTo>
                      <a:pt x="260" y="358"/>
                    </a:lnTo>
                    <a:cubicBezTo>
                      <a:pt x="288" y="373"/>
                      <a:pt x="322" y="380"/>
                      <a:pt x="356" y="380"/>
                    </a:cubicBezTo>
                    <a:cubicBezTo>
                      <a:pt x="390" y="380"/>
                      <a:pt x="424" y="373"/>
                      <a:pt x="453" y="358"/>
                    </a:cubicBezTo>
                    <a:lnTo>
                      <a:pt x="632" y="251"/>
                    </a:lnTo>
                    <a:cubicBezTo>
                      <a:pt x="691" y="222"/>
                      <a:pt x="691" y="172"/>
                      <a:pt x="632" y="143"/>
                    </a:cubicBezTo>
                    <a:lnTo>
                      <a:pt x="425" y="22"/>
                    </a:lnTo>
                    <a:cubicBezTo>
                      <a:pt x="399" y="7"/>
                      <a:pt x="365" y="0"/>
                      <a:pt x="33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065;p48">
                <a:extLst>
                  <a:ext uri="{FF2B5EF4-FFF2-40B4-BE49-F238E27FC236}">
                    <a16:creationId xmlns:a16="http://schemas.microsoft.com/office/drawing/2014/main" id="{E8ACBDB5-D044-A693-244F-1BCC155CE2CF}"/>
                  </a:ext>
                </a:extLst>
              </p:cNvPr>
              <p:cNvSpPr/>
              <p:nvPr/>
            </p:nvSpPr>
            <p:spPr>
              <a:xfrm>
                <a:off x="6986187" y="8231982"/>
                <a:ext cx="78099" cy="43625"/>
              </a:xfrm>
              <a:custGeom>
                <a:avLst/>
                <a:gdLst/>
                <a:ahLst/>
                <a:cxnLst/>
                <a:rect l="l" t="t" r="r" b="b"/>
                <a:pathLst>
                  <a:path w="734" h="410" extrusionOk="0">
                    <a:moveTo>
                      <a:pt x="369" y="0"/>
                    </a:moveTo>
                    <a:cubicBezTo>
                      <a:pt x="335" y="0"/>
                      <a:pt x="301" y="7"/>
                      <a:pt x="273" y="21"/>
                    </a:cubicBezTo>
                    <a:lnTo>
                      <a:pt x="57" y="150"/>
                    </a:lnTo>
                    <a:cubicBezTo>
                      <a:pt x="0" y="180"/>
                      <a:pt x="0" y="230"/>
                      <a:pt x="57" y="259"/>
                    </a:cubicBezTo>
                    <a:lnTo>
                      <a:pt x="273" y="388"/>
                    </a:lnTo>
                    <a:cubicBezTo>
                      <a:pt x="298" y="402"/>
                      <a:pt x="332" y="409"/>
                      <a:pt x="366" y="409"/>
                    </a:cubicBezTo>
                    <a:cubicBezTo>
                      <a:pt x="400" y="409"/>
                      <a:pt x="434" y="402"/>
                      <a:pt x="459" y="388"/>
                    </a:cubicBezTo>
                    <a:lnTo>
                      <a:pt x="682" y="259"/>
                    </a:lnTo>
                    <a:cubicBezTo>
                      <a:pt x="733" y="230"/>
                      <a:pt x="733" y="180"/>
                      <a:pt x="682" y="150"/>
                    </a:cubicBezTo>
                    <a:lnTo>
                      <a:pt x="459" y="21"/>
                    </a:lnTo>
                    <a:cubicBezTo>
                      <a:pt x="434" y="7"/>
                      <a:pt x="402" y="0"/>
                      <a:pt x="36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066;p48">
                <a:extLst>
                  <a:ext uri="{FF2B5EF4-FFF2-40B4-BE49-F238E27FC236}">
                    <a16:creationId xmlns:a16="http://schemas.microsoft.com/office/drawing/2014/main" id="{E2598617-4150-31AC-46DB-A7D4D5410B7F}"/>
                  </a:ext>
                </a:extLst>
              </p:cNvPr>
              <p:cNvSpPr/>
              <p:nvPr/>
            </p:nvSpPr>
            <p:spPr>
              <a:xfrm>
                <a:off x="6854566" y="8247942"/>
                <a:ext cx="78844" cy="43731"/>
              </a:xfrm>
              <a:custGeom>
                <a:avLst/>
                <a:gdLst/>
                <a:ahLst/>
                <a:cxnLst/>
                <a:rect l="l" t="t" r="r" b="b"/>
                <a:pathLst>
                  <a:path w="741" h="411" extrusionOk="0">
                    <a:moveTo>
                      <a:pt x="388" y="1"/>
                    </a:moveTo>
                    <a:cubicBezTo>
                      <a:pt x="354" y="1"/>
                      <a:pt x="320" y="8"/>
                      <a:pt x="295" y="23"/>
                    </a:cubicBezTo>
                    <a:lnTo>
                      <a:pt x="50" y="159"/>
                    </a:lnTo>
                    <a:cubicBezTo>
                      <a:pt x="0" y="188"/>
                      <a:pt x="0" y="238"/>
                      <a:pt x="50" y="266"/>
                    </a:cubicBezTo>
                    <a:lnTo>
                      <a:pt x="266" y="388"/>
                    </a:lnTo>
                    <a:cubicBezTo>
                      <a:pt x="291" y="403"/>
                      <a:pt x="323" y="410"/>
                      <a:pt x="357" y="410"/>
                    </a:cubicBezTo>
                    <a:cubicBezTo>
                      <a:pt x="390" y="410"/>
                      <a:pt x="424" y="403"/>
                      <a:pt x="452" y="388"/>
                    </a:cubicBezTo>
                    <a:lnTo>
                      <a:pt x="690" y="252"/>
                    </a:lnTo>
                    <a:cubicBezTo>
                      <a:pt x="740" y="223"/>
                      <a:pt x="740" y="173"/>
                      <a:pt x="690" y="145"/>
                    </a:cubicBezTo>
                    <a:lnTo>
                      <a:pt x="482" y="23"/>
                    </a:lnTo>
                    <a:cubicBezTo>
                      <a:pt x="457" y="8"/>
                      <a:pt x="423" y="1"/>
                      <a:pt x="38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067;p48">
                <a:extLst>
                  <a:ext uri="{FF2B5EF4-FFF2-40B4-BE49-F238E27FC236}">
                    <a16:creationId xmlns:a16="http://schemas.microsoft.com/office/drawing/2014/main" id="{A184EF65-5968-3EC7-2507-3DD807D9714A}"/>
                  </a:ext>
                </a:extLst>
              </p:cNvPr>
              <p:cNvSpPr/>
              <p:nvPr/>
            </p:nvSpPr>
            <p:spPr>
              <a:xfrm>
                <a:off x="6937880" y="8261881"/>
                <a:ext cx="74269" cy="41178"/>
              </a:xfrm>
              <a:custGeom>
                <a:avLst/>
                <a:gdLst/>
                <a:ahLst/>
                <a:cxnLst/>
                <a:rect l="l" t="t" r="r" b="b"/>
                <a:pathLst>
                  <a:path w="698" h="387" extrusionOk="0">
                    <a:moveTo>
                      <a:pt x="332" y="1"/>
                    </a:moveTo>
                    <a:cubicBezTo>
                      <a:pt x="298" y="1"/>
                      <a:pt x="264" y="10"/>
                      <a:pt x="239" y="28"/>
                    </a:cubicBezTo>
                    <a:lnTo>
                      <a:pt x="51" y="135"/>
                    </a:lnTo>
                    <a:cubicBezTo>
                      <a:pt x="1" y="164"/>
                      <a:pt x="1" y="207"/>
                      <a:pt x="51" y="244"/>
                    </a:cubicBezTo>
                    <a:lnTo>
                      <a:pt x="273" y="366"/>
                    </a:lnTo>
                    <a:cubicBezTo>
                      <a:pt x="299" y="380"/>
                      <a:pt x="333" y="387"/>
                      <a:pt x="368" y="387"/>
                    </a:cubicBezTo>
                    <a:cubicBezTo>
                      <a:pt x="402" y="387"/>
                      <a:pt x="436" y="380"/>
                      <a:pt x="461" y="366"/>
                    </a:cubicBezTo>
                    <a:lnTo>
                      <a:pt x="647" y="257"/>
                    </a:lnTo>
                    <a:cubicBezTo>
                      <a:pt x="697" y="230"/>
                      <a:pt x="697" y="178"/>
                      <a:pt x="647" y="150"/>
                    </a:cubicBezTo>
                    <a:lnTo>
                      <a:pt x="425" y="28"/>
                    </a:lnTo>
                    <a:cubicBezTo>
                      <a:pt x="400" y="10"/>
                      <a:pt x="366" y="1"/>
                      <a:pt x="33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068;p48">
                <a:extLst>
                  <a:ext uri="{FF2B5EF4-FFF2-40B4-BE49-F238E27FC236}">
                    <a16:creationId xmlns:a16="http://schemas.microsoft.com/office/drawing/2014/main" id="{0EF5327F-636D-7EC2-5816-2FE61DB21013}"/>
                  </a:ext>
                </a:extLst>
              </p:cNvPr>
              <p:cNvSpPr/>
              <p:nvPr/>
            </p:nvSpPr>
            <p:spPr>
              <a:xfrm>
                <a:off x="6803386" y="8279331"/>
                <a:ext cx="75652" cy="42135"/>
              </a:xfrm>
              <a:custGeom>
                <a:avLst/>
                <a:gdLst/>
                <a:ahLst/>
                <a:cxnLst/>
                <a:rect l="l" t="t" r="r" b="b"/>
                <a:pathLst>
                  <a:path w="711" h="396" extrusionOk="0">
                    <a:moveTo>
                      <a:pt x="359" y="1"/>
                    </a:moveTo>
                    <a:cubicBezTo>
                      <a:pt x="325" y="1"/>
                      <a:pt x="291" y="8"/>
                      <a:pt x="266" y="23"/>
                    </a:cubicBezTo>
                    <a:lnTo>
                      <a:pt x="50" y="143"/>
                    </a:lnTo>
                    <a:cubicBezTo>
                      <a:pt x="0" y="173"/>
                      <a:pt x="0" y="223"/>
                      <a:pt x="50" y="252"/>
                    </a:cubicBezTo>
                    <a:lnTo>
                      <a:pt x="259" y="375"/>
                    </a:lnTo>
                    <a:cubicBezTo>
                      <a:pt x="287" y="388"/>
                      <a:pt x="321" y="395"/>
                      <a:pt x="355" y="395"/>
                    </a:cubicBezTo>
                    <a:cubicBezTo>
                      <a:pt x="388" y="395"/>
                      <a:pt x="420" y="388"/>
                      <a:pt x="445" y="375"/>
                    </a:cubicBezTo>
                    <a:lnTo>
                      <a:pt x="661" y="252"/>
                    </a:lnTo>
                    <a:cubicBezTo>
                      <a:pt x="711" y="223"/>
                      <a:pt x="711" y="173"/>
                      <a:pt x="661" y="143"/>
                    </a:cubicBezTo>
                    <a:lnTo>
                      <a:pt x="452" y="23"/>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069;p48">
                <a:extLst>
                  <a:ext uri="{FF2B5EF4-FFF2-40B4-BE49-F238E27FC236}">
                    <a16:creationId xmlns:a16="http://schemas.microsoft.com/office/drawing/2014/main" id="{B54FD376-3E2E-ABCA-0AE4-65F134145A00}"/>
                  </a:ext>
                </a:extLst>
              </p:cNvPr>
              <p:cNvSpPr/>
              <p:nvPr/>
            </p:nvSpPr>
            <p:spPr>
              <a:xfrm>
                <a:off x="6883508" y="8289972"/>
                <a:ext cx="79802" cy="44476"/>
              </a:xfrm>
              <a:custGeom>
                <a:avLst/>
                <a:gdLst/>
                <a:ahLst/>
                <a:cxnLst/>
                <a:rect l="l" t="t" r="r" b="b"/>
                <a:pathLst>
                  <a:path w="750" h="418" extrusionOk="0">
                    <a:moveTo>
                      <a:pt x="386" y="1"/>
                    </a:moveTo>
                    <a:cubicBezTo>
                      <a:pt x="353" y="1"/>
                      <a:pt x="321" y="8"/>
                      <a:pt x="296" y="23"/>
                    </a:cubicBezTo>
                    <a:lnTo>
                      <a:pt x="51" y="159"/>
                    </a:lnTo>
                    <a:cubicBezTo>
                      <a:pt x="1" y="195"/>
                      <a:pt x="1" y="238"/>
                      <a:pt x="51" y="275"/>
                    </a:cubicBezTo>
                    <a:lnTo>
                      <a:pt x="275" y="397"/>
                    </a:lnTo>
                    <a:cubicBezTo>
                      <a:pt x="300" y="411"/>
                      <a:pt x="334" y="418"/>
                      <a:pt x="368" y="418"/>
                    </a:cubicBezTo>
                    <a:cubicBezTo>
                      <a:pt x="402" y="418"/>
                      <a:pt x="436" y="411"/>
                      <a:pt x="461" y="397"/>
                    </a:cubicBezTo>
                    <a:lnTo>
                      <a:pt x="698" y="259"/>
                    </a:lnTo>
                    <a:cubicBezTo>
                      <a:pt x="750" y="232"/>
                      <a:pt x="750" y="181"/>
                      <a:pt x="698" y="152"/>
                    </a:cubicBezTo>
                    <a:lnTo>
                      <a:pt x="482" y="23"/>
                    </a:lnTo>
                    <a:cubicBezTo>
                      <a:pt x="454" y="8"/>
                      <a:pt x="420" y="1"/>
                      <a:pt x="386"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070;p48">
                <a:extLst>
                  <a:ext uri="{FF2B5EF4-FFF2-40B4-BE49-F238E27FC236}">
                    <a16:creationId xmlns:a16="http://schemas.microsoft.com/office/drawing/2014/main" id="{FA231DEE-4424-C21E-B4A0-75D1DF2F6298}"/>
                  </a:ext>
                </a:extLst>
              </p:cNvPr>
              <p:cNvSpPr/>
              <p:nvPr/>
            </p:nvSpPr>
            <p:spPr>
              <a:xfrm>
                <a:off x="6884253" y="8352005"/>
                <a:ext cx="76716" cy="42667"/>
              </a:xfrm>
              <a:custGeom>
                <a:avLst/>
                <a:gdLst/>
                <a:ahLst/>
                <a:cxnLst/>
                <a:rect l="l" t="t" r="r" b="b"/>
                <a:pathLst>
                  <a:path w="721" h="401" extrusionOk="0">
                    <a:moveTo>
                      <a:pt x="361" y="0"/>
                    </a:moveTo>
                    <a:cubicBezTo>
                      <a:pt x="327" y="0"/>
                      <a:pt x="293" y="7"/>
                      <a:pt x="268" y="21"/>
                    </a:cubicBezTo>
                    <a:lnTo>
                      <a:pt x="53" y="144"/>
                    </a:lnTo>
                    <a:cubicBezTo>
                      <a:pt x="1" y="173"/>
                      <a:pt x="1" y="223"/>
                      <a:pt x="53" y="252"/>
                    </a:cubicBezTo>
                    <a:lnTo>
                      <a:pt x="268" y="375"/>
                    </a:lnTo>
                    <a:cubicBezTo>
                      <a:pt x="297" y="392"/>
                      <a:pt x="331" y="401"/>
                      <a:pt x="364" y="401"/>
                    </a:cubicBezTo>
                    <a:cubicBezTo>
                      <a:pt x="397" y="401"/>
                      <a:pt x="429" y="392"/>
                      <a:pt x="454" y="375"/>
                    </a:cubicBezTo>
                    <a:lnTo>
                      <a:pt x="670" y="252"/>
                    </a:lnTo>
                    <a:cubicBezTo>
                      <a:pt x="720" y="223"/>
                      <a:pt x="720" y="173"/>
                      <a:pt x="670" y="144"/>
                    </a:cubicBezTo>
                    <a:lnTo>
                      <a:pt x="454" y="21"/>
                    </a:lnTo>
                    <a:cubicBezTo>
                      <a:pt x="429" y="7"/>
                      <a:pt x="395" y="0"/>
                      <a:pt x="36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071;p48">
                <a:extLst>
                  <a:ext uri="{FF2B5EF4-FFF2-40B4-BE49-F238E27FC236}">
                    <a16:creationId xmlns:a16="http://schemas.microsoft.com/office/drawing/2014/main" id="{E19F16BA-B8C3-29BB-E668-7E25877FF971}"/>
                  </a:ext>
                </a:extLst>
              </p:cNvPr>
              <p:cNvSpPr/>
              <p:nvPr/>
            </p:nvSpPr>
            <p:spPr>
              <a:xfrm>
                <a:off x="6835414" y="8381053"/>
                <a:ext cx="74269" cy="42029"/>
              </a:xfrm>
              <a:custGeom>
                <a:avLst/>
                <a:gdLst/>
                <a:ahLst/>
                <a:cxnLst/>
                <a:rect l="l" t="t" r="r" b="b"/>
                <a:pathLst>
                  <a:path w="698" h="395" extrusionOk="0">
                    <a:moveTo>
                      <a:pt x="335" y="0"/>
                    </a:moveTo>
                    <a:cubicBezTo>
                      <a:pt x="301" y="0"/>
                      <a:pt x="267" y="8"/>
                      <a:pt x="237" y="22"/>
                    </a:cubicBezTo>
                    <a:lnTo>
                      <a:pt x="51" y="136"/>
                    </a:lnTo>
                    <a:cubicBezTo>
                      <a:pt x="1" y="166"/>
                      <a:pt x="1" y="216"/>
                      <a:pt x="51" y="245"/>
                    </a:cubicBezTo>
                    <a:lnTo>
                      <a:pt x="267" y="367"/>
                    </a:lnTo>
                    <a:cubicBezTo>
                      <a:pt x="295" y="386"/>
                      <a:pt x="329" y="395"/>
                      <a:pt x="362" y="395"/>
                    </a:cubicBezTo>
                    <a:cubicBezTo>
                      <a:pt x="396" y="395"/>
                      <a:pt x="428" y="386"/>
                      <a:pt x="453" y="367"/>
                    </a:cubicBezTo>
                    <a:lnTo>
                      <a:pt x="648" y="259"/>
                    </a:lnTo>
                    <a:cubicBezTo>
                      <a:pt x="698" y="231"/>
                      <a:pt x="698" y="179"/>
                      <a:pt x="648" y="152"/>
                    </a:cubicBezTo>
                    <a:lnTo>
                      <a:pt x="432" y="22"/>
                    </a:lnTo>
                    <a:cubicBezTo>
                      <a:pt x="403" y="8"/>
                      <a:pt x="369" y="0"/>
                      <a:pt x="33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072;p48">
                <a:extLst>
                  <a:ext uri="{FF2B5EF4-FFF2-40B4-BE49-F238E27FC236}">
                    <a16:creationId xmlns:a16="http://schemas.microsoft.com/office/drawing/2014/main" id="{E1504798-6007-F513-51DC-C87143DFB321}"/>
                  </a:ext>
                </a:extLst>
              </p:cNvPr>
              <p:cNvSpPr/>
              <p:nvPr/>
            </p:nvSpPr>
            <p:spPr>
              <a:xfrm>
                <a:off x="7292735" y="8115044"/>
                <a:ext cx="77355" cy="43519"/>
              </a:xfrm>
              <a:custGeom>
                <a:avLst/>
                <a:gdLst/>
                <a:ahLst/>
                <a:cxnLst/>
                <a:rect l="l" t="t" r="r" b="b"/>
                <a:pathLst>
                  <a:path w="727" h="409" extrusionOk="0">
                    <a:moveTo>
                      <a:pt x="368" y="1"/>
                    </a:moveTo>
                    <a:cubicBezTo>
                      <a:pt x="334" y="1"/>
                      <a:pt x="299" y="10"/>
                      <a:pt x="274" y="28"/>
                    </a:cubicBezTo>
                    <a:lnTo>
                      <a:pt x="52" y="150"/>
                    </a:lnTo>
                    <a:cubicBezTo>
                      <a:pt x="0" y="178"/>
                      <a:pt x="0" y="230"/>
                      <a:pt x="52" y="257"/>
                    </a:cubicBezTo>
                    <a:lnTo>
                      <a:pt x="268" y="387"/>
                    </a:lnTo>
                    <a:cubicBezTo>
                      <a:pt x="296" y="401"/>
                      <a:pt x="330" y="409"/>
                      <a:pt x="364" y="409"/>
                    </a:cubicBezTo>
                    <a:cubicBezTo>
                      <a:pt x="398" y="409"/>
                      <a:pt x="432" y="401"/>
                      <a:pt x="461" y="387"/>
                    </a:cubicBezTo>
                    <a:lnTo>
                      <a:pt x="676" y="257"/>
                    </a:lnTo>
                    <a:cubicBezTo>
                      <a:pt x="726" y="230"/>
                      <a:pt x="726" y="178"/>
                      <a:pt x="676" y="150"/>
                    </a:cubicBezTo>
                    <a:lnTo>
                      <a:pt x="461" y="28"/>
                    </a:lnTo>
                    <a:cubicBezTo>
                      <a:pt x="436" y="10"/>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073;p48">
                <a:extLst>
                  <a:ext uri="{FF2B5EF4-FFF2-40B4-BE49-F238E27FC236}">
                    <a16:creationId xmlns:a16="http://schemas.microsoft.com/office/drawing/2014/main" id="{69F26841-AE77-4CD2-A482-35F10FB6A53C}"/>
                  </a:ext>
                </a:extLst>
              </p:cNvPr>
              <p:cNvSpPr/>
              <p:nvPr/>
            </p:nvSpPr>
            <p:spPr>
              <a:xfrm>
                <a:off x="7344873" y="8085890"/>
                <a:ext cx="77355" cy="42774"/>
              </a:xfrm>
              <a:custGeom>
                <a:avLst/>
                <a:gdLst/>
                <a:ahLst/>
                <a:cxnLst/>
                <a:rect l="l" t="t" r="r" b="b"/>
                <a:pathLst>
                  <a:path w="727" h="402" extrusionOk="0">
                    <a:moveTo>
                      <a:pt x="359" y="0"/>
                    </a:moveTo>
                    <a:cubicBezTo>
                      <a:pt x="325" y="0"/>
                      <a:pt x="291" y="7"/>
                      <a:pt x="266" y="21"/>
                    </a:cubicBezTo>
                    <a:lnTo>
                      <a:pt x="57" y="143"/>
                    </a:lnTo>
                    <a:cubicBezTo>
                      <a:pt x="0" y="173"/>
                      <a:pt x="0" y="223"/>
                      <a:pt x="50" y="252"/>
                    </a:cubicBezTo>
                    <a:lnTo>
                      <a:pt x="273" y="381"/>
                    </a:lnTo>
                    <a:cubicBezTo>
                      <a:pt x="298" y="395"/>
                      <a:pt x="332" y="402"/>
                      <a:pt x="366" y="402"/>
                    </a:cubicBezTo>
                    <a:cubicBezTo>
                      <a:pt x="400" y="402"/>
                      <a:pt x="434" y="395"/>
                      <a:pt x="459" y="381"/>
                    </a:cubicBezTo>
                    <a:lnTo>
                      <a:pt x="668" y="259"/>
                    </a:lnTo>
                    <a:cubicBezTo>
                      <a:pt x="726" y="223"/>
                      <a:pt x="726" y="179"/>
                      <a:pt x="675" y="150"/>
                    </a:cubicBezTo>
                    <a:lnTo>
                      <a:pt x="452" y="21"/>
                    </a:lnTo>
                    <a:cubicBezTo>
                      <a:pt x="427" y="7"/>
                      <a:pt x="393" y="0"/>
                      <a:pt x="35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074;p48">
                <a:extLst>
                  <a:ext uri="{FF2B5EF4-FFF2-40B4-BE49-F238E27FC236}">
                    <a16:creationId xmlns:a16="http://schemas.microsoft.com/office/drawing/2014/main" id="{FBF789C8-B9DF-3739-9B49-4612B8D5DB8F}"/>
                  </a:ext>
                </a:extLst>
              </p:cNvPr>
              <p:cNvSpPr/>
              <p:nvPr/>
            </p:nvSpPr>
            <p:spPr>
              <a:xfrm>
                <a:off x="7396053" y="8054501"/>
                <a:ext cx="80334" cy="44476"/>
              </a:xfrm>
              <a:custGeom>
                <a:avLst/>
                <a:gdLst/>
                <a:ahLst/>
                <a:cxnLst/>
                <a:rect l="l" t="t" r="r" b="b"/>
                <a:pathLst>
                  <a:path w="755" h="418" extrusionOk="0">
                    <a:moveTo>
                      <a:pt x="389" y="0"/>
                    </a:moveTo>
                    <a:cubicBezTo>
                      <a:pt x="354" y="0"/>
                      <a:pt x="320" y="8"/>
                      <a:pt x="295" y="22"/>
                    </a:cubicBezTo>
                    <a:lnTo>
                      <a:pt x="57" y="159"/>
                    </a:lnTo>
                    <a:cubicBezTo>
                      <a:pt x="0" y="186"/>
                      <a:pt x="0" y="238"/>
                      <a:pt x="57" y="266"/>
                    </a:cubicBezTo>
                    <a:lnTo>
                      <a:pt x="273" y="395"/>
                    </a:lnTo>
                    <a:cubicBezTo>
                      <a:pt x="298" y="410"/>
                      <a:pt x="332" y="417"/>
                      <a:pt x="366" y="417"/>
                    </a:cubicBezTo>
                    <a:cubicBezTo>
                      <a:pt x="401" y="417"/>
                      <a:pt x="435" y="410"/>
                      <a:pt x="461" y="395"/>
                    </a:cubicBezTo>
                    <a:lnTo>
                      <a:pt x="697" y="259"/>
                    </a:lnTo>
                    <a:cubicBezTo>
                      <a:pt x="754" y="223"/>
                      <a:pt x="754" y="179"/>
                      <a:pt x="697" y="152"/>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075;p48">
                <a:extLst>
                  <a:ext uri="{FF2B5EF4-FFF2-40B4-BE49-F238E27FC236}">
                    <a16:creationId xmlns:a16="http://schemas.microsoft.com/office/drawing/2014/main" id="{45B43133-73EE-AF81-AF13-791096940619}"/>
                  </a:ext>
                </a:extLst>
              </p:cNvPr>
              <p:cNvSpPr/>
              <p:nvPr/>
            </p:nvSpPr>
            <p:spPr>
              <a:xfrm>
                <a:off x="6566958" y="8412442"/>
                <a:ext cx="81930" cy="45115"/>
              </a:xfrm>
              <a:custGeom>
                <a:avLst/>
                <a:gdLst/>
                <a:ahLst/>
                <a:cxnLst/>
                <a:rect l="l" t="t" r="r" b="b"/>
                <a:pathLst>
                  <a:path w="770" h="424" extrusionOk="0">
                    <a:moveTo>
                      <a:pt x="411" y="0"/>
                    </a:moveTo>
                    <a:cubicBezTo>
                      <a:pt x="377" y="0"/>
                      <a:pt x="342" y="8"/>
                      <a:pt x="317" y="22"/>
                    </a:cubicBezTo>
                    <a:lnTo>
                      <a:pt x="59" y="173"/>
                    </a:lnTo>
                    <a:cubicBezTo>
                      <a:pt x="7" y="202"/>
                      <a:pt x="0" y="252"/>
                      <a:pt x="59" y="281"/>
                    </a:cubicBezTo>
                    <a:lnTo>
                      <a:pt x="266" y="402"/>
                    </a:lnTo>
                    <a:cubicBezTo>
                      <a:pt x="292" y="417"/>
                      <a:pt x="326" y="424"/>
                      <a:pt x="360" y="424"/>
                    </a:cubicBezTo>
                    <a:cubicBezTo>
                      <a:pt x="395" y="424"/>
                      <a:pt x="429" y="417"/>
                      <a:pt x="454" y="402"/>
                    </a:cubicBezTo>
                    <a:lnTo>
                      <a:pt x="719" y="252"/>
                    </a:lnTo>
                    <a:cubicBezTo>
                      <a:pt x="769" y="223"/>
                      <a:pt x="769" y="173"/>
                      <a:pt x="719" y="143"/>
                    </a:cubicBezTo>
                    <a:lnTo>
                      <a:pt x="504" y="22"/>
                    </a:lnTo>
                    <a:cubicBezTo>
                      <a:pt x="479" y="8"/>
                      <a:pt x="445" y="0"/>
                      <a:pt x="411"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076;p48">
                <a:extLst>
                  <a:ext uri="{FF2B5EF4-FFF2-40B4-BE49-F238E27FC236}">
                    <a16:creationId xmlns:a16="http://schemas.microsoft.com/office/drawing/2014/main" id="{52221366-5885-F266-4756-98E3D7114703}"/>
                  </a:ext>
                </a:extLst>
              </p:cNvPr>
              <p:cNvSpPr/>
              <p:nvPr/>
            </p:nvSpPr>
            <p:spPr>
              <a:xfrm>
                <a:off x="6618138" y="8441596"/>
                <a:ext cx="82675" cy="46711"/>
              </a:xfrm>
              <a:custGeom>
                <a:avLst/>
                <a:gdLst/>
                <a:ahLst/>
                <a:cxnLst/>
                <a:rect l="l" t="t" r="r" b="b"/>
                <a:pathLst>
                  <a:path w="777" h="439" extrusionOk="0">
                    <a:moveTo>
                      <a:pt x="411" y="1"/>
                    </a:moveTo>
                    <a:cubicBezTo>
                      <a:pt x="377" y="1"/>
                      <a:pt x="343" y="10"/>
                      <a:pt x="318" y="28"/>
                    </a:cubicBezTo>
                    <a:lnTo>
                      <a:pt x="52" y="180"/>
                    </a:lnTo>
                    <a:cubicBezTo>
                      <a:pt x="0" y="207"/>
                      <a:pt x="0" y="257"/>
                      <a:pt x="52" y="287"/>
                    </a:cubicBezTo>
                    <a:lnTo>
                      <a:pt x="275" y="416"/>
                    </a:lnTo>
                    <a:cubicBezTo>
                      <a:pt x="300" y="431"/>
                      <a:pt x="334" y="438"/>
                      <a:pt x="368" y="438"/>
                    </a:cubicBezTo>
                    <a:cubicBezTo>
                      <a:pt x="402" y="438"/>
                      <a:pt x="436" y="431"/>
                      <a:pt x="461" y="416"/>
                    </a:cubicBezTo>
                    <a:lnTo>
                      <a:pt x="720" y="257"/>
                    </a:lnTo>
                    <a:cubicBezTo>
                      <a:pt x="777" y="230"/>
                      <a:pt x="777" y="180"/>
                      <a:pt x="727" y="150"/>
                    </a:cubicBezTo>
                    <a:lnTo>
                      <a:pt x="504" y="28"/>
                    </a:lnTo>
                    <a:cubicBezTo>
                      <a:pt x="479" y="10"/>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077;p48">
                <a:extLst>
                  <a:ext uri="{FF2B5EF4-FFF2-40B4-BE49-F238E27FC236}">
                    <a16:creationId xmlns:a16="http://schemas.microsoft.com/office/drawing/2014/main" id="{57CA6C7C-1488-CA99-2888-319222193BE6}"/>
                  </a:ext>
                </a:extLst>
              </p:cNvPr>
              <p:cNvSpPr/>
              <p:nvPr/>
            </p:nvSpPr>
            <p:spPr>
              <a:xfrm>
                <a:off x="7196334" y="8110788"/>
                <a:ext cx="78099" cy="43199"/>
              </a:xfrm>
              <a:custGeom>
                <a:avLst/>
                <a:gdLst/>
                <a:ahLst/>
                <a:cxnLst/>
                <a:rect l="l" t="t" r="r" b="b"/>
                <a:pathLst>
                  <a:path w="734" h="406" extrusionOk="0">
                    <a:moveTo>
                      <a:pt x="373" y="0"/>
                    </a:moveTo>
                    <a:cubicBezTo>
                      <a:pt x="337" y="0"/>
                      <a:pt x="301" y="9"/>
                      <a:pt x="275" y="25"/>
                    </a:cubicBezTo>
                    <a:lnTo>
                      <a:pt x="52" y="147"/>
                    </a:lnTo>
                    <a:cubicBezTo>
                      <a:pt x="0" y="184"/>
                      <a:pt x="0" y="227"/>
                      <a:pt x="52" y="261"/>
                    </a:cubicBezTo>
                    <a:lnTo>
                      <a:pt x="275" y="384"/>
                    </a:lnTo>
                    <a:cubicBezTo>
                      <a:pt x="300" y="398"/>
                      <a:pt x="332" y="406"/>
                      <a:pt x="365" y="406"/>
                    </a:cubicBezTo>
                    <a:cubicBezTo>
                      <a:pt x="399" y="406"/>
                      <a:pt x="433" y="398"/>
                      <a:pt x="461" y="384"/>
                    </a:cubicBezTo>
                    <a:lnTo>
                      <a:pt x="677" y="261"/>
                    </a:lnTo>
                    <a:cubicBezTo>
                      <a:pt x="727" y="227"/>
                      <a:pt x="734" y="184"/>
                      <a:pt x="677" y="147"/>
                    </a:cubicBezTo>
                    <a:lnTo>
                      <a:pt x="461" y="25"/>
                    </a:lnTo>
                    <a:cubicBezTo>
                      <a:pt x="437" y="8"/>
                      <a:pt x="406" y="0"/>
                      <a:pt x="37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078;p48">
                <a:extLst>
                  <a:ext uri="{FF2B5EF4-FFF2-40B4-BE49-F238E27FC236}">
                    <a16:creationId xmlns:a16="http://schemas.microsoft.com/office/drawing/2014/main" id="{94A69E0C-29D8-D113-F795-C48B5223CAA7}"/>
                  </a:ext>
                </a:extLst>
              </p:cNvPr>
              <p:cNvSpPr/>
              <p:nvPr/>
            </p:nvSpPr>
            <p:spPr>
              <a:xfrm>
                <a:off x="7165158" y="7909154"/>
                <a:ext cx="59692" cy="32985"/>
              </a:xfrm>
              <a:custGeom>
                <a:avLst/>
                <a:gdLst/>
                <a:ahLst/>
                <a:cxnLst/>
                <a:rect l="l" t="t" r="r" b="b"/>
                <a:pathLst>
                  <a:path w="561" h="310" extrusionOk="0">
                    <a:moveTo>
                      <a:pt x="383" y="0"/>
                    </a:moveTo>
                    <a:cubicBezTo>
                      <a:pt x="350" y="0"/>
                      <a:pt x="316" y="8"/>
                      <a:pt x="287" y="22"/>
                    </a:cubicBezTo>
                    <a:lnTo>
                      <a:pt x="50" y="158"/>
                    </a:lnTo>
                    <a:cubicBezTo>
                      <a:pt x="0" y="188"/>
                      <a:pt x="0" y="238"/>
                      <a:pt x="50" y="267"/>
                    </a:cubicBezTo>
                    <a:lnTo>
                      <a:pt x="86" y="288"/>
                    </a:lnTo>
                    <a:cubicBezTo>
                      <a:pt x="111" y="303"/>
                      <a:pt x="146" y="310"/>
                      <a:pt x="180" y="310"/>
                    </a:cubicBezTo>
                    <a:cubicBezTo>
                      <a:pt x="214" y="310"/>
                      <a:pt x="248" y="303"/>
                      <a:pt x="273" y="288"/>
                    </a:cubicBezTo>
                    <a:lnTo>
                      <a:pt x="509" y="152"/>
                    </a:lnTo>
                    <a:cubicBezTo>
                      <a:pt x="561" y="122"/>
                      <a:pt x="561" y="72"/>
                      <a:pt x="509" y="43"/>
                    </a:cubicBezTo>
                    <a:lnTo>
                      <a:pt x="475" y="22"/>
                    </a:lnTo>
                    <a:cubicBezTo>
                      <a:pt x="449" y="8"/>
                      <a:pt x="416" y="0"/>
                      <a:pt x="38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079;p48">
                <a:extLst>
                  <a:ext uri="{FF2B5EF4-FFF2-40B4-BE49-F238E27FC236}">
                    <a16:creationId xmlns:a16="http://schemas.microsoft.com/office/drawing/2014/main" id="{EC60DC37-6A7B-C457-7961-3CCA4F7906F6}"/>
                  </a:ext>
                </a:extLst>
              </p:cNvPr>
              <p:cNvSpPr/>
              <p:nvPr/>
            </p:nvSpPr>
            <p:spPr>
              <a:xfrm>
                <a:off x="7219317" y="7876275"/>
                <a:ext cx="62139" cy="34474"/>
              </a:xfrm>
              <a:custGeom>
                <a:avLst/>
                <a:gdLst/>
                <a:ahLst/>
                <a:cxnLst/>
                <a:rect l="l" t="t" r="r" b="b"/>
                <a:pathLst>
                  <a:path w="584" h="324" extrusionOk="0">
                    <a:moveTo>
                      <a:pt x="404" y="0"/>
                    </a:moveTo>
                    <a:cubicBezTo>
                      <a:pt x="370" y="0"/>
                      <a:pt x="336" y="8"/>
                      <a:pt x="311" y="22"/>
                    </a:cubicBezTo>
                    <a:lnTo>
                      <a:pt x="52" y="172"/>
                    </a:lnTo>
                    <a:cubicBezTo>
                      <a:pt x="0" y="202"/>
                      <a:pt x="0" y="252"/>
                      <a:pt x="52" y="281"/>
                    </a:cubicBezTo>
                    <a:lnTo>
                      <a:pt x="86" y="302"/>
                    </a:lnTo>
                    <a:cubicBezTo>
                      <a:pt x="112" y="317"/>
                      <a:pt x="147" y="324"/>
                      <a:pt x="181" y="324"/>
                    </a:cubicBezTo>
                    <a:cubicBezTo>
                      <a:pt x="215" y="324"/>
                      <a:pt x="249" y="317"/>
                      <a:pt x="274" y="302"/>
                    </a:cubicBezTo>
                    <a:lnTo>
                      <a:pt x="533" y="152"/>
                    </a:lnTo>
                    <a:cubicBezTo>
                      <a:pt x="583" y="122"/>
                      <a:pt x="583" y="72"/>
                      <a:pt x="533" y="43"/>
                    </a:cubicBezTo>
                    <a:lnTo>
                      <a:pt x="497" y="22"/>
                    </a:lnTo>
                    <a:cubicBezTo>
                      <a:pt x="472" y="8"/>
                      <a:pt x="438" y="0"/>
                      <a:pt x="404"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080;p48">
                <a:extLst>
                  <a:ext uri="{FF2B5EF4-FFF2-40B4-BE49-F238E27FC236}">
                    <a16:creationId xmlns:a16="http://schemas.microsoft.com/office/drawing/2014/main" id="{098689BF-F98B-C9C2-7F54-0E015158E05B}"/>
                  </a:ext>
                </a:extLst>
              </p:cNvPr>
              <p:cNvSpPr/>
              <p:nvPr/>
            </p:nvSpPr>
            <p:spPr>
              <a:xfrm>
                <a:off x="7252302" y="7895322"/>
                <a:ext cx="81079" cy="45221"/>
              </a:xfrm>
              <a:custGeom>
                <a:avLst/>
                <a:gdLst/>
                <a:ahLst/>
                <a:cxnLst/>
                <a:rect l="l" t="t" r="r" b="b"/>
                <a:pathLst>
                  <a:path w="762" h="425" extrusionOk="0">
                    <a:moveTo>
                      <a:pt x="403" y="1"/>
                    </a:moveTo>
                    <a:cubicBezTo>
                      <a:pt x="369" y="1"/>
                      <a:pt x="334" y="8"/>
                      <a:pt x="309" y="23"/>
                    </a:cubicBezTo>
                    <a:lnTo>
                      <a:pt x="51" y="173"/>
                    </a:lnTo>
                    <a:cubicBezTo>
                      <a:pt x="1" y="202"/>
                      <a:pt x="1" y="252"/>
                      <a:pt x="51" y="282"/>
                    </a:cubicBezTo>
                    <a:lnTo>
                      <a:pt x="259" y="404"/>
                    </a:lnTo>
                    <a:cubicBezTo>
                      <a:pt x="284" y="418"/>
                      <a:pt x="318" y="425"/>
                      <a:pt x="353" y="425"/>
                    </a:cubicBezTo>
                    <a:cubicBezTo>
                      <a:pt x="387" y="425"/>
                      <a:pt x="421" y="418"/>
                      <a:pt x="446" y="404"/>
                    </a:cubicBezTo>
                    <a:lnTo>
                      <a:pt x="704" y="252"/>
                    </a:lnTo>
                    <a:cubicBezTo>
                      <a:pt x="761" y="225"/>
                      <a:pt x="761" y="182"/>
                      <a:pt x="711" y="145"/>
                    </a:cubicBezTo>
                    <a:lnTo>
                      <a:pt x="496" y="23"/>
                    </a:lnTo>
                    <a:cubicBezTo>
                      <a:pt x="471" y="8"/>
                      <a:pt x="437" y="1"/>
                      <a:pt x="403"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081;p48">
                <a:extLst>
                  <a:ext uri="{FF2B5EF4-FFF2-40B4-BE49-F238E27FC236}">
                    <a16:creationId xmlns:a16="http://schemas.microsoft.com/office/drawing/2014/main" id="{98C783EE-68E0-DCC0-4B81-69CE9E5D93FC}"/>
                  </a:ext>
                </a:extLst>
              </p:cNvPr>
              <p:cNvSpPr/>
              <p:nvPr/>
            </p:nvSpPr>
            <p:spPr>
              <a:xfrm>
                <a:off x="7198036" y="7928200"/>
                <a:ext cx="78844" cy="43731"/>
              </a:xfrm>
              <a:custGeom>
                <a:avLst/>
                <a:gdLst/>
                <a:ahLst/>
                <a:cxnLst/>
                <a:rect l="l" t="t" r="r" b="b"/>
                <a:pathLst>
                  <a:path w="741" h="411" extrusionOk="0">
                    <a:moveTo>
                      <a:pt x="381" y="1"/>
                    </a:moveTo>
                    <a:cubicBezTo>
                      <a:pt x="347" y="1"/>
                      <a:pt x="312" y="8"/>
                      <a:pt x="286" y="23"/>
                    </a:cubicBezTo>
                    <a:lnTo>
                      <a:pt x="50" y="159"/>
                    </a:lnTo>
                    <a:cubicBezTo>
                      <a:pt x="0" y="188"/>
                      <a:pt x="0" y="238"/>
                      <a:pt x="50" y="268"/>
                    </a:cubicBezTo>
                    <a:lnTo>
                      <a:pt x="259" y="390"/>
                    </a:lnTo>
                    <a:cubicBezTo>
                      <a:pt x="284" y="404"/>
                      <a:pt x="318" y="411"/>
                      <a:pt x="352" y="411"/>
                    </a:cubicBezTo>
                    <a:cubicBezTo>
                      <a:pt x="386" y="411"/>
                      <a:pt x="420" y="404"/>
                      <a:pt x="445" y="390"/>
                    </a:cubicBezTo>
                    <a:lnTo>
                      <a:pt x="690" y="252"/>
                    </a:lnTo>
                    <a:cubicBezTo>
                      <a:pt x="740" y="224"/>
                      <a:pt x="740" y="174"/>
                      <a:pt x="690" y="145"/>
                    </a:cubicBezTo>
                    <a:lnTo>
                      <a:pt x="474" y="23"/>
                    </a:lnTo>
                    <a:cubicBezTo>
                      <a:pt x="449" y="8"/>
                      <a:pt x="415" y="1"/>
                      <a:pt x="38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082;p48">
                <a:extLst>
                  <a:ext uri="{FF2B5EF4-FFF2-40B4-BE49-F238E27FC236}">
                    <a16:creationId xmlns:a16="http://schemas.microsoft.com/office/drawing/2014/main" id="{38122802-7828-40A8-5FC5-BA059F806A1F}"/>
                  </a:ext>
                </a:extLst>
              </p:cNvPr>
              <p:cNvSpPr/>
              <p:nvPr/>
            </p:nvSpPr>
            <p:spPr>
              <a:xfrm>
                <a:off x="7289756" y="7925221"/>
                <a:ext cx="97252" cy="55116"/>
              </a:xfrm>
              <a:custGeom>
                <a:avLst/>
                <a:gdLst/>
                <a:ahLst/>
                <a:cxnLst/>
                <a:rect l="l" t="t" r="r" b="b"/>
                <a:pathLst>
                  <a:path w="914" h="518" extrusionOk="0">
                    <a:moveTo>
                      <a:pt x="532" y="1"/>
                    </a:moveTo>
                    <a:cubicBezTo>
                      <a:pt x="498" y="1"/>
                      <a:pt x="464" y="7"/>
                      <a:pt x="439" y="21"/>
                    </a:cubicBezTo>
                    <a:lnTo>
                      <a:pt x="51" y="246"/>
                    </a:lnTo>
                    <a:cubicBezTo>
                      <a:pt x="1" y="273"/>
                      <a:pt x="1" y="323"/>
                      <a:pt x="51" y="352"/>
                    </a:cubicBezTo>
                    <a:lnTo>
                      <a:pt x="287" y="496"/>
                    </a:lnTo>
                    <a:cubicBezTo>
                      <a:pt x="313" y="510"/>
                      <a:pt x="347" y="518"/>
                      <a:pt x="382" y="518"/>
                    </a:cubicBezTo>
                    <a:cubicBezTo>
                      <a:pt x="416" y="518"/>
                      <a:pt x="450" y="510"/>
                      <a:pt x="475" y="496"/>
                    </a:cubicBezTo>
                    <a:lnTo>
                      <a:pt x="863" y="266"/>
                    </a:lnTo>
                    <a:cubicBezTo>
                      <a:pt x="913" y="237"/>
                      <a:pt x="913" y="187"/>
                      <a:pt x="863" y="159"/>
                    </a:cubicBezTo>
                    <a:lnTo>
                      <a:pt x="625" y="21"/>
                    </a:lnTo>
                    <a:cubicBezTo>
                      <a:pt x="600" y="7"/>
                      <a:pt x="566" y="1"/>
                      <a:pt x="53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083;p48">
                <a:extLst>
                  <a:ext uri="{FF2B5EF4-FFF2-40B4-BE49-F238E27FC236}">
                    <a16:creationId xmlns:a16="http://schemas.microsoft.com/office/drawing/2014/main" id="{A1AF09CE-20A7-99B6-B3C0-C7E97B3C98B7}"/>
                  </a:ext>
                </a:extLst>
              </p:cNvPr>
              <p:cNvSpPr/>
              <p:nvPr/>
            </p:nvSpPr>
            <p:spPr>
              <a:xfrm>
                <a:off x="7235384" y="7965761"/>
                <a:ext cx="82036" cy="45966"/>
              </a:xfrm>
              <a:custGeom>
                <a:avLst/>
                <a:gdLst/>
                <a:ahLst/>
                <a:cxnLst/>
                <a:rect l="l" t="t" r="r" b="b"/>
                <a:pathLst>
                  <a:path w="771" h="432" extrusionOk="0">
                    <a:moveTo>
                      <a:pt x="382" y="1"/>
                    </a:moveTo>
                    <a:cubicBezTo>
                      <a:pt x="348" y="1"/>
                      <a:pt x="314" y="8"/>
                      <a:pt x="289" y="22"/>
                    </a:cubicBezTo>
                    <a:lnTo>
                      <a:pt x="51" y="158"/>
                    </a:lnTo>
                    <a:cubicBezTo>
                      <a:pt x="1" y="187"/>
                      <a:pt x="1" y="237"/>
                      <a:pt x="51" y="266"/>
                    </a:cubicBezTo>
                    <a:lnTo>
                      <a:pt x="289" y="410"/>
                    </a:lnTo>
                    <a:cubicBezTo>
                      <a:pt x="314" y="424"/>
                      <a:pt x="348" y="432"/>
                      <a:pt x="382" y="432"/>
                    </a:cubicBezTo>
                    <a:cubicBezTo>
                      <a:pt x="416" y="432"/>
                      <a:pt x="450" y="424"/>
                      <a:pt x="475" y="410"/>
                    </a:cubicBezTo>
                    <a:lnTo>
                      <a:pt x="712" y="266"/>
                    </a:lnTo>
                    <a:cubicBezTo>
                      <a:pt x="763" y="237"/>
                      <a:pt x="770" y="187"/>
                      <a:pt x="712" y="158"/>
                    </a:cubicBezTo>
                    <a:lnTo>
                      <a:pt x="475" y="22"/>
                    </a:lnTo>
                    <a:cubicBezTo>
                      <a:pt x="450" y="8"/>
                      <a:pt x="416" y="1"/>
                      <a:pt x="382"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084;p48">
                <a:extLst>
                  <a:ext uri="{FF2B5EF4-FFF2-40B4-BE49-F238E27FC236}">
                    <a16:creationId xmlns:a16="http://schemas.microsoft.com/office/drawing/2014/main" id="{A4B7DD82-F340-D9D5-FECD-BFEE28B1128A}"/>
                  </a:ext>
                </a:extLst>
              </p:cNvPr>
              <p:cNvSpPr/>
              <p:nvPr/>
            </p:nvSpPr>
            <p:spPr>
              <a:xfrm>
                <a:off x="7324869" y="7956610"/>
                <a:ext cx="113319" cy="63629"/>
              </a:xfrm>
              <a:custGeom>
                <a:avLst/>
                <a:gdLst/>
                <a:ahLst/>
                <a:cxnLst/>
                <a:rect l="l" t="t" r="r" b="b"/>
                <a:pathLst>
                  <a:path w="1065" h="598" extrusionOk="0">
                    <a:moveTo>
                      <a:pt x="708" y="1"/>
                    </a:moveTo>
                    <a:cubicBezTo>
                      <a:pt x="675" y="1"/>
                      <a:pt x="641" y="7"/>
                      <a:pt x="612" y="21"/>
                    </a:cubicBezTo>
                    <a:lnTo>
                      <a:pt x="59" y="346"/>
                    </a:lnTo>
                    <a:cubicBezTo>
                      <a:pt x="0" y="373"/>
                      <a:pt x="0" y="425"/>
                      <a:pt x="52" y="453"/>
                    </a:cubicBezTo>
                    <a:lnTo>
                      <a:pt x="267" y="575"/>
                    </a:lnTo>
                    <a:cubicBezTo>
                      <a:pt x="292" y="590"/>
                      <a:pt x="327" y="597"/>
                      <a:pt x="361" y="597"/>
                    </a:cubicBezTo>
                    <a:cubicBezTo>
                      <a:pt x="395" y="597"/>
                      <a:pt x="429" y="590"/>
                      <a:pt x="454" y="575"/>
                    </a:cubicBezTo>
                    <a:lnTo>
                      <a:pt x="1014" y="252"/>
                    </a:lnTo>
                    <a:cubicBezTo>
                      <a:pt x="1064" y="223"/>
                      <a:pt x="1064" y="173"/>
                      <a:pt x="1014" y="144"/>
                    </a:cubicBezTo>
                    <a:lnTo>
                      <a:pt x="799" y="21"/>
                    </a:lnTo>
                    <a:cubicBezTo>
                      <a:pt x="774" y="7"/>
                      <a:pt x="741" y="1"/>
                      <a:pt x="70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085;p48">
                <a:extLst>
                  <a:ext uri="{FF2B5EF4-FFF2-40B4-BE49-F238E27FC236}">
                    <a16:creationId xmlns:a16="http://schemas.microsoft.com/office/drawing/2014/main" id="{0D45DF53-07A5-890F-4D5A-D4BD5F0C1ABC}"/>
                  </a:ext>
                </a:extLst>
              </p:cNvPr>
              <p:cNvSpPr/>
              <p:nvPr/>
            </p:nvSpPr>
            <p:spPr>
              <a:xfrm>
                <a:off x="7450425" y="8016302"/>
                <a:ext cx="91825" cy="51286"/>
              </a:xfrm>
              <a:custGeom>
                <a:avLst/>
                <a:gdLst/>
                <a:ahLst/>
                <a:cxnLst/>
                <a:rect l="l" t="t" r="r" b="b"/>
                <a:pathLst>
                  <a:path w="863" h="482" extrusionOk="0">
                    <a:moveTo>
                      <a:pt x="495" y="0"/>
                    </a:moveTo>
                    <a:cubicBezTo>
                      <a:pt x="461" y="0"/>
                      <a:pt x="427" y="7"/>
                      <a:pt x="402" y="21"/>
                    </a:cubicBezTo>
                    <a:lnTo>
                      <a:pt x="57" y="223"/>
                    </a:lnTo>
                    <a:cubicBezTo>
                      <a:pt x="0" y="252"/>
                      <a:pt x="0" y="302"/>
                      <a:pt x="57" y="330"/>
                    </a:cubicBezTo>
                    <a:lnTo>
                      <a:pt x="273" y="459"/>
                    </a:lnTo>
                    <a:cubicBezTo>
                      <a:pt x="298" y="474"/>
                      <a:pt x="332" y="481"/>
                      <a:pt x="366" y="481"/>
                    </a:cubicBezTo>
                    <a:cubicBezTo>
                      <a:pt x="400" y="481"/>
                      <a:pt x="434" y="474"/>
                      <a:pt x="459" y="459"/>
                    </a:cubicBezTo>
                    <a:lnTo>
                      <a:pt x="804" y="259"/>
                    </a:lnTo>
                    <a:cubicBezTo>
                      <a:pt x="863" y="230"/>
                      <a:pt x="863" y="180"/>
                      <a:pt x="804" y="150"/>
                    </a:cubicBezTo>
                    <a:lnTo>
                      <a:pt x="588" y="21"/>
                    </a:lnTo>
                    <a:cubicBezTo>
                      <a:pt x="563" y="7"/>
                      <a:pt x="529" y="0"/>
                      <a:pt x="495"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086;p48">
                <a:extLst>
                  <a:ext uri="{FF2B5EF4-FFF2-40B4-BE49-F238E27FC236}">
                    <a16:creationId xmlns:a16="http://schemas.microsoft.com/office/drawing/2014/main" id="{4362E2D8-6357-BF15-2260-4B9ED335F4B7}"/>
                  </a:ext>
                </a:extLst>
              </p:cNvPr>
              <p:cNvSpPr/>
              <p:nvPr/>
            </p:nvSpPr>
            <p:spPr>
              <a:xfrm>
                <a:off x="7354023" y="7986403"/>
                <a:ext cx="136089" cy="76503"/>
              </a:xfrm>
              <a:custGeom>
                <a:avLst/>
                <a:gdLst/>
                <a:ahLst/>
                <a:cxnLst/>
                <a:rect l="l" t="t" r="r" b="b"/>
                <a:pathLst>
                  <a:path w="1279" h="719" extrusionOk="0">
                    <a:moveTo>
                      <a:pt x="913" y="0"/>
                    </a:moveTo>
                    <a:cubicBezTo>
                      <a:pt x="879" y="0"/>
                      <a:pt x="845" y="8"/>
                      <a:pt x="820" y="22"/>
                    </a:cubicBezTo>
                    <a:lnTo>
                      <a:pt x="50" y="461"/>
                    </a:lnTo>
                    <a:cubicBezTo>
                      <a:pt x="0" y="490"/>
                      <a:pt x="0" y="540"/>
                      <a:pt x="50" y="568"/>
                    </a:cubicBezTo>
                    <a:lnTo>
                      <a:pt x="273" y="697"/>
                    </a:lnTo>
                    <a:cubicBezTo>
                      <a:pt x="298" y="712"/>
                      <a:pt x="332" y="719"/>
                      <a:pt x="366" y="719"/>
                    </a:cubicBezTo>
                    <a:cubicBezTo>
                      <a:pt x="400" y="719"/>
                      <a:pt x="434" y="712"/>
                      <a:pt x="459" y="697"/>
                    </a:cubicBezTo>
                    <a:lnTo>
                      <a:pt x="1229" y="259"/>
                    </a:lnTo>
                    <a:cubicBezTo>
                      <a:pt x="1279" y="223"/>
                      <a:pt x="1279" y="179"/>
                      <a:pt x="1229" y="152"/>
                    </a:cubicBezTo>
                    <a:lnTo>
                      <a:pt x="1006" y="22"/>
                    </a:lnTo>
                    <a:cubicBezTo>
                      <a:pt x="981" y="8"/>
                      <a:pt x="947" y="0"/>
                      <a:pt x="91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087;p48">
                <a:extLst>
                  <a:ext uri="{FF2B5EF4-FFF2-40B4-BE49-F238E27FC236}">
                    <a16:creationId xmlns:a16="http://schemas.microsoft.com/office/drawing/2014/main" id="{188DC290-F1E0-163E-2F15-9B43BD32647B}"/>
                  </a:ext>
                </a:extLst>
              </p:cNvPr>
              <p:cNvSpPr/>
              <p:nvPr/>
            </p:nvSpPr>
            <p:spPr>
              <a:xfrm>
                <a:off x="7299651" y="8049926"/>
                <a:ext cx="80334" cy="44370"/>
              </a:xfrm>
              <a:custGeom>
                <a:avLst/>
                <a:gdLst/>
                <a:ahLst/>
                <a:cxnLst/>
                <a:rect l="l" t="t" r="r" b="b"/>
                <a:pathLst>
                  <a:path w="755" h="417" extrusionOk="0">
                    <a:moveTo>
                      <a:pt x="389" y="0"/>
                    </a:moveTo>
                    <a:cubicBezTo>
                      <a:pt x="355" y="0"/>
                      <a:pt x="321" y="8"/>
                      <a:pt x="296" y="22"/>
                    </a:cubicBezTo>
                    <a:lnTo>
                      <a:pt x="58" y="159"/>
                    </a:lnTo>
                    <a:cubicBezTo>
                      <a:pt x="1" y="186"/>
                      <a:pt x="1" y="238"/>
                      <a:pt x="51" y="266"/>
                    </a:cubicBezTo>
                    <a:lnTo>
                      <a:pt x="273" y="395"/>
                    </a:lnTo>
                    <a:cubicBezTo>
                      <a:pt x="298" y="410"/>
                      <a:pt x="332" y="417"/>
                      <a:pt x="367" y="417"/>
                    </a:cubicBezTo>
                    <a:cubicBezTo>
                      <a:pt x="401" y="417"/>
                      <a:pt x="435" y="410"/>
                      <a:pt x="461" y="395"/>
                    </a:cubicBezTo>
                    <a:lnTo>
                      <a:pt x="698" y="259"/>
                    </a:lnTo>
                    <a:cubicBezTo>
                      <a:pt x="755" y="229"/>
                      <a:pt x="755" y="179"/>
                      <a:pt x="698" y="152"/>
                    </a:cubicBezTo>
                    <a:lnTo>
                      <a:pt x="482" y="22"/>
                    </a:lnTo>
                    <a:cubicBezTo>
                      <a:pt x="457" y="8"/>
                      <a:pt x="423" y="0"/>
                      <a:pt x="38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088;p48">
                <a:extLst>
                  <a:ext uri="{FF2B5EF4-FFF2-40B4-BE49-F238E27FC236}">
                    <a16:creationId xmlns:a16="http://schemas.microsoft.com/office/drawing/2014/main" id="{D4DA51E0-A1C8-1244-021C-EF13441872CA}"/>
                  </a:ext>
                </a:extLst>
              </p:cNvPr>
              <p:cNvSpPr/>
              <p:nvPr/>
            </p:nvSpPr>
            <p:spPr>
              <a:xfrm>
                <a:off x="7248471" y="8081208"/>
                <a:ext cx="77355" cy="42880"/>
              </a:xfrm>
              <a:custGeom>
                <a:avLst/>
                <a:gdLst/>
                <a:ahLst/>
                <a:cxnLst/>
                <a:rect l="l" t="t" r="r" b="b"/>
                <a:pathLst>
                  <a:path w="727" h="403" extrusionOk="0">
                    <a:moveTo>
                      <a:pt x="359" y="1"/>
                    </a:moveTo>
                    <a:cubicBezTo>
                      <a:pt x="325" y="1"/>
                      <a:pt x="291" y="8"/>
                      <a:pt x="266" y="22"/>
                    </a:cubicBezTo>
                    <a:lnTo>
                      <a:pt x="50" y="144"/>
                    </a:lnTo>
                    <a:cubicBezTo>
                      <a:pt x="0" y="173"/>
                      <a:pt x="0" y="223"/>
                      <a:pt x="50" y="253"/>
                    </a:cubicBezTo>
                    <a:lnTo>
                      <a:pt x="273" y="382"/>
                    </a:lnTo>
                    <a:cubicBezTo>
                      <a:pt x="298" y="396"/>
                      <a:pt x="332" y="403"/>
                      <a:pt x="366" y="403"/>
                    </a:cubicBezTo>
                    <a:cubicBezTo>
                      <a:pt x="400" y="403"/>
                      <a:pt x="434" y="396"/>
                      <a:pt x="459" y="382"/>
                    </a:cubicBezTo>
                    <a:lnTo>
                      <a:pt x="668" y="260"/>
                    </a:lnTo>
                    <a:cubicBezTo>
                      <a:pt x="727" y="230"/>
                      <a:pt x="727" y="180"/>
                      <a:pt x="675" y="151"/>
                    </a:cubicBezTo>
                    <a:lnTo>
                      <a:pt x="452" y="22"/>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089;p48">
                <a:extLst>
                  <a:ext uri="{FF2B5EF4-FFF2-40B4-BE49-F238E27FC236}">
                    <a16:creationId xmlns:a16="http://schemas.microsoft.com/office/drawing/2014/main" id="{3004A830-480A-3C1A-0802-57134AE21E55}"/>
                  </a:ext>
                </a:extLst>
              </p:cNvPr>
              <p:cNvSpPr/>
              <p:nvPr/>
            </p:nvSpPr>
            <p:spPr>
              <a:xfrm>
                <a:off x="6570044" y="8327638"/>
                <a:ext cx="119384" cy="67885"/>
              </a:xfrm>
              <a:custGeom>
                <a:avLst/>
                <a:gdLst/>
                <a:ahLst/>
                <a:cxnLst/>
                <a:rect l="l" t="t" r="r" b="b"/>
                <a:pathLst>
                  <a:path w="1122" h="638" extrusionOk="0">
                    <a:moveTo>
                      <a:pt x="740" y="0"/>
                    </a:moveTo>
                    <a:cubicBezTo>
                      <a:pt x="706" y="0"/>
                      <a:pt x="672" y="9"/>
                      <a:pt x="647" y="28"/>
                    </a:cubicBezTo>
                    <a:lnTo>
                      <a:pt x="50" y="366"/>
                    </a:lnTo>
                    <a:cubicBezTo>
                      <a:pt x="0" y="395"/>
                      <a:pt x="0" y="445"/>
                      <a:pt x="50" y="474"/>
                    </a:cubicBezTo>
                    <a:lnTo>
                      <a:pt x="288" y="611"/>
                    </a:lnTo>
                    <a:cubicBezTo>
                      <a:pt x="317" y="629"/>
                      <a:pt x="351" y="638"/>
                      <a:pt x="385" y="638"/>
                    </a:cubicBezTo>
                    <a:cubicBezTo>
                      <a:pt x="419" y="638"/>
                      <a:pt x="453" y="629"/>
                      <a:pt x="482" y="611"/>
                    </a:cubicBezTo>
                    <a:lnTo>
                      <a:pt x="1072" y="273"/>
                    </a:lnTo>
                    <a:cubicBezTo>
                      <a:pt x="1122" y="243"/>
                      <a:pt x="1122" y="193"/>
                      <a:pt x="1072" y="164"/>
                    </a:cubicBezTo>
                    <a:lnTo>
                      <a:pt x="834" y="28"/>
                    </a:lnTo>
                    <a:cubicBezTo>
                      <a:pt x="809" y="9"/>
                      <a:pt x="775" y="0"/>
                      <a:pt x="74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090;p48">
                <a:extLst>
                  <a:ext uri="{FF2B5EF4-FFF2-40B4-BE49-F238E27FC236}">
                    <a16:creationId xmlns:a16="http://schemas.microsoft.com/office/drawing/2014/main" id="{35DD9D5B-BA5A-DC9E-B666-2B87C3D22486}"/>
                  </a:ext>
                </a:extLst>
              </p:cNvPr>
              <p:cNvSpPr/>
              <p:nvPr/>
            </p:nvSpPr>
            <p:spPr>
              <a:xfrm>
                <a:off x="6661764" y="8296888"/>
                <a:ext cx="81292" cy="45221"/>
              </a:xfrm>
              <a:custGeom>
                <a:avLst/>
                <a:gdLst/>
                <a:ahLst/>
                <a:cxnLst/>
                <a:rect l="l" t="t" r="r" b="b"/>
                <a:pathLst>
                  <a:path w="764" h="425" extrusionOk="0">
                    <a:moveTo>
                      <a:pt x="380" y="1"/>
                    </a:moveTo>
                    <a:cubicBezTo>
                      <a:pt x="346" y="1"/>
                      <a:pt x="314" y="8"/>
                      <a:pt x="289" y="22"/>
                    </a:cubicBezTo>
                    <a:lnTo>
                      <a:pt x="58" y="160"/>
                    </a:lnTo>
                    <a:cubicBezTo>
                      <a:pt x="1" y="187"/>
                      <a:pt x="1" y="237"/>
                      <a:pt x="51" y="267"/>
                    </a:cubicBezTo>
                    <a:lnTo>
                      <a:pt x="296" y="403"/>
                    </a:lnTo>
                    <a:cubicBezTo>
                      <a:pt x="321" y="418"/>
                      <a:pt x="353" y="425"/>
                      <a:pt x="387" y="425"/>
                    </a:cubicBezTo>
                    <a:cubicBezTo>
                      <a:pt x="420" y="425"/>
                      <a:pt x="454" y="418"/>
                      <a:pt x="482" y="403"/>
                    </a:cubicBezTo>
                    <a:lnTo>
                      <a:pt x="712" y="273"/>
                    </a:lnTo>
                    <a:cubicBezTo>
                      <a:pt x="763" y="246"/>
                      <a:pt x="763" y="194"/>
                      <a:pt x="712" y="167"/>
                    </a:cubicBezTo>
                    <a:lnTo>
                      <a:pt x="475" y="22"/>
                    </a:lnTo>
                    <a:cubicBezTo>
                      <a:pt x="447" y="8"/>
                      <a:pt x="413" y="1"/>
                      <a:pt x="38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091;p48">
                <a:extLst>
                  <a:ext uri="{FF2B5EF4-FFF2-40B4-BE49-F238E27FC236}">
                    <a16:creationId xmlns:a16="http://schemas.microsoft.com/office/drawing/2014/main" id="{53D9B60F-8E81-0724-8901-DFA7CD95BF7B}"/>
                  </a:ext>
                </a:extLst>
              </p:cNvPr>
              <p:cNvSpPr/>
              <p:nvPr/>
            </p:nvSpPr>
            <p:spPr>
              <a:xfrm>
                <a:off x="6624416" y="8339023"/>
                <a:ext cx="151517" cy="85760"/>
              </a:xfrm>
              <a:custGeom>
                <a:avLst/>
                <a:gdLst/>
                <a:ahLst/>
                <a:cxnLst/>
                <a:rect l="l" t="t" r="r" b="b"/>
                <a:pathLst>
                  <a:path w="1424" h="806" extrusionOk="0">
                    <a:moveTo>
                      <a:pt x="1063" y="0"/>
                    </a:moveTo>
                    <a:cubicBezTo>
                      <a:pt x="1029" y="0"/>
                      <a:pt x="995" y="8"/>
                      <a:pt x="970" y="22"/>
                    </a:cubicBezTo>
                    <a:lnTo>
                      <a:pt x="50" y="554"/>
                    </a:lnTo>
                    <a:cubicBezTo>
                      <a:pt x="0" y="583"/>
                      <a:pt x="0" y="633"/>
                      <a:pt x="50" y="661"/>
                    </a:cubicBezTo>
                    <a:lnTo>
                      <a:pt x="259" y="783"/>
                    </a:lnTo>
                    <a:cubicBezTo>
                      <a:pt x="284" y="798"/>
                      <a:pt x="318" y="805"/>
                      <a:pt x="352" y="805"/>
                    </a:cubicBezTo>
                    <a:cubicBezTo>
                      <a:pt x="386" y="805"/>
                      <a:pt x="420" y="798"/>
                      <a:pt x="445" y="783"/>
                    </a:cubicBezTo>
                    <a:lnTo>
                      <a:pt x="1365" y="252"/>
                    </a:lnTo>
                    <a:cubicBezTo>
                      <a:pt x="1423" y="222"/>
                      <a:pt x="1423" y="172"/>
                      <a:pt x="1373" y="143"/>
                    </a:cubicBezTo>
                    <a:lnTo>
                      <a:pt x="1158" y="22"/>
                    </a:lnTo>
                    <a:cubicBezTo>
                      <a:pt x="1132" y="8"/>
                      <a:pt x="1097" y="0"/>
                      <a:pt x="1063"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092;p48">
                <a:extLst>
                  <a:ext uri="{FF2B5EF4-FFF2-40B4-BE49-F238E27FC236}">
                    <a16:creationId xmlns:a16="http://schemas.microsoft.com/office/drawing/2014/main" id="{278AB407-BAB8-9BAE-4517-AC17B446C233}"/>
                  </a:ext>
                </a:extLst>
              </p:cNvPr>
              <p:cNvSpPr/>
              <p:nvPr/>
            </p:nvSpPr>
            <p:spPr>
              <a:xfrm>
                <a:off x="6751249" y="8308592"/>
                <a:ext cx="76610" cy="43306"/>
              </a:xfrm>
              <a:custGeom>
                <a:avLst/>
                <a:gdLst/>
                <a:ahLst/>
                <a:cxnLst/>
                <a:rect l="l" t="t" r="r" b="b"/>
                <a:pathLst>
                  <a:path w="720" h="407" extrusionOk="0">
                    <a:moveTo>
                      <a:pt x="368" y="0"/>
                    </a:moveTo>
                    <a:cubicBezTo>
                      <a:pt x="333" y="0"/>
                      <a:pt x="299" y="9"/>
                      <a:pt x="274" y="27"/>
                    </a:cubicBezTo>
                    <a:lnTo>
                      <a:pt x="52" y="150"/>
                    </a:lnTo>
                    <a:cubicBezTo>
                      <a:pt x="0" y="179"/>
                      <a:pt x="0" y="229"/>
                      <a:pt x="52" y="257"/>
                    </a:cubicBezTo>
                    <a:lnTo>
                      <a:pt x="259" y="379"/>
                    </a:lnTo>
                    <a:cubicBezTo>
                      <a:pt x="285" y="397"/>
                      <a:pt x="319" y="406"/>
                      <a:pt x="354" y="406"/>
                    </a:cubicBezTo>
                    <a:cubicBezTo>
                      <a:pt x="388" y="406"/>
                      <a:pt x="422" y="397"/>
                      <a:pt x="447" y="379"/>
                    </a:cubicBezTo>
                    <a:lnTo>
                      <a:pt x="669" y="257"/>
                    </a:lnTo>
                    <a:cubicBezTo>
                      <a:pt x="719" y="229"/>
                      <a:pt x="719" y="179"/>
                      <a:pt x="669" y="150"/>
                    </a:cubicBezTo>
                    <a:lnTo>
                      <a:pt x="461" y="27"/>
                    </a:lnTo>
                    <a:cubicBezTo>
                      <a:pt x="436" y="9"/>
                      <a:pt x="402"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093;p48">
                <a:extLst>
                  <a:ext uri="{FF2B5EF4-FFF2-40B4-BE49-F238E27FC236}">
                    <a16:creationId xmlns:a16="http://schemas.microsoft.com/office/drawing/2014/main" id="{945B5A62-2734-FCFA-7413-AD2ECC02DCAD}"/>
                  </a:ext>
                </a:extLst>
              </p:cNvPr>
              <p:cNvSpPr/>
              <p:nvPr/>
            </p:nvSpPr>
            <p:spPr>
              <a:xfrm>
                <a:off x="7167286" y="8068227"/>
                <a:ext cx="76716" cy="42987"/>
              </a:xfrm>
              <a:custGeom>
                <a:avLst/>
                <a:gdLst/>
                <a:ahLst/>
                <a:cxnLst/>
                <a:rect l="l" t="t" r="r" b="b"/>
                <a:pathLst>
                  <a:path w="721" h="404" extrusionOk="0">
                    <a:moveTo>
                      <a:pt x="368" y="1"/>
                    </a:moveTo>
                    <a:cubicBezTo>
                      <a:pt x="334" y="1"/>
                      <a:pt x="299" y="8"/>
                      <a:pt x="273" y="23"/>
                    </a:cubicBezTo>
                    <a:lnTo>
                      <a:pt x="51" y="152"/>
                    </a:lnTo>
                    <a:cubicBezTo>
                      <a:pt x="1" y="180"/>
                      <a:pt x="1" y="230"/>
                      <a:pt x="51" y="259"/>
                    </a:cubicBezTo>
                    <a:lnTo>
                      <a:pt x="260" y="382"/>
                    </a:lnTo>
                    <a:cubicBezTo>
                      <a:pt x="285" y="396"/>
                      <a:pt x="319" y="404"/>
                      <a:pt x="353" y="404"/>
                    </a:cubicBezTo>
                    <a:cubicBezTo>
                      <a:pt x="387" y="404"/>
                      <a:pt x="421" y="396"/>
                      <a:pt x="446" y="382"/>
                    </a:cubicBezTo>
                    <a:lnTo>
                      <a:pt x="670" y="252"/>
                    </a:lnTo>
                    <a:cubicBezTo>
                      <a:pt x="720" y="223"/>
                      <a:pt x="720" y="180"/>
                      <a:pt x="670" y="144"/>
                    </a:cubicBezTo>
                    <a:lnTo>
                      <a:pt x="462" y="23"/>
                    </a:lnTo>
                    <a:cubicBezTo>
                      <a:pt x="437"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094;p48">
                <a:extLst>
                  <a:ext uri="{FF2B5EF4-FFF2-40B4-BE49-F238E27FC236}">
                    <a16:creationId xmlns:a16="http://schemas.microsoft.com/office/drawing/2014/main" id="{0E073838-9D7E-4F79-0282-0E2CDF1167A7}"/>
                  </a:ext>
                </a:extLst>
              </p:cNvPr>
              <p:cNvSpPr/>
              <p:nvPr/>
            </p:nvSpPr>
            <p:spPr>
              <a:xfrm>
                <a:off x="6462151" y="8351260"/>
                <a:ext cx="81930" cy="45753"/>
              </a:xfrm>
              <a:custGeom>
                <a:avLst/>
                <a:gdLst/>
                <a:ahLst/>
                <a:cxnLst/>
                <a:rect l="l" t="t" r="r" b="b"/>
                <a:pathLst>
                  <a:path w="770" h="430" extrusionOk="0">
                    <a:moveTo>
                      <a:pt x="411" y="1"/>
                    </a:moveTo>
                    <a:cubicBezTo>
                      <a:pt x="377" y="1"/>
                      <a:pt x="342" y="7"/>
                      <a:pt x="317" y="21"/>
                    </a:cubicBezTo>
                    <a:lnTo>
                      <a:pt x="52" y="173"/>
                    </a:lnTo>
                    <a:cubicBezTo>
                      <a:pt x="0" y="201"/>
                      <a:pt x="0" y="252"/>
                      <a:pt x="52" y="280"/>
                    </a:cubicBezTo>
                    <a:lnTo>
                      <a:pt x="267" y="402"/>
                    </a:lnTo>
                    <a:cubicBezTo>
                      <a:pt x="292" y="421"/>
                      <a:pt x="326" y="430"/>
                      <a:pt x="361" y="430"/>
                    </a:cubicBezTo>
                    <a:cubicBezTo>
                      <a:pt x="395" y="430"/>
                      <a:pt x="429" y="421"/>
                      <a:pt x="454" y="402"/>
                    </a:cubicBezTo>
                    <a:lnTo>
                      <a:pt x="712" y="252"/>
                    </a:lnTo>
                    <a:cubicBezTo>
                      <a:pt x="769" y="223"/>
                      <a:pt x="769" y="173"/>
                      <a:pt x="712" y="144"/>
                    </a:cubicBezTo>
                    <a:lnTo>
                      <a:pt x="504" y="21"/>
                    </a:lnTo>
                    <a:cubicBezTo>
                      <a:pt x="479" y="7"/>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095;p48">
                <a:extLst>
                  <a:ext uri="{FF2B5EF4-FFF2-40B4-BE49-F238E27FC236}">
                    <a16:creationId xmlns:a16="http://schemas.microsoft.com/office/drawing/2014/main" id="{E775B2E5-88C9-8870-FB75-B2628F384B07}"/>
                  </a:ext>
                </a:extLst>
              </p:cNvPr>
              <p:cNvSpPr/>
              <p:nvPr/>
            </p:nvSpPr>
            <p:spPr>
              <a:xfrm>
                <a:off x="6513544" y="8381053"/>
                <a:ext cx="84164" cy="47349"/>
              </a:xfrm>
              <a:custGeom>
                <a:avLst/>
                <a:gdLst/>
                <a:ahLst/>
                <a:cxnLst/>
                <a:rect l="l" t="t" r="r" b="b"/>
                <a:pathLst>
                  <a:path w="791" h="445" extrusionOk="0">
                    <a:moveTo>
                      <a:pt x="409" y="0"/>
                    </a:moveTo>
                    <a:cubicBezTo>
                      <a:pt x="375" y="0"/>
                      <a:pt x="341" y="8"/>
                      <a:pt x="316" y="22"/>
                    </a:cubicBezTo>
                    <a:lnTo>
                      <a:pt x="50" y="173"/>
                    </a:lnTo>
                    <a:cubicBezTo>
                      <a:pt x="0" y="202"/>
                      <a:pt x="0" y="252"/>
                      <a:pt x="50" y="281"/>
                    </a:cubicBezTo>
                    <a:lnTo>
                      <a:pt x="286" y="417"/>
                    </a:lnTo>
                    <a:cubicBezTo>
                      <a:pt x="311" y="436"/>
                      <a:pt x="346" y="445"/>
                      <a:pt x="380" y="445"/>
                    </a:cubicBezTo>
                    <a:cubicBezTo>
                      <a:pt x="414" y="445"/>
                      <a:pt x="449" y="436"/>
                      <a:pt x="474" y="417"/>
                    </a:cubicBezTo>
                    <a:lnTo>
                      <a:pt x="740" y="266"/>
                    </a:lnTo>
                    <a:cubicBezTo>
                      <a:pt x="790" y="238"/>
                      <a:pt x="790" y="188"/>
                      <a:pt x="740" y="159"/>
                    </a:cubicBezTo>
                    <a:lnTo>
                      <a:pt x="502" y="22"/>
                    </a:lnTo>
                    <a:cubicBezTo>
                      <a:pt x="477" y="8"/>
                      <a:pt x="443" y="0"/>
                      <a:pt x="40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096;p48">
                <a:extLst>
                  <a:ext uri="{FF2B5EF4-FFF2-40B4-BE49-F238E27FC236}">
                    <a16:creationId xmlns:a16="http://schemas.microsoft.com/office/drawing/2014/main" id="{703B62DE-81FE-AFEC-442E-C1550096F01E}"/>
                  </a:ext>
                </a:extLst>
              </p:cNvPr>
              <p:cNvSpPr/>
              <p:nvPr/>
            </p:nvSpPr>
            <p:spPr>
              <a:xfrm>
                <a:off x="6835414" y="8140156"/>
                <a:ext cx="73524" cy="41178"/>
              </a:xfrm>
              <a:custGeom>
                <a:avLst/>
                <a:gdLst/>
                <a:ahLst/>
                <a:cxnLst/>
                <a:rect l="l" t="t" r="r" b="b"/>
                <a:pathLst>
                  <a:path w="691" h="387" extrusionOk="0">
                    <a:moveTo>
                      <a:pt x="334" y="1"/>
                    </a:moveTo>
                    <a:cubicBezTo>
                      <a:pt x="301" y="1"/>
                      <a:pt x="267" y="8"/>
                      <a:pt x="237" y="21"/>
                    </a:cubicBezTo>
                    <a:lnTo>
                      <a:pt x="58" y="130"/>
                    </a:lnTo>
                    <a:cubicBezTo>
                      <a:pt x="1" y="158"/>
                      <a:pt x="1" y="209"/>
                      <a:pt x="51" y="237"/>
                    </a:cubicBezTo>
                    <a:lnTo>
                      <a:pt x="267" y="359"/>
                    </a:lnTo>
                    <a:cubicBezTo>
                      <a:pt x="292" y="378"/>
                      <a:pt x="326" y="387"/>
                      <a:pt x="360" y="387"/>
                    </a:cubicBezTo>
                    <a:cubicBezTo>
                      <a:pt x="394" y="387"/>
                      <a:pt x="428" y="378"/>
                      <a:pt x="453" y="359"/>
                    </a:cubicBezTo>
                    <a:lnTo>
                      <a:pt x="641" y="259"/>
                    </a:lnTo>
                    <a:cubicBezTo>
                      <a:pt x="691" y="223"/>
                      <a:pt x="691" y="180"/>
                      <a:pt x="641" y="151"/>
                    </a:cubicBezTo>
                    <a:lnTo>
                      <a:pt x="425" y="21"/>
                    </a:lnTo>
                    <a:cubicBezTo>
                      <a:pt x="399" y="8"/>
                      <a:pt x="367" y="1"/>
                      <a:pt x="334"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097;p48">
                <a:extLst>
                  <a:ext uri="{FF2B5EF4-FFF2-40B4-BE49-F238E27FC236}">
                    <a16:creationId xmlns:a16="http://schemas.microsoft.com/office/drawing/2014/main" id="{AE6E56C4-0205-827C-C59C-34ECB7B694FC}"/>
                  </a:ext>
                </a:extLst>
              </p:cNvPr>
              <p:cNvSpPr/>
              <p:nvPr/>
            </p:nvSpPr>
            <p:spPr>
              <a:xfrm>
                <a:off x="6429272" y="8332001"/>
                <a:ext cx="62884" cy="34581"/>
              </a:xfrm>
              <a:custGeom>
                <a:avLst/>
                <a:gdLst/>
                <a:ahLst/>
                <a:cxnLst/>
                <a:rect l="l" t="t" r="r" b="b"/>
                <a:pathLst>
                  <a:path w="591" h="325" extrusionOk="0">
                    <a:moveTo>
                      <a:pt x="411" y="1"/>
                    </a:moveTo>
                    <a:cubicBezTo>
                      <a:pt x="377" y="1"/>
                      <a:pt x="343" y="8"/>
                      <a:pt x="318" y="23"/>
                    </a:cubicBezTo>
                    <a:lnTo>
                      <a:pt x="50" y="175"/>
                    </a:lnTo>
                    <a:cubicBezTo>
                      <a:pt x="0" y="202"/>
                      <a:pt x="0" y="252"/>
                      <a:pt x="50" y="282"/>
                    </a:cubicBezTo>
                    <a:lnTo>
                      <a:pt x="86" y="304"/>
                    </a:lnTo>
                    <a:cubicBezTo>
                      <a:pt x="111" y="318"/>
                      <a:pt x="146" y="325"/>
                      <a:pt x="180" y="325"/>
                    </a:cubicBezTo>
                    <a:cubicBezTo>
                      <a:pt x="214" y="325"/>
                      <a:pt x="249" y="318"/>
                      <a:pt x="275" y="304"/>
                    </a:cubicBezTo>
                    <a:lnTo>
                      <a:pt x="540" y="152"/>
                    </a:lnTo>
                    <a:cubicBezTo>
                      <a:pt x="590" y="123"/>
                      <a:pt x="590" y="73"/>
                      <a:pt x="540" y="45"/>
                    </a:cubicBezTo>
                    <a:lnTo>
                      <a:pt x="504" y="23"/>
                    </a:lnTo>
                    <a:cubicBezTo>
                      <a:pt x="479" y="8"/>
                      <a:pt x="445" y="1"/>
                      <a:pt x="411"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098;p48">
                <a:extLst>
                  <a:ext uri="{FF2B5EF4-FFF2-40B4-BE49-F238E27FC236}">
                    <a16:creationId xmlns:a16="http://schemas.microsoft.com/office/drawing/2014/main" id="{39643256-B3EE-6A84-0DCD-EEA80A23FFCB}"/>
                  </a:ext>
                </a:extLst>
              </p:cNvPr>
              <p:cNvSpPr/>
              <p:nvPr/>
            </p:nvSpPr>
            <p:spPr>
              <a:xfrm>
                <a:off x="6537910" y="8270925"/>
                <a:ext cx="59798" cy="33730"/>
              </a:xfrm>
              <a:custGeom>
                <a:avLst/>
                <a:gdLst/>
                <a:ahLst/>
                <a:cxnLst/>
                <a:rect l="l" t="t" r="r" b="b"/>
                <a:pathLst>
                  <a:path w="562" h="317" extrusionOk="0">
                    <a:moveTo>
                      <a:pt x="382" y="0"/>
                    </a:moveTo>
                    <a:cubicBezTo>
                      <a:pt x="348" y="0"/>
                      <a:pt x="314" y="8"/>
                      <a:pt x="289" y="22"/>
                    </a:cubicBezTo>
                    <a:lnTo>
                      <a:pt x="51" y="166"/>
                    </a:lnTo>
                    <a:cubicBezTo>
                      <a:pt x="0" y="195"/>
                      <a:pt x="0" y="245"/>
                      <a:pt x="51" y="274"/>
                    </a:cubicBezTo>
                    <a:lnTo>
                      <a:pt x="87" y="295"/>
                    </a:lnTo>
                    <a:cubicBezTo>
                      <a:pt x="112" y="310"/>
                      <a:pt x="144" y="317"/>
                      <a:pt x="177" y="317"/>
                    </a:cubicBezTo>
                    <a:cubicBezTo>
                      <a:pt x="211" y="317"/>
                      <a:pt x="245" y="310"/>
                      <a:pt x="273" y="295"/>
                    </a:cubicBezTo>
                    <a:lnTo>
                      <a:pt x="511" y="152"/>
                    </a:lnTo>
                    <a:cubicBezTo>
                      <a:pt x="561" y="122"/>
                      <a:pt x="561" y="72"/>
                      <a:pt x="511" y="43"/>
                    </a:cubicBezTo>
                    <a:lnTo>
                      <a:pt x="475" y="22"/>
                    </a:lnTo>
                    <a:cubicBezTo>
                      <a:pt x="450" y="8"/>
                      <a:pt x="416" y="0"/>
                      <a:pt x="382"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099;p48">
                <a:extLst>
                  <a:ext uri="{FF2B5EF4-FFF2-40B4-BE49-F238E27FC236}">
                    <a16:creationId xmlns:a16="http://schemas.microsoft.com/office/drawing/2014/main" id="{CF1A60C6-F598-9EB2-BB08-1B232DFF469B}"/>
                  </a:ext>
                </a:extLst>
              </p:cNvPr>
              <p:cNvSpPr/>
              <p:nvPr/>
            </p:nvSpPr>
            <p:spPr>
              <a:xfrm>
                <a:off x="6485985" y="8302314"/>
                <a:ext cx="57351" cy="31389"/>
              </a:xfrm>
              <a:custGeom>
                <a:avLst/>
                <a:gdLst/>
                <a:ahLst/>
                <a:cxnLst/>
                <a:rect l="l" t="t" r="r" b="b"/>
                <a:pathLst>
                  <a:path w="539" h="295" extrusionOk="0">
                    <a:moveTo>
                      <a:pt x="359" y="0"/>
                    </a:moveTo>
                    <a:cubicBezTo>
                      <a:pt x="325" y="0"/>
                      <a:pt x="291" y="8"/>
                      <a:pt x="266" y="22"/>
                    </a:cubicBezTo>
                    <a:lnTo>
                      <a:pt x="57" y="143"/>
                    </a:lnTo>
                    <a:cubicBezTo>
                      <a:pt x="0" y="179"/>
                      <a:pt x="0" y="222"/>
                      <a:pt x="57" y="252"/>
                    </a:cubicBezTo>
                    <a:lnTo>
                      <a:pt x="87" y="272"/>
                    </a:lnTo>
                    <a:cubicBezTo>
                      <a:pt x="115" y="287"/>
                      <a:pt x="149" y="294"/>
                      <a:pt x="183" y="294"/>
                    </a:cubicBezTo>
                    <a:cubicBezTo>
                      <a:pt x="217" y="294"/>
                      <a:pt x="251" y="287"/>
                      <a:pt x="280" y="272"/>
                    </a:cubicBezTo>
                    <a:lnTo>
                      <a:pt x="488" y="152"/>
                    </a:lnTo>
                    <a:cubicBezTo>
                      <a:pt x="539" y="122"/>
                      <a:pt x="539" y="72"/>
                      <a:pt x="488" y="43"/>
                    </a:cubicBezTo>
                    <a:lnTo>
                      <a:pt x="452" y="22"/>
                    </a:lnTo>
                    <a:cubicBezTo>
                      <a:pt x="427" y="8"/>
                      <a:pt x="393" y="0"/>
                      <a:pt x="35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100;p48">
                <a:extLst>
                  <a:ext uri="{FF2B5EF4-FFF2-40B4-BE49-F238E27FC236}">
                    <a16:creationId xmlns:a16="http://schemas.microsoft.com/office/drawing/2014/main" id="{1702C9C2-D1A3-FD20-2DF8-BE1EF2FBFD37}"/>
                  </a:ext>
                </a:extLst>
              </p:cNvPr>
              <p:cNvSpPr/>
              <p:nvPr/>
            </p:nvSpPr>
            <p:spPr>
              <a:xfrm>
                <a:off x="6518864" y="8289972"/>
                <a:ext cx="130769" cy="74375"/>
              </a:xfrm>
              <a:custGeom>
                <a:avLst/>
                <a:gdLst/>
                <a:ahLst/>
                <a:cxnLst/>
                <a:rect l="l" t="t" r="r" b="b"/>
                <a:pathLst>
                  <a:path w="1229" h="699" extrusionOk="0">
                    <a:moveTo>
                      <a:pt x="870" y="1"/>
                    </a:moveTo>
                    <a:cubicBezTo>
                      <a:pt x="835" y="1"/>
                      <a:pt x="801" y="8"/>
                      <a:pt x="776" y="23"/>
                    </a:cubicBezTo>
                    <a:lnTo>
                      <a:pt x="57" y="440"/>
                    </a:lnTo>
                    <a:cubicBezTo>
                      <a:pt x="0" y="468"/>
                      <a:pt x="0" y="518"/>
                      <a:pt x="50" y="547"/>
                    </a:cubicBezTo>
                    <a:lnTo>
                      <a:pt x="266" y="677"/>
                    </a:lnTo>
                    <a:cubicBezTo>
                      <a:pt x="291" y="691"/>
                      <a:pt x="325" y="699"/>
                      <a:pt x="359" y="699"/>
                    </a:cubicBezTo>
                    <a:cubicBezTo>
                      <a:pt x="393" y="699"/>
                      <a:pt x="427" y="691"/>
                      <a:pt x="452" y="677"/>
                    </a:cubicBezTo>
                    <a:lnTo>
                      <a:pt x="1171" y="259"/>
                    </a:lnTo>
                    <a:cubicBezTo>
                      <a:pt x="1228" y="225"/>
                      <a:pt x="1228" y="181"/>
                      <a:pt x="1178" y="145"/>
                    </a:cubicBezTo>
                    <a:lnTo>
                      <a:pt x="963" y="23"/>
                    </a:lnTo>
                    <a:cubicBezTo>
                      <a:pt x="938" y="8"/>
                      <a:pt x="904" y="1"/>
                      <a:pt x="870"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101;p48">
                <a:extLst>
                  <a:ext uri="{FF2B5EF4-FFF2-40B4-BE49-F238E27FC236}">
                    <a16:creationId xmlns:a16="http://schemas.microsoft.com/office/drawing/2014/main" id="{C9E509C7-BF52-247E-FF8D-12C8F620449D}"/>
                  </a:ext>
                </a:extLst>
              </p:cNvPr>
              <p:cNvSpPr/>
              <p:nvPr/>
            </p:nvSpPr>
            <p:spPr>
              <a:xfrm>
                <a:off x="6591537" y="8240281"/>
                <a:ext cx="59692" cy="32985"/>
              </a:xfrm>
              <a:custGeom>
                <a:avLst/>
                <a:gdLst/>
                <a:ahLst/>
                <a:cxnLst/>
                <a:rect l="l" t="t" r="r" b="b"/>
                <a:pathLst>
                  <a:path w="561" h="310" extrusionOk="0">
                    <a:moveTo>
                      <a:pt x="380" y="0"/>
                    </a:moveTo>
                    <a:cubicBezTo>
                      <a:pt x="346" y="0"/>
                      <a:pt x="312" y="8"/>
                      <a:pt x="287" y="22"/>
                    </a:cubicBezTo>
                    <a:lnTo>
                      <a:pt x="57" y="159"/>
                    </a:lnTo>
                    <a:cubicBezTo>
                      <a:pt x="7" y="188"/>
                      <a:pt x="0" y="238"/>
                      <a:pt x="57" y="267"/>
                    </a:cubicBezTo>
                    <a:lnTo>
                      <a:pt x="86" y="288"/>
                    </a:lnTo>
                    <a:cubicBezTo>
                      <a:pt x="115" y="303"/>
                      <a:pt x="149" y="310"/>
                      <a:pt x="183" y="310"/>
                    </a:cubicBezTo>
                    <a:cubicBezTo>
                      <a:pt x="217" y="310"/>
                      <a:pt x="251" y="303"/>
                      <a:pt x="280" y="288"/>
                    </a:cubicBezTo>
                    <a:lnTo>
                      <a:pt x="502" y="152"/>
                    </a:lnTo>
                    <a:cubicBezTo>
                      <a:pt x="561" y="122"/>
                      <a:pt x="561" y="72"/>
                      <a:pt x="509" y="45"/>
                    </a:cubicBezTo>
                    <a:lnTo>
                      <a:pt x="475" y="22"/>
                    </a:lnTo>
                    <a:cubicBezTo>
                      <a:pt x="449" y="8"/>
                      <a:pt x="414" y="0"/>
                      <a:pt x="38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102;p48">
                <a:extLst>
                  <a:ext uri="{FF2B5EF4-FFF2-40B4-BE49-F238E27FC236}">
                    <a16:creationId xmlns:a16="http://schemas.microsoft.com/office/drawing/2014/main" id="{1A48196C-6536-46C6-F714-5EB2918399FF}"/>
                  </a:ext>
                </a:extLst>
              </p:cNvPr>
              <p:cNvSpPr/>
              <p:nvPr/>
            </p:nvSpPr>
            <p:spPr>
              <a:xfrm>
                <a:off x="6644952" y="8210488"/>
                <a:ext cx="58309" cy="32027"/>
              </a:xfrm>
              <a:custGeom>
                <a:avLst/>
                <a:gdLst/>
                <a:ahLst/>
                <a:cxnLst/>
                <a:rect l="l" t="t" r="r" b="b"/>
                <a:pathLst>
                  <a:path w="548" h="301" extrusionOk="0">
                    <a:moveTo>
                      <a:pt x="368" y="1"/>
                    </a:moveTo>
                    <a:cubicBezTo>
                      <a:pt x="334" y="1"/>
                      <a:pt x="300" y="8"/>
                      <a:pt x="275" y="23"/>
                    </a:cubicBezTo>
                    <a:lnTo>
                      <a:pt x="50" y="144"/>
                    </a:lnTo>
                    <a:cubicBezTo>
                      <a:pt x="0" y="180"/>
                      <a:pt x="0" y="223"/>
                      <a:pt x="50" y="259"/>
                    </a:cubicBezTo>
                    <a:lnTo>
                      <a:pt x="86" y="273"/>
                    </a:lnTo>
                    <a:cubicBezTo>
                      <a:pt x="112" y="291"/>
                      <a:pt x="146" y="300"/>
                      <a:pt x="180" y="300"/>
                    </a:cubicBezTo>
                    <a:cubicBezTo>
                      <a:pt x="214" y="300"/>
                      <a:pt x="249" y="291"/>
                      <a:pt x="275" y="273"/>
                    </a:cubicBezTo>
                    <a:lnTo>
                      <a:pt x="497" y="152"/>
                    </a:lnTo>
                    <a:cubicBezTo>
                      <a:pt x="547" y="123"/>
                      <a:pt x="547" y="73"/>
                      <a:pt x="497" y="44"/>
                    </a:cubicBezTo>
                    <a:lnTo>
                      <a:pt x="461" y="23"/>
                    </a:lnTo>
                    <a:cubicBezTo>
                      <a:pt x="436" y="8"/>
                      <a:pt x="402" y="1"/>
                      <a:pt x="36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103;p48">
                <a:extLst>
                  <a:ext uri="{FF2B5EF4-FFF2-40B4-BE49-F238E27FC236}">
                    <a16:creationId xmlns:a16="http://schemas.microsoft.com/office/drawing/2014/main" id="{A829C0B5-2121-4230-327F-14D097F3BE3D}"/>
                  </a:ext>
                </a:extLst>
              </p:cNvPr>
              <p:cNvSpPr/>
              <p:nvPr/>
            </p:nvSpPr>
            <p:spPr>
              <a:xfrm>
                <a:off x="6697089" y="8180589"/>
                <a:ext cx="57351" cy="31602"/>
              </a:xfrm>
              <a:custGeom>
                <a:avLst/>
                <a:gdLst/>
                <a:ahLst/>
                <a:cxnLst/>
                <a:rect l="l" t="t" r="r" b="b"/>
                <a:pathLst>
                  <a:path w="539" h="297" extrusionOk="0">
                    <a:moveTo>
                      <a:pt x="359" y="1"/>
                    </a:moveTo>
                    <a:cubicBezTo>
                      <a:pt x="325" y="1"/>
                      <a:pt x="291" y="8"/>
                      <a:pt x="266" y="23"/>
                    </a:cubicBezTo>
                    <a:lnTo>
                      <a:pt x="57" y="145"/>
                    </a:lnTo>
                    <a:cubicBezTo>
                      <a:pt x="0" y="174"/>
                      <a:pt x="0" y="224"/>
                      <a:pt x="57" y="252"/>
                    </a:cubicBezTo>
                    <a:lnTo>
                      <a:pt x="86" y="274"/>
                    </a:lnTo>
                    <a:cubicBezTo>
                      <a:pt x="115" y="289"/>
                      <a:pt x="149" y="296"/>
                      <a:pt x="183" y="296"/>
                    </a:cubicBezTo>
                    <a:cubicBezTo>
                      <a:pt x="217" y="296"/>
                      <a:pt x="251" y="289"/>
                      <a:pt x="280" y="274"/>
                    </a:cubicBezTo>
                    <a:lnTo>
                      <a:pt x="488" y="152"/>
                    </a:lnTo>
                    <a:cubicBezTo>
                      <a:pt x="538" y="123"/>
                      <a:pt x="538" y="73"/>
                      <a:pt x="488" y="45"/>
                    </a:cubicBezTo>
                    <a:lnTo>
                      <a:pt x="452" y="23"/>
                    </a:lnTo>
                    <a:cubicBezTo>
                      <a:pt x="427" y="8"/>
                      <a:pt x="393" y="1"/>
                      <a:pt x="359"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104;p48">
                <a:extLst>
                  <a:ext uri="{FF2B5EF4-FFF2-40B4-BE49-F238E27FC236}">
                    <a16:creationId xmlns:a16="http://schemas.microsoft.com/office/drawing/2014/main" id="{807F4565-171B-95E2-340B-5CFB290BA27E}"/>
                  </a:ext>
                </a:extLst>
              </p:cNvPr>
              <p:cNvSpPr/>
              <p:nvPr/>
            </p:nvSpPr>
            <p:spPr>
              <a:xfrm>
                <a:off x="6729862" y="8199848"/>
                <a:ext cx="76503" cy="42029"/>
              </a:xfrm>
              <a:custGeom>
                <a:avLst/>
                <a:gdLst/>
                <a:ahLst/>
                <a:cxnLst/>
                <a:rect l="l" t="t" r="r" b="b"/>
                <a:pathLst>
                  <a:path w="719" h="395" extrusionOk="0">
                    <a:moveTo>
                      <a:pt x="360" y="0"/>
                    </a:moveTo>
                    <a:cubicBezTo>
                      <a:pt x="326" y="0"/>
                      <a:pt x="292" y="7"/>
                      <a:pt x="267" y="21"/>
                    </a:cubicBezTo>
                    <a:lnTo>
                      <a:pt x="58" y="144"/>
                    </a:lnTo>
                    <a:cubicBezTo>
                      <a:pt x="1" y="173"/>
                      <a:pt x="1" y="223"/>
                      <a:pt x="51" y="252"/>
                    </a:cubicBezTo>
                    <a:lnTo>
                      <a:pt x="267" y="373"/>
                    </a:lnTo>
                    <a:cubicBezTo>
                      <a:pt x="292" y="388"/>
                      <a:pt x="326" y="395"/>
                      <a:pt x="360" y="395"/>
                    </a:cubicBezTo>
                    <a:cubicBezTo>
                      <a:pt x="394" y="395"/>
                      <a:pt x="428" y="388"/>
                      <a:pt x="453" y="373"/>
                    </a:cubicBezTo>
                    <a:lnTo>
                      <a:pt x="669" y="252"/>
                    </a:lnTo>
                    <a:cubicBezTo>
                      <a:pt x="719" y="223"/>
                      <a:pt x="719" y="173"/>
                      <a:pt x="669" y="144"/>
                    </a:cubicBezTo>
                    <a:lnTo>
                      <a:pt x="453" y="21"/>
                    </a:lnTo>
                    <a:cubicBezTo>
                      <a:pt x="428" y="7"/>
                      <a:pt x="394" y="0"/>
                      <a:pt x="360"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105;p48">
                <a:extLst>
                  <a:ext uri="{FF2B5EF4-FFF2-40B4-BE49-F238E27FC236}">
                    <a16:creationId xmlns:a16="http://schemas.microsoft.com/office/drawing/2014/main" id="{FF46821E-63C5-3107-9563-4066BE9722E0}"/>
                  </a:ext>
                </a:extLst>
              </p:cNvPr>
              <p:cNvSpPr/>
              <p:nvPr/>
            </p:nvSpPr>
            <p:spPr>
              <a:xfrm>
                <a:off x="6677830" y="8229641"/>
                <a:ext cx="77355" cy="42987"/>
              </a:xfrm>
              <a:custGeom>
                <a:avLst/>
                <a:gdLst/>
                <a:ahLst/>
                <a:cxnLst/>
                <a:rect l="l" t="t" r="r" b="b"/>
                <a:pathLst>
                  <a:path w="727" h="404" extrusionOk="0">
                    <a:moveTo>
                      <a:pt x="367" y="0"/>
                    </a:moveTo>
                    <a:cubicBezTo>
                      <a:pt x="333" y="0"/>
                      <a:pt x="299" y="8"/>
                      <a:pt x="274" y="22"/>
                    </a:cubicBezTo>
                    <a:lnTo>
                      <a:pt x="52" y="145"/>
                    </a:lnTo>
                    <a:cubicBezTo>
                      <a:pt x="0" y="179"/>
                      <a:pt x="0" y="222"/>
                      <a:pt x="52" y="252"/>
                    </a:cubicBezTo>
                    <a:lnTo>
                      <a:pt x="267" y="381"/>
                    </a:lnTo>
                    <a:cubicBezTo>
                      <a:pt x="292" y="396"/>
                      <a:pt x="325" y="403"/>
                      <a:pt x="358" y="403"/>
                    </a:cubicBezTo>
                    <a:cubicBezTo>
                      <a:pt x="391" y="403"/>
                      <a:pt x="425" y="396"/>
                      <a:pt x="454" y="381"/>
                    </a:cubicBezTo>
                    <a:lnTo>
                      <a:pt x="669" y="252"/>
                    </a:lnTo>
                    <a:cubicBezTo>
                      <a:pt x="726" y="222"/>
                      <a:pt x="726" y="172"/>
                      <a:pt x="669" y="145"/>
                    </a:cubicBezTo>
                    <a:lnTo>
                      <a:pt x="461" y="22"/>
                    </a:lnTo>
                    <a:cubicBezTo>
                      <a:pt x="436" y="8"/>
                      <a:pt x="402" y="0"/>
                      <a:pt x="367"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106;p48">
                <a:extLst>
                  <a:ext uri="{FF2B5EF4-FFF2-40B4-BE49-F238E27FC236}">
                    <a16:creationId xmlns:a16="http://schemas.microsoft.com/office/drawing/2014/main" id="{728F1A49-9667-67C3-5A8B-2DE17DA7D5DF}"/>
                  </a:ext>
                </a:extLst>
              </p:cNvPr>
              <p:cNvSpPr/>
              <p:nvPr/>
            </p:nvSpPr>
            <p:spPr>
              <a:xfrm>
                <a:off x="6624416" y="8259434"/>
                <a:ext cx="78099" cy="43625"/>
              </a:xfrm>
              <a:custGeom>
                <a:avLst/>
                <a:gdLst/>
                <a:ahLst/>
                <a:cxnLst/>
                <a:rect l="l" t="t" r="r" b="b"/>
                <a:pathLst>
                  <a:path w="734" h="410" extrusionOk="0">
                    <a:moveTo>
                      <a:pt x="378" y="1"/>
                    </a:moveTo>
                    <a:cubicBezTo>
                      <a:pt x="345" y="1"/>
                      <a:pt x="312" y="8"/>
                      <a:pt x="286" y="22"/>
                    </a:cubicBezTo>
                    <a:lnTo>
                      <a:pt x="57" y="158"/>
                    </a:lnTo>
                    <a:cubicBezTo>
                      <a:pt x="0" y="187"/>
                      <a:pt x="0" y="237"/>
                      <a:pt x="50" y="267"/>
                    </a:cubicBezTo>
                    <a:lnTo>
                      <a:pt x="266" y="389"/>
                    </a:lnTo>
                    <a:cubicBezTo>
                      <a:pt x="291" y="403"/>
                      <a:pt x="325" y="410"/>
                      <a:pt x="359" y="410"/>
                    </a:cubicBezTo>
                    <a:cubicBezTo>
                      <a:pt x="393" y="410"/>
                      <a:pt x="427" y="403"/>
                      <a:pt x="452" y="389"/>
                    </a:cubicBezTo>
                    <a:lnTo>
                      <a:pt x="683" y="253"/>
                    </a:lnTo>
                    <a:cubicBezTo>
                      <a:pt x="733" y="224"/>
                      <a:pt x="733" y="173"/>
                      <a:pt x="683" y="144"/>
                    </a:cubicBezTo>
                    <a:lnTo>
                      <a:pt x="474" y="22"/>
                    </a:lnTo>
                    <a:cubicBezTo>
                      <a:pt x="445" y="8"/>
                      <a:pt x="411" y="1"/>
                      <a:pt x="378" y="1"/>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107;p48">
                <a:extLst>
                  <a:ext uri="{FF2B5EF4-FFF2-40B4-BE49-F238E27FC236}">
                    <a16:creationId xmlns:a16="http://schemas.microsoft.com/office/drawing/2014/main" id="{139E3B0E-067F-A082-DA3F-8A33EEFE0218}"/>
                  </a:ext>
                </a:extLst>
              </p:cNvPr>
              <p:cNvSpPr/>
              <p:nvPr/>
            </p:nvSpPr>
            <p:spPr>
              <a:xfrm>
                <a:off x="6851374" y="8091210"/>
                <a:ext cx="58309" cy="32134"/>
              </a:xfrm>
              <a:custGeom>
                <a:avLst/>
                <a:gdLst/>
                <a:ahLst/>
                <a:cxnLst/>
                <a:rect l="l" t="t" r="r" b="b"/>
                <a:pathLst>
                  <a:path w="548" h="302" extrusionOk="0">
                    <a:moveTo>
                      <a:pt x="368" y="0"/>
                    </a:moveTo>
                    <a:cubicBezTo>
                      <a:pt x="334" y="0"/>
                      <a:pt x="300" y="8"/>
                      <a:pt x="275" y="22"/>
                    </a:cubicBezTo>
                    <a:lnTo>
                      <a:pt x="51" y="152"/>
                    </a:lnTo>
                    <a:cubicBezTo>
                      <a:pt x="1" y="179"/>
                      <a:pt x="1" y="229"/>
                      <a:pt x="51" y="259"/>
                    </a:cubicBezTo>
                    <a:lnTo>
                      <a:pt x="87" y="281"/>
                    </a:lnTo>
                    <a:cubicBezTo>
                      <a:pt x="112" y="295"/>
                      <a:pt x="146" y="302"/>
                      <a:pt x="181" y="302"/>
                    </a:cubicBezTo>
                    <a:cubicBezTo>
                      <a:pt x="215" y="302"/>
                      <a:pt x="249" y="295"/>
                      <a:pt x="275" y="281"/>
                    </a:cubicBezTo>
                    <a:lnTo>
                      <a:pt x="498" y="152"/>
                    </a:lnTo>
                    <a:cubicBezTo>
                      <a:pt x="548" y="123"/>
                      <a:pt x="548" y="73"/>
                      <a:pt x="498" y="43"/>
                    </a:cubicBezTo>
                    <a:lnTo>
                      <a:pt x="462" y="22"/>
                    </a:lnTo>
                    <a:cubicBezTo>
                      <a:pt x="437" y="8"/>
                      <a:pt x="403" y="0"/>
                      <a:pt x="368"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108;p48">
                <a:extLst>
                  <a:ext uri="{FF2B5EF4-FFF2-40B4-BE49-F238E27FC236}">
                    <a16:creationId xmlns:a16="http://schemas.microsoft.com/office/drawing/2014/main" id="{5C538ADC-8924-929F-7002-8E1E203F88D2}"/>
                  </a:ext>
                </a:extLst>
              </p:cNvPr>
              <p:cNvSpPr/>
              <p:nvPr/>
            </p:nvSpPr>
            <p:spPr>
              <a:xfrm>
                <a:off x="6670276" y="8472134"/>
                <a:ext cx="81930" cy="45859"/>
              </a:xfrm>
              <a:custGeom>
                <a:avLst/>
                <a:gdLst/>
                <a:ahLst/>
                <a:cxnLst/>
                <a:rect l="l" t="t" r="r" b="b"/>
                <a:pathLst>
                  <a:path w="770" h="431" extrusionOk="0">
                    <a:moveTo>
                      <a:pt x="409" y="0"/>
                    </a:moveTo>
                    <a:cubicBezTo>
                      <a:pt x="375" y="0"/>
                      <a:pt x="341" y="7"/>
                      <a:pt x="316" y="22"/>
                    </a:cubicBezTo>
                    <a:lnTo>
                      <a:pt x="50" y="172"/>
                    </a:lnTo>
                    <a:cubicBezTo>
                      <a:pt x="0" y="201"/>
                      <a:pt x="0" y="252"/>
                      <a:pt x="50" y="281"/>
                    </a:cubicBezTo>
                    <a:lnTo>
                      <a:pt x="273" y="410"/>
                    </a:lnTo>
                    <a:cubicBezTo>
                      <a:pt x="298" y="424"/>
                      <a:pt x="330" y="431"/>
                      <a:pt x="363" y="431"/>
                    </a:cubicBezTo>
                    <a:cubicBezTo>
                      <a:pt x="397" y="431"/>
                      <a:pt x="431" y="424"/>
                      <a:pt x="459" y="410"/>
                    </a:cubicBezTo>
                    <a:lnTo>
                      <a:pt x="718" y="258"/>
                    </a:lnTo>
                    <a:cubicBezTo>
                      <a:pt x="770" y="229"/>
                      <a:pt x="770" y="179"/>
                      <a:pt x="718" y="151"/>
                    </a:cubicBezTo>
                    <a:lnTo>
                      <a:pt x="502" y="22"/>
                    </a:lnTo>
                    <a:cubicBezTo>
                      <a:pt x="477" y="7"/>
                      <a:pt x="443" y="0"/>
                      <a:pt x="409" y="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109;p48">
                <a:extLst>
                  <a:ext uri="{FF2B5EF4-FFF2-40B4-BE49-F238E27FC236}">
                    <a16:creationId xmlns:a16="http://schemas.microsoft.com/office/drawing/2014/main" id="{9DA8144A-1892-CA01-B621-7B34269B61A6}"/>
                  </a:ext>
                </a:extLst>
              </p:cNvPr>
              <p:cNvSpPr/>
              <p:nvPr/>
            </p:nvSpPr>
            <p:spPr>
              <a:xfrm>
                <a:off x="6781148" y="8409356"/>
                <a:ext cx="79589" cy="45115"/>
              </a:xfrm>
              <a:custGeom>
                <a:avLst/>
                <a:gdLst/>
                <a:ahLst/>
                <a:cxnLst/>
                <a:rect l="l" t="t" r="r" b="b"/>
                <a:pathLst>
                  <a:path w="748" h="424" extrusionOk="0">
                    <a:moveTo>
                      <a:pt x="384" y="0"/>
                    </a:moveTo>
                    <a:cubicBezTo>
                      <a:pt x="351" y="0"/>
                      <a:pt x="317" y="7"/>
                      <a:pt x="288" y="22"/>
                    </a:cubicBezTo>
                    <a:lnTo>
                      <a:pt x="50" y="165"/>
                    </a:lnTo>
                    <a:cubicBezTo>
                      <a:pt x="0" y="195"/>
                      <a:pt x="0" y="245"/>
                      <a:pt x="50" y="274"/>
                    </a:cubicBezTo>
                    <a:lnTo>
                      <a:pt x="266" y="396"/>
                    </a:lnTo>
                    <a:cubicBezTo>
                      <a:pt x="292" y="415"/>
                      <a:pt x="329" y="423"/>
                      <a:pt x="365" y="423"/>
                    </a:cubicBezTo>
                    <a:cubicBezTo>
                      <a:pt x="397" y="423"/>
                      <a:pt x="429" y="416"/>
                      <a:pt x="452" y="403"/>
                    </a:cubicBezTo>
                    <a:lnTo>
                      <a:pt x="697" y="258"/>
                    </a:lnTo>
                    <a:cubicBezTo>
                      <a:pt x="747" y="231"/>
                      <a:pt x="747" y="181"/>
                      <a:pt x="697" y="151"/>
                    </a:cubicBezTo>
                    <a:lnTo>
                      <a:pt x="475" y="22"/>
                    </a:lnTo>
                    <a:cubicBezTo>
                      <a:pt x="450" y="7"/>
                      <a:pt x="417" y="0"/>
                      <a:pt x="38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110;p48">
                <a:extLst>
                  <a:ext uri="{FF2B5EF4-FFF2-40B4-BE49-F238E27FC236}">
                    <a16:creationId xmlns:a16="http://schemas.microsoft.com/office/drawing/2014/main" id="{553B5E2C-5FCF-CB72-356E-FE067F8D4FCF}"/>
                  </a:ext>
                </a:extLst>
              </p:cNvPr>
              <p:cNvSpPr/>
              <p:nvPr/>
            </p:nvSpPr>
            <p:spPr>
              <a:xfrm>
                <a:off x="6674851" y="8410952"/>
                <a:ext cx="79589" cy="44476"/>
              </a:xfrm>
              <a:custGeom>
                <a:avLst/>
                <a:gdLst/>
                <a:ahLst/>
                <a:cxnLst/>
                <a:rect l="l" t="t" r="r" b="b"/>
                <a:pathLst>
                  <a:path w="748" h="418" extrusionOk="0">
                    <a:moveTo>
                      <a:pt x="384" y="0"/>
                    </a:moveTo>
                    <a:cubicBezTo>
                      <a:pt x="351" y="0"/>
                      <a:pt x="316" y="7"/>
                      <a:pt x="287" y="21"/>
                    </a:cubicBezTo>
                    <a:lnTo>
                      <a:pt x="57" y="157"/>
                    </a:lnTo>
                    <a:cubicBezTo>
                      <a:pt x="0" y="187"/>
                      <a:pt x="0" y="237"/>
                      <a:pt x="50" y="266"/>
                    </a:cubicBezTo>
                    <a:lnTo>
                      <a:pt x="273" y="395"/>
                    </a:lnTo>
                    <a:cubicBezTo>
                      <a:pt x="298" y="410"/>
                      <a:pt x="332" y="417"/>
                      <a:pt x="366" y="417"/>
                    </a:cubicBezTo>
                    <a:cubicBezTo>
                      <a:pt x="400" y="417"/>
                      <a:pt x="434" y="410"/>
                      <a:pt x="459" y="395"/>
                    </a:cubicBezTo>
                    <a:lnTo>
                      <a:pt x="697" y="259"/>
                    </a:lnTo>
                    <a:cubicBezTo>
                      <a:pt x="747" y="230"/>
                      <a:pt x="747" y="180"/>
                      <a:pt x="697" y="150"/>
                    </a:cubicBezTo>
                    <a:lnTo>
                      <a:pt x="475" y="21"/>
                    </a:lnTo>
                    <a:cubicBezTo>
                      <a:pt x="450" y="7"/>
                      <a:pt x="417" y="0"/>
                      <a:pt x="38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111;p48">
                <a:extLst>
                  <a:ext uri="{FF2B5EF4-FFF2-40B4-BE49-F238E27FC236}">
                    <a16:creationId xmlns:a16="http://schemas.microsoft.com/office/drawing/2014/main" id="{D20FFC77-AEA2-64B4-E98F-1C846573E73C}"/>
                  </a:ext>
                </a:extLst>
              </p:cNvPr>
              <p:cNvSpPr/>
              <p:nvPr/>
            </p:nvSpPr>
            <p:spPr>
              <a:xfrm>
                <a:off x="6726776" y="8440745"/>
                <a:ext cx="79589" cy="44370"/>
              </a:xfrm>
              <a:custGeom>
                <a:avLst/>
                <a:gdLst/>
                <a:ahLst/>
                <a:cxnLst/>
                <a:rect l="l" t="t" r="r" b="b"/>
                <a:pathLst>
                  <a:path w="748" h="417" extrusionOk="0">
                    <a:moveTo>
                      <a:pt x="387" y="1"/>
                    </a:moveTo>
                    <a:cubicBezTo>
                      <a:pt x="351" y="1"/>
                      <a:pt x="315" y="10"/>
                      <a:pt x="289" y="29"/>
                    </a:cubicBezTo>
                    <a:lnTo>
                      <a:pt x="58" y="158"/>
                    </a:lnTo>
                    <a:cubicBezTo>
                      <a:pt x="1" y="188"/>
                      <a:pt x="1" y="238"/>
                      <a:pt x="51" y="265"/>
                    </a:cubicBezTo>
                    <a:lnTo>
                      <a:pt x="273" y="395"/>
                    </a:lnTo>
                    <a:cubicBezTo>
                      <a:pt x="299" y="409"/>
                      <a:pt x="334" y="417"/>
                      <a:pt x="368" y="417"/>
                    </a:cubicBezTo>
                    <a:cubicBezTo>
                      <a:pt x="402" y="417"/>
                      <a:pt x="436" y="409"/>
                      <a:pt x="461" y="395"/>
                    </a:cubicBezTo>
                    <a:lnTo>
                      <a:pt x="698" y="258"/>
                    </a:lnTo>
                    <a:cubicBezTo>
                      <a:pt x="748" y="231"/>
                      <a:pt x="748" y="179"/>
                      <a:pt x="698" y="151"/>
                    </a:cubicBezTo>
                    <a:lnTo>
                      <a:pt x="475" y="22"/>
                    </a:lnTo>
                    <a:cubicBezTo>
                      <a:pt x="451" y="8"/>
                      <a:pt x="420" y="1"/>
                      <a:pt x="3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112;p48">
                <a:extLst>
                  <a:ext uri="{FF2B5EF4-FFF2-40B4-BE49-F238E27FC236}">
                    <a16:creationId xmlns:a16="http://schemas.microsoft.com/office/drawing/2014/main" id="{34BB9842-DE8D-5227-EFFA-A98D788472A6}"/>
                  </a:ext>
                </a:extLst>
              </p:cNvPr>
              <p:cNvSpPr/>
              <p:nvPr/>
            </p:nvSpPr>
            <p:spPr>
              <a:xfrm>
                <a:off x="6729223" y="8351260"/>
                <a:ext cx="128534" cy="72779"/>
              </a:xfrm>
              <a:custGeom>
                <a:avLst/>
                <a:gdLst/>
                <a:ahLst/>
                <a:cxnLst/>
                <a:rect l="l" t="t" r="r" b="b"/>
                <a:pathLst>
                  <a:path w="1208" h="684" extrusionOk="0">
                    <a:moveTo>
                      <a:pt x="845" y="1"/>
                    </a:moveTo>
                    <a:cubicBezTo>
                      <a:pt x="811" y="1"/>
                      <a:pt x="779" y="7"/>
                      <a:pt x="754" y="21"/>
                    </a:cubicBezTo>
                    <a:lnTo>
                      <a:pt x="50" y="425"/>
                    </a:lnTo>
                    <a:cubicBezTo>
                      <a:pt x="0" y="453"/>
                      <a:pt x="0" y="503"/>
                      <a:pt x="50" y="532"/>
                    </a:cubicBezTo>
                    <a:lnTo>
                      <a:pt x="266" y="661"/>
                    </a:lnTo>
                    <a:cubicBezTo>
                      <a:pt x="294" y="676"/>
                      <a:pt x="328" y="683"/>
                      <a:pt x="361" y="683"/>
                    </a:cubicBezTo>
                    <a:cubicBezTo>
                      <a:pt x="395" y="683"/>
                      <a:pt x="427" y="676"/>
                      <a:pt x="452" y="661"/>
                    </a:cubicBezTo>
                    <a:lnTo>
                      <a:pt x="1156" y="259"/>
                    </a:lnTo>
                    <a:cubicBezTo>
                      <a:pt x="1208" y="230"/>
                      <a:pt x="1208" y="180"/>
                      <a:pt x="1156" y="151"/>
                    </a:cubicBezTo>
                    <a:lnTo>
                      <a:pt x="940" y="21"/>
                    </a:lnTo>
                    <a:cubicBezTo>
                      <a:pt x="912" y="7"/>
                      <a:pt x="878" y="1"/>
                      <a:pt x="8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113;p48">
                <a:extLst>
                  <a:ext uri="{FF2B5EF4-FFF2-40B4-BE49-F238E27FC236}">
                    <a16:creationId xmlns:a16="http://schemas.microsoft.com/office/drawing/2014/main" id="{005EDDCE-5D52-7035-53AA-6B9E610C0CDC}"/>
                  </a:ext>
                </a:extLst>
              </p:cNvPr>
              <p:cNvSpPr/>
              <p:nvPr/>
            </p:nvSpPr>
            <p:spPr>
              <a:xfrm>
                <a:off x="6832328" y="8321360"/>
                <a:ext cx="76610" cy="42987"/>
              </a:xfrm>
              <a:custGeom>
                <a:avLst/>
                <a:gdLst/>
                <a:ahLst/>
                <a:cxnLst/>
                <a:rect l="l" t="t" r="r" b="b"/>
                <a:pathLst>
                  <a:path w="720" h="404" extrusionOk="0">
                    <a:moveTo>
                      <a:pt x="360" y="1"/>
                    </a:moveTo>
                    <a:cubicBezTo>
                      <a:pt x="325" y="1"/>
                      <a:pt x="291" y="8"/>
                      <a:pt x="266" y="23"/>
                    </a:cubicBezTo>
                    <a:lnTo>
                      <a:pt x="51" y="145"/>
                    </a:lnTo>
                    <a:cubicBezTo>
                      <a:pt x="1" y="173"/>
                      <a:pt x="1" y="223"/>
                      <a:pt x="51" y="252"/>
                    </a:cubicBezTo>
                    <a:lnTo>
                      <a:pt x="273" y="382"/>
                    </a:lnTo>
                    <a:cubicBezTo>
                      <a:pt x="299" y="396"/>
                      <a:pt x="334" y="404"/>
                      <a:pt x="368" y="404"/>
                    </a:cubicBezTo>
                    <a:cubicBezTo>
                      <a:pt x="402" y="404"/>
                      <a:pt x="436" y="396"/>
                      <a:pt x="461" y="382"/>
                    </a:cubicBezTo>
                    <a:lnTo>
                      <a:pt x="670" y="259"/>
                    </a:lnTo>
                    <a:cubicBezTo>
                      <a:pt x="720" y="232"/>
                      <a:pt x="720" y="180"/>
                      <a:pt x="670" y="152"/>
                    </a:cubicBezTo>
                    <a:lnTo>
                      <a:pt x="454" y="23"/>
                    </a:lnTo>
                    <a:cubicBezTo>
                      <a:pt x="428" y="8"/>
                      <a:pt x="394" y="1"/>
                      <a:pt x="36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114;p48">
                <a:extLst>
                  <a:ext uri="{FF2B5EF4-FFF2-40B4-BE49-F238E27FC236}">
                    <a16:creationId xmlns:a16="http://schemas.microsoft.com/office/drawing/2014/main" id="{4FE68295-9646-0951-E819-0423BC3E1942}"/>
                  </a:ext>
                </a:extLst>
              </p:cNvPr>
              <p:cNvSpPr/>
              <p:nvPr/>
            </p:nvSpPr>
            <p:spPr>
              <a:xfrm>
                <a:off x="6767316" y="8237302"/>
                <a:ext cx="78844" cy="44476"/>
              </a:xfrm>
              <a:custGeom>
                <a:avLst/>
                <a:gdLst/>
                <a:ahLst/>
                <a:cxnLst/>
                <a:rect l="l" t="t" r="r" b="b"/>
                <a:pathLst>
                  <a:path w="741" h="418" extrusionOk="0">
                    <a:moveTo>
                      <a:pt x="360" y="0"/>
                    </a:moveTo>
                    <a:cubicBezTo>
                      <a:pt x="326" y="0"/>
                      <a:pt x="292" y="7"/>
                      <a:pt x="267" y="21"/>
                    </a:cubicBezTo>
                    <a:lnTo>
                      <a:pt x="58" y="143"/>
                    </a:lnTo>
                    <a:cubicBezTo>
                      <a:pt x="1" y="173"/>
                      <a:pt x="1" y="223"/>
                      <a:pt x="51" y="252"/>
                    </a:cubicBezTo>
                    <a:lnTo>
                      <a:pt x="296" y="395"/>
                    </a:lnTo>
                    <a:cubicBezTo>
                      <a:pt x="321" y="410"/>
                      <a:pt x="353" y="417"/>
                      <a:pt x="386" y="417"/>
                    </a:cubicBezTo>
                    <a:cubicBezTo>
                      <a:pt x="420" y="417"/>
                      <a:pt x="454" y="410"/>
                      <a:pt x="482" y="395"/>
                    </a:cubicBezTo>
                    <a:lnTo>
                      <a:pt x="691" y="273"/>
                    </a:lnTo>
                    <a:cubicBezTo>
                      <a:pt x="741" y="237"/>
                      <a:pt x="741" y="193"/>
                      <a:pt x="691" y="159"/>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115;p48">
                <a:extLst>
                  <a:ext uri="{FF2B5EF4-FFF2-40B4-BE49-F238E27FC236}">
                    <a16:creationId xmlns:a16="http://schemas.microsoft.com/office/drawing/2014/main" id="{854AB2C4-D091-DB8B-F313-102A6324BA9D}"/>
                  </a:ext>
                </a:extLst>
              </p:cNvPr>
              <p:cNvSpPr/>
              <p:nvPr/>
            </p:nvSpPr>
            <p:spPr>
              <a:xfrm>
                <a:off x="6715391" y="8267095"/>
                <a:ext cx="79589" cy="44476"/>
              </a:xfrm>
              <a:custGeom>
                <a:avLst/>
                <a:gdLst/>
                <a:ahLst/>
                <a:cxnLst/>
                <a:rect l="l" t="t" r="r" b="b"/>
                <a:pathLst>
                  <a:path w="748" h="418" extrusionOk="0">
                    <a:moveTo>
                      <a:pt x="366" y="0"/>
                    </a:moveTo>
                    <a:cubicBezTo>
                      <a:pt x="332" y="0"/>
                      <a:pt x="298" y="7"/>
                      <a:pt x="273" y="22"/>
                    </a:cubicBezTo>
                    <a:lnTo>
                      <a:pt x="51" y="152"/>
                    </a:lnTo>
                    <a:cubicBezTo>
                      <a:pt x="1" y="181"/>
                      <a:pt x="1" y="231"/>
                      <a:pt x="51" y="258"/>
                    </a:cubicBezTo>
                    <a:lnTo>
                      <a:pt x="287" y="396"/>
                    </a:lnTo>
                    <a:cubicBezTo>
                      <a:pt x="312" y="410"/>
                      <a:pt x="346" y="417"/>
                      <a:pt x="380" y="417"/>
                    </a:cubicBezTo>
                    <a:cubicBezTo>
                      <a:pt x="415" y="417"/>
                      <a:pt x="449" y="410"/>
                      <a:pt x="475" y="396"/>
                    </a:cubicBezTo>
                    <a:lnTo>
                      <a:pt x="698" y="267"/>
                    </a:lnTo>
                    <a:cubicBezTo>
                      <a:pt x="748" y="238"/>
                      <a:pt x="748" y="188"/>
                      <a:pt x="698" y="158"/>
                    </a:cubicBezTo>
                    <a:lnTo>
                      <a:pt x="460" y="22"/>
                    </a:lnTo>
                    <a:cubicBezTo>
                      <a:pt x="435" y="7"/>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116;p48">
                <a:extLst>
                  <a:ext uri="{FF2B5EF4-FFF2-40B4-BE49-F238E27FC236}">
                    <a16:creationId xmlns:a16="http://schemas.microsoft.com/office/drawing/2014/main" id="{95B6259C-497F-0C7A-E461-C6B72A3CD42A}"/>
                  </a:ext>
                </a:extLst>
              </p:cNvPr>
              <p:cNvSpPr/>
              <p:nvPr/>
            </p:nvSpPr>
            <p:spPr>
              <a:xfrm>
                <a:off x="6803386" y="8120897"/>
                <a:ext cx="54372" cy="30006"/>
              </a:xfrm>
              <a:custGeom>
                <a:avLst/>
                <a:gdLst/>
                <a:ahLst/>
                <a:cxnLst/>
                <a:rect l="l" t="t" r="r" b="b"/>
                <a:pathLst>
                  <a:path w="511" h="282" extrusionOk="0">
                    <a:moveTo>
                      <a:pt x="327" y="1"/>
                    </a:moveTo>
                    <a:cubicBezTo>
                      <a:pt x="294" y="1"/>
                      <a:pt x="261" y="8"/>
                      <a:pt x="236" y="23"/>
                    </a:cubicBezTo>
                    <a:lnTo>
                      <a:pt x="50" y="132"/>
                    </a:lnTo>
                    <a:cubicBezTo>
                      <a:pt x="0" y="159"/>
                      <a:pt x="0" y="209"/>
                      <a:pt x="50" y="239"/>
                    </a:cubicBezTo>
                    <a:lnTo>
                      <a:pt x="86" y="261"/>
                    </a:lnTo>
                    <a:cubicBezTo>
                      <a:pt x="111" y="275"/>
                      <a:pt x="144" y="282"/>
                      <a:pt x="177" y="282"/>
                    </a:cubicBezTo>
                    <a:cubicBezTo>
                      <a:pt x="210" y="282"/>
                      <a:pt x="244" y="275"/>
                      <a:pt x="273" y="261"/>
                    </a:cubicBezTo>
                    <a:lnTo>
                      <a:pt x="452" y="152"/>
                    </a:lnTo>
                    <a:cubicBezTo>
                      <a:pt x="511" y="123"/>
                      <a:pt x="511" y="73"/>
                      <a:pt x="452" y="45"/>
                    </a:cubicBezTo>
                    <a:lnTo>
                      <a:pt x="424" y="23"/>
                    </a:lnTo>
                    <a:cubicBezTo>
                      <a:pt x="395" y="8"/>
                      <a:pt x="361" y="1"/>
                      <a:pt x="32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117;p48">
                <a:extLst>
                  <a:ext uri="{FF2B5EF4-FFF2-40B4-BE49-F238E27FC236}">
                    <a16:creationId xmlns:a16="http://schemas.microsoft.com/office/drawing/2014/main" id="{35D1CCF0-57C6-06B9-1ED9-C66C62134E45}"/>
                  </a:ext>
                </a:extLst>
              </p:cNvPr>
              <p:cNvSpPr/>
              <p:nvPr/>
            </p:nvSpPr>
            <p:spPr>
              <a:xfrm>
                <a:off x="6749014" y="8149306"/>
                <a:ext cx="59798" cy="32985"/>
              </a:xfrm>
              <a:custGeom>
                <a:avLst/>
                <a:gdLst/>
                <a:ahLst/>
                <a:cxnLst/>
                <a:rect l="l" t="t" r="r" b="b"/>
                <a:pathLst>
                  <a:path w="562" h="310" extrusionOk="0">
                    <a:moveTo>
                      <a:pt x="382" y="1"/>
                    </a:moveTo>
                    <a:cubicBezTo>
                      <a:pt x="348" y="1"/>
                      <a:pt x="313" y="8"/>
                      <a:pt x="288" y="22"/>
                    </a:cubicBezTo>
                    <a:lnTo>
                      <a:pt x="50" y="158"/>
                    </a:lnTo>
                    <a:cubicBezTo>
                      <a:pt x="0" y="187"/>
                      <a:pt x="0" y="237"/>
                      <a:pt x="50" y="267"/>
                    </a:cubicBezTo>
                    <a:lnTo>
                      <a:pt x="87" y="287"/>
                    </a:lnTo>
                    <a:cubicBezTo>
                      <a:pt x="112" y="302"/>
                      <a:pt x="144" y="309"/>
                      <a:pt x="177" y="309"/>
                    </a:cubicBezTo>
                    <a:cubicBezTo>
                      <a:pt x="210" y="309"/>
                      <a:pt x="244" y="302"/>
                      <a:pt x="273" y="287"/>
                    </a:cubicBezTo>
                    <a:lnTo>
                      <a:pt x="511" y="151"/>
                    </a:lnTo>
                    <a:cubicBezTo>
                      <a:pt x="561" y="123"/>
                      <a:pt x="561" y="72"/>
                      <a:pt x="511" y="44"/>
                    </a:cubicBezTo>
                    <a:lnTo>
                      <a:pt x="475" y="22"/>
                    </a:lnTo>
                    <a:cubicBezTo>
                      <a:pt x="450" y="8"/>
                      <a:pt x="416" y="1"/>
                      <a:pt x="38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118;p48">
                <a:extLst>
                  <a:ext uri="{FF2B5EF4-FFF2-40B4-BE49-F238E27FC236}">
                    <a16:creationId xmlns:a16="http://schemas.microsoft.com/office/drawing/2014/main" id="{8FAB5957-EE4F-8525-8742-9DA97411F539}"/>
                  </a:ext>
                </a:extLst>
              </p:cNvPr>
              <p:cNvSpPr/>
              <p:nvPr/>
            </p:nvSpPr>
            <p:spPr>
              <a:xfrm>
                <a:off x="6781148" y="8168459"/>
                <a:ext cx="79589" cy="44263"/>
              </a:xfrm>
              <a:custGeom>
                <a:avLst/>
                <a:gdLst/>
                <a:ahLst/>
                <a:cxnLst/>
                <a:rect l="l" t="t" r="r" b="b"/>
                <a:pathLst>
                  <a:path w="748" h="416" extrusionOk="0">
                    <a:moveTo>
                      <a:pt x="388" y="0"/>
                    </a:moveTo>
                    <a:cubicBezTo>
                      <a:pt x="354" y="0"/>
                      <a:pt x="320" y="7"/>
                      <a:pt x="295" y="21"/>
                    </a:cubicBezTo>
                    <a:lnTo>
                      <a:pt x="57" y="159"/>
                    </a:lnTo>
                    <a:cubicBezTo>
                      <a:pt x="7" y="187"/>
                      <a:pt x="0" y="237"/>
                      <a:pt x="57" y="266"/>
                    </a:cubicBezTo>
                    <a:lnTo>
                      <a:pt x="266" y="388"/>
                    </a:lnTo>
                    <a:cubicBezTo>
                      <a:pt x="291" y="407"/>
                      <a:pt x="325" y="416"/>
                      <a:pt x="359" y="416"/>
                    </a:cubicBezTo>
                    <a:cubicBezTo>
                      <a:pt x="393" y="416"/>
                      <a:pt x="427" y="407"/>
                      <a:pt x="452" y="388"/>
                    </a:cubicBezTo>
                    <a:lnTo>
                      <a:pt x="690" y="252"/>
                    </a:lnTo>
                    <a:cubicBezTo>
                      <a:pt x="747" y="223"/>
                      <a:pt x="747" y="173"/>
                      <a:pt x="697" y="144"/>
                    </a:cubicBezTo>
                    <a:lnTo>
                      <a:pt x="482" y="21"/>
                    </a:lnTo>
                    <a:cubicBezTo>
                      <a:pt x="457" y="7"/>
                      <a:pt x="422" y="0"/>
                      <a:pt x="38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119;p48">
                <a:extLst>
                  <a:ext uri="{FF2B5EF4-FFF2-40B4-BE49-F238E27FC236}">
                    <a16:creationId xmlns:a16="http://schemas.microsoft.com/office/drawing/2014/main" id="{517DF0C9-115B-0048-A8A1-B1BB8EA15A58}"/>
                  </a:ext>
                </a:extLst>
              </p:cNvPr>
              <p:cNvSpPr/>
              <p:nvPr/>
            </p:nvSpPr>
            <p:spPr>
              <a:xfrm>
                <a:off x="6936390" y="8080570"/>
                <a:ext cx="76503" cy="42029"/>
              </a:xfrm>
              <a:custGeom>
                <a:avLst/>
                <a:gdLst/>
                <a:ahLst/>
                <a:cxnLst/>
                <a:rect l="l" t="t" r="r" b="b"/>
                <a:pathLst>
                  <a:path w="719" h="395" extrusionOk="0">
                    <a:moveTo>
                      <a:pt x="360" y="0"/>
                    </a:moveTo>
                    <a:cubicBezTo>
                      <a:pt x="325" y="0"/>
                      <a:pt x="291" y="7"/>
                      <a:pt x="266" y="21"/>
                    </a:cubicBezTo>
                    <a:lnTo>
                      <a:pt x="51" y="143"/>
                    </a:lnTo>
                    <a:cubicBezTo>
                      <a:pt x="1" y="173"/>
                      <a:pt x="1" y="223"/>
                      <a:pt x="51" y="252"/>
                    </a:cubicBezTo>
                    <a:lnTo>
                      <a:pt x="266" y="373"/>
                    </a:lnTo>
                    <a:cubicBezTo>
                      <a:pt x="291" y="387"/>
                      <a:pt x="325" y="395"/>
                      <a:pt x="360" y="395"/>
                    </a:cubicBezTo>
                    <a:cubicBezTo>
                      <a:pt x="394" y="395"/>
                      <a:pt x="428" y="387"/>
                      <a:pt x="453" y="373"/>
                    </a:cubicBezTo>
                    <a:lnTo>
                      <a:pt x="661" y="252"/>
                    </a:lnTo>
                    <a:cubicBezTo>
                      <a:pt x="718" y="223"/>
                      <a:pt x="718" y="173"/>
                      <a:pt x="661" y="143"/>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120;p48">
                <a:extLst>
                  <a:ext uri="{FF2B5EF4-FFF2-40B4-BE49-F238E27FC236}">
                    <a16:creationId xmlns:a16="http://schemas.microsoft.com/office/drawing/2014/main" id="{D8A341B1-801B-86A6-9767-BEDA17AD1040}"/>
                  </a:ext>
                </a:extLst>
              </p:cNvPr>
              <p:cNvSpPr/>
              <p:nvPr/>
            </p:nvSpPr>
            <p:spPr>
              <a:xfrm>
                <a:off x="6884253" y="8110256"/>
                <a:ext cx="77461" cy="42987"/>
              </a:xfrm>
              <a:custGeom>
                <a:avLst/>
                <a:gdLst/>
                <a:ahLst/>
                <a:cxnLst/>
                <a:rect l="l" t="t" r="r" b="b"/>
                <a:pathLst>
                  <a:path w="728" h="404" extrusionOk="0">
                    <a:moveTo>
                      <a:pt x="368" y="1"/>
                    </a:moveTo>
                    <a:cubicBezTo>
                      <a:pt x="334" y="1"/>
                      <a:pt x="300" y="8"/>
                      <a:pt x="275" y="23"/>
                    </a:cubicBezTo>
                    <a:lnTo>
                      <a:pt x="53" y="152"/>
                    </a:lnTo>
                    <a:cubicBezTo>
                      <a:pt x="1" y="180"/>
                      <a:pt x="1" y="232"/>
                      <a:pt x="53" y="259"/>
                    </a:cubicBezTo>
                    <a:lnTo>
                      <a:pt x="260" y="382"/>
                    </a:lnTo>
                    <a:cubicBezTo>
                      <a:pt x="289" y="396"/>
                      <a:pt x="323" y="404"/>
                      <a:pt x="357" y="404"/>
                    </a:cubicBezTo>
                    <a:cubicBezTo>
                      <a:pt x="390" y="404"/>
                      <a:pt x="423" y="396"/>
                      <a:pt x="448" y="382"/>
                    </a:cubicBezTo>
                    <a:lnTo>
                      <a:pt x="670" y="252"/>
                    </a:lnTo>
                    <a:cubicBezTo>
                      <a:pt x="720" y="223"/>
                      <a:pt x="727" y="173"/>
                      <a:pt x="670" y="145"/>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121;p48">
                <a:extLst>
                  <a:ext uri="{FF2B5EF4-FFF2-40B4-BE49-F238E27FC236}">
                    <a16:creationId xmlns:a16="http://schemas.microsoft.com/office/drawing/2014/main" id="{A56F0514-5C7F-57B8-743F-9C25E4B02922}"/>
                  </a:ext>
                </a:extLst>
              </p:cNvPr>
              <p:cNvSpPr/>
              <p:nvPr/>
            </p:nvSpPr>
            <p:spPr>
              <a:xfrm>
                <a:off x="7184204" y="7997043"/>
                <a:ext cx="78844" cy="43731"/>
              </a:xfrm>
              <a:custGeom>
                <a:avLst/>
                <a:gdLst/>
                <a:ahLst/>
                <a:cxnLst/>
                <a:rect l="l" t="t" r="r" b="b"/>
                <a:pathLst>
                  <a:path w="741" h="411" extrusionOk="0">
                    <a:moveTo>
                      <a:pt x="353" y="1"/>
                    </a:moveTo>
                    <a:cubicBezTo>
                      <a:pt x="318" y="1"/>
                      <a:pt x="284" y="8"/>
                      <a:pt x="259" y="23"/>
                    </a:cubicBezTo>
                    <a:lnTo>
                      <a:pt x="51" y="145"/>
                    </a:lnTo>
                    <a:cubicBezTo>
                      <a:pt x="1" y="174"/>
                      <a:pt x="1" y="224"/>
                      <a:pt x="51" y="252"/>
                    </a:cubicBezTo>
                    <a:lnTo>
                      <a:pt x="287" y="390"/>
                    </a:lnTo>
                    <a:cubicBezTo>
                      <a:pt x="313" y="404"/>
                      <a:pt x="347" y="411"/>
                      <a:pt x="382" y="411"/>
                    </a:cubicBezTo>
                    <a:cubicBezTo>
                      <a:pt x="416" y="411"/>
                      <a:pt x="450" y="404"/>
                      <a:pt x="475" y="390"/>
                    </a:cubicBezTo>
                    <a:lnTo>
                      <a:pt x="684" y="267"/>
                    </a:lnTo>
                    <a:cubicBezTo>
                      <a:pt x="741" y="238"/>
                      <a:pt x="741" y="188"/>
                      <a:pt x="684" y="159"/>
                    </a:cubicBezTo>
                    <a:lnTo>
                      <a:pt x="446" y="23"/>
                    </a:lnTo>
                    <a:cubicBezTo>
                      <a:pt x="421" y="8"/>
                      <a:pt x="387" y="1"/>
                      <a:pt x="3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122;p48">
                <a:extLst>
                  <a:ext uri="{FF2B5EF4-FFF2-40B4-BE49-F238E27FC236}">
                    <a16:creationId xmlns:a16="http://schemas.microsoft.com/office/drawing/2014/main" id="{3E4A60A3-4380-CE5E-BE85-89279940A146}"/>
                  </a:ext>
                </a:extLst>
              </p:cNvPr>
              <p:cNvSpPr/>
              <p:nvPr/>
            </p:nvSpPr>
            <p:spPr>
              <a:xfrm>
                <a:off x="7146750" y="7959589"/>
                <a:ext cx="75759" cy="42242"/>
              </a:xfrm>
              <a:custGeom>
                <a:avLst/>
                <a:gdLst/>
                <a:ahLst/>
                <a:cxnLst/>
                <a:rect l="l" t="t" r="r" b="b"/>
                <a:pathLst>
                  <a:path w="712" h="397" extrusionOk="0">
                    <a:moveTo>
                      <a:pt x="353" y="1"/>
                    </a:moveTo>
                    <a:cubicBezTo>
                      <a:pt x="319" y="1"/>
                      <a:pt x="284" y="8"/>
                      <a:pt x="259" y="23"/>
                    </a:cubicBezTo>
                    <a:lnTo>
                      <a:pt x="51" y="145"/>
                    </a:lnTo>
                    <a:cubicBezTo>
                      <a:pt x="1" y="173"/>
                      <a:pt x="1" y="224"/>
                      <a:pt x="51" y="252"/>
                    </a:cubicBezTo>
                    <a:lnTo>
                      <a:pt x="259" y="375"/>
                    </a:lnTo>
                    <a:cubicBezTo>
                      <a:pt x="284" y="389"/>
                      <a:pt x="319" y="396"/>
                      <a:pt x="353" y="396"/>
                    </a:cubicBezTo>
                    <a:cubicBezTo>
                      <a:pt x="387" y="396"/>
                      <a:pt x="421" y="389"/>
                      <a:pt x="446" y="375"/>
                    </a:cubicBezTo>
                    <a:lnTo>
                      <a:pt x="661" y="252"/>
                    </a:lnTo>
                    <a:cubicBezTo>
                      <a:pt x="711" y="224"/>
                      <a:pt x="711" y="173"/>
                      <a:pt x="661" y="145"/>
                    </a:cubicBezTo>
                    <a:lnTo>
                      <a:pt x="446" y="23"/>
                    </a:lnTo>
                    <a:cubicBezTo>
                      <a:pt x="421" y="8"/>
                      <a:pt x="387" y="1"/>
                      <a:pt x="3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123;p48">
                <a:extLst>
                  <a:ext uri="{FF2B5EF4-FFF2-40B4-BE49-F238E27FC236}">
                    <a16:creationId xmlns:a16="http://schemas.microsoft.com/office/drawing/2014/main" id="{6A79C7A9-708C-24A5-9E00-3EA407AC4E8C}"/>
                  </a:ext>
                </a:extLst>
              </p:cNvPr>
              <p:cNvSpPr/>
              <p:nvPr/>
            </p:nvSpPr>
            <p:spPr>
              <a:xfrm>
                <a:off x="7113765" y="7940543"/>
                <a:ext cx="57564" cy="31389"/>
              </a:xfrm>
              <a:custGeom>
                <a:avLst/>
                <a:gdLst/>
                <a:ahLst/>
                <a:cxnLst/>
                <a:rect l="l" t="t" r="r" b="b"/>
                <a:pathLst>
                  <a:path w="541" h="295" extrusionOk="0">
                    <a:moveTo>
                      <a:pt x="356" y="0"/>
                    </a:moveTo>
                    <a:cubicBezTo>
                      <a:pt x="323" y="0"/>
                      <a:pt x="288" y="8"/>
                      <a:pt x="259" y="22"/>
                    </a:cubicBezTo>
                    <a:lnTo>
                      <a:pt x="52" y="145"/>
                    </a:lnTo>
                    <a:cubicBezTo>
                      <a:pt x="0" y="172"/>
                      <a:pt x="0" y="222"/>
                      <a:pt x="52" y="252"/>
                    </a:cubicBezTo>
                    <a:lnTo>
                      <a:pt x="86" y="274"/>
                    </a:lnTo>
                    <a:cubicBezTo>
                      <a:pt x="112" y="288"/>
                      <a:pt x="147" y="295"/>
                      <a:pt x="181" y="295"/>
                    </a:cubicBezTo>
                    <a:cubicBezTo>
                      <a:pt x="215" y="295"/>
                      <a:pt x="249" y="288"/>
                      <a:pt x="274" y="274"/>
                    </a:cubicBezTo>
                    <a:lnTo>
                      <a:pt x="483" y="152"/>
                    </a:lnTo>
                    <a:cubicBezTo>
                      <a:pt x="533" y="122"/>
                      <a:pt x="540" y="72"/>
                      <a:pt x="483" y="43"/>
                    </a:cubicBezTo>
                    <a:lnTo>
                      <a:pt x="447" y="22"/>
                    </a:lnTo>
                    <a:cubicBezTo>
                      <a:pt x="422" y="8"/>
                      <a:pt x="390" y="0"/>
                      <a:pt x="35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124;p48">
                <a:extLst>
                  <a:ext uri="{FF2B5EF4-FFF2-40B4-BE49-F238E27FC236}">
                    <a16:creationId xmlns:a16="http://schemas.microsoft.com/office/drawing/2014/main" id="{74D12C3C-ABF9-0DAE-8C73-3A53D499C60A}"/>
                  </a:ext>
                </a:extLst>
              </p:cNvPr>
              <p:cNvSpPr/>
              <p:nvPr/>
            </p:nvSpPr>
            <p:spPr>
              <a:xfrm>
                <a:off x="7061095" y="7969698"/>
                <a:ext cx="58202" cy="32134"/>
              </a:xfrm>
              <a:custGeom>
                <a:avLst/>
                <a:gdLst/>
                <a:ahLst/>
                <a:cxnLst/>
                <a:rect l="l" t="t" r="r" b="b"/>
                <a:pathLst>
                  <a:path w="547" h="302" extrusionOk="0">
                    <a:moveTo>
                      <a:pt x="366" y="0"/>
                    </a:moveTo>
                    <a:cubicBezTo>
                      <a:pt x="332" y="0"/>
                      <a:pt x="298" y="10"/>
                      <a:pt x="273" y="28"/>
                    </a:cubicBezTo>
                    <a:lnTo>
                      <a:pt x="57" y="150"/>
                    </a:lnTo>
                    <a:cubicBezTo>
                      <a:pt x="0" y="179"/>
                      <a:pt x="0" y="229"/>
                      <a:pt x="57" y="259"/>
                    </a:cubicBezTo>
                    <a:lnTo>
                      <a:pt x="86" y="280"/>
                    </a:lnTo>
                    <a:cubicBezTo>
                      <a:pt x="111" y="294"/>
                      <a:pt x="145" y="301"/>
                      <a:pt x="179" y="301"/>
                    </a:cubicBezTo>
                    <a:cubicBezTo>
                      <a:pt x="214" y="301"/>
                      <a:pt x="248" y="294"/>
                      <a:pt x="273" y="280"/>
                    </a:cubicBezTo>
                    <a:lnTo>
                      <a:pt x="495" y="150"/>
                    </a:lnTo>
                    <a:cubicBezTo>
                      <a:pt x="547" y="121"/>
                      <a:pt x="547" y="71"/>
                      <a:pt x="495" y="43"/>
                    </a:cubicBezTo>
                    <a:lnTo>
                      <a:pt x="461" y="28"/>
                    </a:lnTo>
                    <a:cubicBezTo>
                      <a:pt x="435" y="10"/>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125;p48">
                <a:extLst>
                  <a:ext uri="{FF2B5EF4-FFF2-40B4-BE49-F238E27FC236}">
                    <a16:creationId xmlns:a16="http://schemas.microsoft.com/office/drawing/2014/main" id="{CACF9BD1-4A1B-26A5-3E12-FF5A81E54F10}"/>
                  </a:ext>
                </a:extLst>
              </p:cNvPr>
              <p:cNvSpPr/>
              <p:nvPr/>
            </p:nvSpPr>
            <p:spPr>
              <a:xfrm>
                <a:off x="6903512" y="8061311"/>
                <a:ext cx="57457" cy="31602"/>
              </a:xfrm>
              <a:custGeom>
                <a:avLst/>
                <a:gdLst/>
                <a:ahLst/>
                <a:cxnLst/>
                <a:rect l="l" t="t" r="r" b="b"/>
                <a:pathLst>
                  <a:path w="540" h="297" extrusionOk="0">
                    <a:moveTo>
                      <a:pt x="360" y="0"/>
                    </a:moveTo>
                    <a:cubicBezTo>
                      <a:pt x="326" y="0"/>
                      <a:pt x="292" y="8"/>
                      <a:pt x="267" y="22"/>
                    </a:cubicBezTo>
                    <a:lnTo>
                      <a:pt x="58" y="145"/>
                    </a:lnTo>
                    <a:cubicBezTo>
                      <a:pt x="1" y="174"/>
                      <a:pt x="1" y="224"/>
                      <a:pt x="58" y="252"/>
                    </a:cubicBezTo>
                    <a:lnTo>
                      <a:pt x="87" y="274"/>
                    </a:lnTo>
                    <a:cubicBezTo>
                      <a:pt x="112" y="289"/>
                      <a:pt x="146" y="296"/>
                      <a:pt x="180" y="296"/>
                    </a:cubicBezTo>
                    <a:cubicBezTo>
                      <a:pt x="214" y="296"/>
                      <a:pt x="248" y="289"/>
                      <a:pt x="273" y="274"/>
                    </a:cubicBezTo>
                    <a:lnTo>
                      <a:pt x="489" y="152"/>
                    </a:lnTo>
                    <a:cubicBezTo>
                      <a:pt x="539" y="122"/>
                      <a:pt x="539" y="72"/>
                      <a:pt x="489" y="45"/>
                    </a:cubicBezTo>
                    <a:lnTo>
                      <a:pt x="453" y="22"/>
                    </a:lnTo>
                    <a:cubicBezTo>
                      <a:pt x="428" y="8"/>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126;p48">
                <a:extLst>
                  <a:ext uri="{FF2B5EF4-FFF2-40B4-BE49-F238E27FC236}">
                    <a16:creationId xmlns:a16="http://schemas.microsoft.com/office/drawing/2014/main" id="{5983DD90-10C2-7773-69F9-894061D40C5D}"/>
                  </a:ext>
                </a:extLst>
              </p:cNvPr>
              <p:cNvSpPr/>
              <p:nvPr/>
            </p:nvSpPr>
            <p:spPr>
              <a:xfrm>
                <a:off x="7009064" y="8000129"/>
                <a:ext cx="58096" cy="32027"/>
              </a:xfrm>
              <a:custGeom>
                <a:avLst/>
                <a:gdLst/>
                <a:ahLst/>
                <a:cxnLst/>
                <a:rect l="l" t="t" r="r" b="b"/>
                <a:pathLst>
                  <a:path w="546" h="301" extrusionOk="0">
                    <a:moveTo>
                      <a:pt x="367" y="1"/>
                    </a:moveTo>
                    <a:cubicBezTo>
                      <a:pt x="333" y="1"/>
                      <a:pt x="298" y="8"/>
                      <a:pt x="273" y="23"/>
                    </a:cubicBezTo>
                    <a:lnTo>
                      <a:pt x="58" y="152"/>
                    </a:lnTo>
                    <a:cubicBezTo>
                      <a:pt x="1" y="180"/>
                      <a:pt x="1" y="223"/>
                      <a:pt x="58" y="259"/>
                    </a:cubicBezTo>
                    <a:lnTo>
                      <a:pt x="87" y="275"/>
                    </a:lnTo>
                    <a:cubicBezTo>
                      <a:pt x="116" y="292"/>
                      <a:pt x="150" y="301"/>
                      <a:pt x="183" y="301"/>
                    </a:cubicBezTo>
                    <a:cubicBezTo>
                      <a:pt x="216" y="301"/>
                      <a:pt x="248" y="292"/>
                      <a:pt x="273" y="275"/>
                    </a:cubicBezTo>
                    <a:lnTo>
                      <a:pt x="496" y="152"/>
                    </a:lnTo>
                    <a:cubicBezTo>
                      <a:pt x="546" y="123"/>
                      <a:pt x="546" y="73"/>
                      <a:pt x="496" y="44"/>
                    </a:cubicBezTo>
                    <a:lnTo>
                      <a:pt x="460" y="23"/>
                    </a:lnTo>
                    <a:cubicBezTo>
                      <a:pt x="435" y="8"/>
                      <a:pt x="401" y="1"/>
                      <a:pt x="36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127;p48">
                <a:extLst>
                  <a:ext uri="{FF2B5EF4-FFF2-40B4-BE49-F238E27FC236}">
                    <a16:creationId xmlns:a16="http://schemas.microsoft.com/office/drawing/2014/main" id="{5A793B7A-E0BE-8F92-75EF-8C08280498B8}"/>
                  </a:ext>
                </a:extLst>
              </p:cNvPr>
              <p:cNvSpPr/>
              <p:nvPr/>
            </p:nvSpPr>
            <p:spPr>
              <a:xfrm>
                <a:off x="7093867" y="7988744"/>
                <a:ext cx="77461" cy="43412"/>
              </a:xfrm>
              <a:custGeom>
                <a:avLst/>
                <a:gdLst/>
                <a:ahLst/>
                <a:cxnLst/>
                <a:rect l="l" t="t" r="r" b="b"/>
                <a:pathLst>
                  <a:path w="728" h="408" extrusionOk="0">
                    <a:moveTo>
                      <a:pt x="368" y="0"/>
                    </a:moveTo>
                    <a:cubicBezTo>
                      <a:pt x="334" y="0"/>
                      <a:pt x="299" y="7"/>
                      <a:pt x="273" y="21"/>
                    </a:cubicBezTo>
                    <a:lnTo>
                      <a:pt x="51" y="151"/>
                    </a:lnTo>
                    <a:cubicBezTo>
                      <a:pt x="1" y="180"/>
                      <a:pt x="1" y="230"/>
                      <a:pt x="51" y="259"/>
                    </a:cubicBezTo>
                    <a:lnTo>
                      <a:pt x="267" y="382"/>
                    </a:lnTo>
                    <a:cubicBezTo>
                      <a:pt x="292" y="399"/>
                      <a:pt x="326" y="408"/>
                      <a:pt x="360" y="408"/>
                    </a:cubicBezTo>
                    <a:cubicBezTo>
                      <a:pt x="394" y="408"/>
                      <a:pt x="429" y="399"/>
                      <a:pt x="455" y="382"/>
                    </a:cubicBezTo>
                    <a:lnTo>
                      <a:pt x="677" y="259"/>
                    </a:lnTo>
                    <a:cubicBezTo>
                      <a:pt x="727" y="230"/>
                      <a:pt x="727" y="180"/>
                      <a:pt x="677" y="151"/>
                    </a:cubicBezTo>
                    <a:lnTo>
                      <a:pt x="461" y="21"/>
                    </a:lnTo>
                    <a:cubicBezTo>
                      <a:pt x="436" y="7"/>
                      <a:pt x="402"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128;p48">
                <a:extLst>
                  <a:ext uri="{FF2B5EF4-FFF2-40B4-BE49-F238E27FC236}">
                    <a16:creationId xmlns:a16="http://schemas.microsoft.com/office/drawing/2014/main" id="{379DEA98-F267-3911-32CA-425D9467EF45}"/>
                  </a:ext>
                </a:extLst>
              </p:cNvPr>
              <p:cNvSpPr/>
              <p:nvPr/>
            </p:nvSpPr>
            <p:spPr>
              <a:xfrm>
                <a:off x="7041942" y="8019282"/>
                <a:ext cx="77355" cy="42987"/>
              </a:xfrm>
              <a:custGeom>
                <a:avLst/>
                <a:gdLst/>
                <a:ahLst/>
                <a:cxnLst/>
                <a:rect l="l" t="t" r="r" b="b"/>
                <a:pathLst>
                  <a:path w="727" h="404" extrusionOk="0">
                    <a:moveTo>
                      <a:pt x="366" y="0"/>
                    </a:moveTo>
                    <a:cubicBezTo>
                      <a:pt x="332" y="0"/>
                      <a:pt x="298" y="8"/>
                      <a:pt x="273" y="22"/>
                    </a:cubicBezTo>
                    <a:lnTo>
                      <a:pt x="58" y="145"/>
                    </a:lnTo>
                    <a:cubicBezTo>
                      <a:pt x="1" y="181"/>
                      <a:pt x="1" y="224"/>
                      <a:pt x="51" y="259"/>
                    </a:cubicBezTo>
                    <a:lnTo>
                      <a:pt x="266" y="381"/>
                    </a:lnTo>
                    <a:cubicBezTo>
                      <a:pt x="291" y="396"/>
                      <a:pt x="325" y="403"/>
                      <a:pt x="359" y="403"/>
                    </a:cubicBezTo>
                    <a:cubicBezTo>
                      <a:pt x="394" y="403"/>
                      <a:pt x="428" y="396"/>
                      <a:pt x="453" y="381"/>
                    </a:cubicBezTo>
                    <a:lnTo>
                      <a:pt x="668" y="252"/>
                    </a:lnTo>
                    <a:cubicBezTo>
                      <a:pt x="718" y="224"/>
                      <a:pt x="727" y="172"/>
                      <a:pt x="668" y="145"/>
                    </a:cubicBezTo>
                    <a:lnTo>
                      <a:pt x="460" y="22"/>
                    </a:lnTo>
                    <a:cubicBezTo>
                      <a:pt x="435" y="8"/>
                      <a:pt x="400" y="0"/>
                      <a:pt x="3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129;p48">
                <a:extLst>
                  <a:ext uri="{FF2B5EF4-FFF2-40B4-BE49-F238E27FC236}">
                    <a16:creationId xmlns:a16="http://schemas.microsoft.com/office/drawing/2014/main" id="{D4698909-7D8A-8300-20E5-C6C95272E844}"/>
                  </a:ext>
                </a:extLst>
              </p:cNvPr>
              <p:cNvSpPr/>
              <p:nvPr/>
            </p:nvSpPr>
            <p:spPr>
              <a:xfrm>
                <a:off x="6954798" y="8030028"/>
                <a:ext cx="60437" cy="33517"/>
              </a:xfrm>
              <a:custGeom>
                <a:avLst/>
                <a:gdLst/>
                <a:ahLst/>
                <a:cxnLst/>
                <a:rect l="l" t="t" r="r" b="b"/>
                <a:pathLst>
                  <a:path w="568" h="315" extrusionOk="0">
                    <a:moveTo>
                      <a:pt x="388" y="1"/>
                    </a:moveTo>
                    <a:cubicBezTo>
                      <a:pt x="354" y="1"/>
                      <a:pt x="320" y="7"/>
                      <a:pt x="295" y="21"/>
                    </a:cubicBezTo>
                    <a:lnTo>
                      <a:pt x="57" y="166"/>
                    </a:lnTo>
                    <a:cubicBezTo>
                      <a:pt x="7" y="194"/>
                      <a:pt x="0" y="237"/>
                      <a:pt x="57" y="273"/>
                    </a:cubicBezTo>
                    <a:lnTo>
                      <a:pt x="86" y="287"/>
                    </a:lnTo>
                    <a:cubicBezTo>
                      <a:pt x="115" y="305"/>
                      <a:pt x="149" y="314"/>
                      <a:pt x="182" y="314"/>
                    </a:cubicBezTo>
                    <a:cubicBezTo>
                      <a:pt x="215" y="314"/>
                      <a:pt x="248" y="305"/>
                      <a:pt x="273" y="287"/>
                    </a:cubicBezTo>
                    <a:lnTo>
                      <a:pt x="518" y="151"/>
                    </a:lnTo>
                    <a:cubicBezTo>
                      <a:pt x="568" y="123"/>
                      <a:pt x="568" y="71"/>
                      <a:pt x="518" y="44"/>
                    </a:cubicBezTo>
                    <a:lnTo>
                      <a:pt x="482" y="21"/>
                    </a:lnTo>
                    <a:cubicBezTo>
                      <a:pt x="457" y="7"/>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130;p48">
                <a:extLst>
                  <a:ext uri="{FF2B5EF4-FFF2-40B4-BE49-F238E27FC236}">
                    <a16:creationId xmlns:a16="http://schemas.microsoft.com/office/drawing/2014/main" id="{8E84F91F-1BE7-337F-0A4F-0E299364F8A5}"/>
                  </a:ext>
                </a:extLst>
              </p:cNvPr>
              <p:cNvSpPr/>
              <p:nvPr/>
            </p:nvSpPr>
            <p:spPr>
              <a:xfrm>
                <a:off x="6987677" y="8049181"/>
                <a:ext cx="79483" cy="44476"/>
              </a:xfrm>
              <a:custGeom>
                <a:avLst/>
                <a:gdLst/>
                <a:ahLst/>
                <a:cxnLst/>
                <a:rect l="l" t="t" r="r" b="b"/>
                <a:pathLst>
                  <a:path w="747" h="418" extrusionOk="0">
                    <a:moveTo>
                      <a:pt x="388" y="0"/>
                    </a:moveTo>
                    <a:cubicBezTo>
                      <a:pt x="354" y="0"/>
                      <a:pt x="320" y="7"/>
                      <a:pt x="295" y="21"/>
                    </a:cubicBezTo>
                    <a:lnTo>
                      <a:pt x="50" y="159"/>
                    </a:lnTo>
                    <a:cubicBezTo>
                      <a:pt x="0" y="193"/>
                      <a:pt x="0" y="236"/>
                      <a:pt x="50" y="266"/>
                    </a:cubicBezTo>
                    <a:lnTo>
                      <a:pt x="266" y="395"/>
                    </a:lnTo>
                    <a:cubicBezTo>
                      <a:pt x="291" y="410"/>
                      <a:pt x="325" y="417"/>
                      <a:pt x="359" y="417"/>
                    </a:cubicBezTo>
                    <a:cubicBezTo>
                      <a:pt x="393" y="417"/>
                      <a:pt x="427" y="410"/>
                      <a:pt x="452" y="395"/>
                    </a:cubicBezTo>
                    <a:lnTo>
                      <a:pt x="690" y="252"/>
                    </a:lnTo>
                    <a:cubicBezTo>
                      <a:pt x="747" y="223"/>
                      <a:pt x="747" y="173"/>
                      <a:pt x="690" y="143"/>
                    </a:cubicBezTo>
                    <a:lnTo>
                      <a:pt x="481" y="21"/>
                    </a:lnTo>
                    <a:cubicBezTo>
                      <a:pt x="456" y="7"/>
                      <a:pt x="422" y="0"/>
                      <a:pt x="38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131;p48">
                <a:extLst>
                  <a:ext uri="{FF2B5EF4-FFF2-40B4-BE49-F238E27FC236}">
                    <a16:creationId xmlns:a16="http://schemas.microsoft.com/office/drawing/2014/main" id="{A61089C4-736D-5075-6CA5-822BC83D8579}"/>
                  </a:ext>
                </a:extLst>
              </p:cNvPr>
              <p:cNvSpPr/>
              <p:nvPr/>
            </p:nvSpPr>
            <p:spPr>
              <a:xfrm>
                <a:off x="7270710" y="8007258"/>
                <a:ext cx="78844" cy="44263"/>
              </a:xfrm>
              <a:custGeom>
                <a:avLst/>
                <a:gdLst/>
                <a:ahLst/>
                <a:cxnLst/>
                <a:rect l="l" t="t" r="r" b="b"/>
                <a:pathLst>
                  <a:path w="741" h="416" extrusionOk="0">
                    <a:moveTo>
                      <a:pt x="388" y="1"/>
                    </a:moveTo>
                    <a:cubicBezTo>
                      <a:pt x="354" y="1"/>
                      <a:pt x="319" y="9"/>
                      <a:pt x="293" y="27"/>
                    </a:cubicBezTo>
                    <a:lnTo>
                      <a:pt x="57" y="165"/>
                    </a:lnTo>
                    <a:cubicBezTo>
                      <a:pt x="0" y="192"/>
                      <a:pt x="0" y="242"/>
                      <a:pt x="57" y="272"/>
                    </a:cubicBezTo>
                    <a:lnTo>
                      <a:pt x="266" y="394"/>
                    </a:lnTo>
                    <a:cubicBezTo>
                      <a:pt x="291" y="409"/>
                      <a:pt x="325" y="416"/>
                      <a:pt x="359" y="416"/>
                    </a:cubicBezTo>
                    <a:cubicBezTo>
                      <a:pt x="393" y="416"/>
                      <a:pt x="427" y="409"/>
                      <a:pt x="452" y="394"/>
                    </a:cubicBezTo>
                    <a:lnTo>
                      <a:pt x="690" y="258"/>
                    </a:lnTo>
                    <a:cubicBezTo>
                      <a:pt x="740" y="228"/>
                      <a:pt x="740" y="178"/>
                      <a:pt x="690" y="149"/>
                    </a:cubicBezTo>
                    <a:lnTo>
                      <a:pt x="481" y="27"/>
                    </a:lnTo>
                    <a:cubicBezTo>
                      <a:pt x="456" y="9"/>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132;p48">
                <a:extLst>
                  <a:ext uri="{FF2B5EF4-FFF2-40B4-BE49-F238E27FC236}">
                    <a16:creationId xmlns:a16="http://schemas.microsoft.com/office/drawing/2014/main" id="{FE092D62-77DA-3E3A-47DA-8C43CCE2B6BE}"/>
                  </a:ext>
                </a:extLst>
              </p:cNvPr>
              <p:cNvSpPr/>
              <p:nvPr/>
            </p:nvSpPr>
            <p:spPr>
              <a:xfrm>
                <a:off x="7219317" y="8038541"/>
                <a:ext cx="75865" cy="42774"/>
              </a:xfrm>
              <a:custGeom>
                <a:avLst/>
                <a:gdLst/>
                <a:ahLst/>
                <a:cxnLst/>
                <a:rect l="l" t="t" r="r" b="b"/>
                <a:pathLst>
                  <a:path w="713" h="402" extrusionOk="0">
                    <a:moveTo>
                      <a:pt x="361" y="0"/>
                    </a:moveTo>
                    <a:cubicBezTo>
                      <a:pt x="327" y="0"/>
                      <a:pt x="293" y="9"/>
                      <a:pt x="268" y="28"/>
                    </a:cubicBezTo>
                    <a:lnTo>
                      <a:pt x="59" y="150"/>
                    </a:lnTo>
                    <a:cubicBezTo>
                      <a:pt x="0" y="179"/>
                      <a:pt x="0" y="229"/>
                      <a:pt x="52" y="259"/>
                    </a:cubicBezTo>
                    <a:lnTo>
                      <a:pt x="268" y="379"/>
                    </a:lnTo>
                    <a:cubicBezTo>
                      <a:pt x="293" y="394"/>
                      <a:pt x="327" y="401"/>
                      <a:pt x="361" y="401"/>
                    </a:cubicBezTo>
                    <a:cubicBezTo>
                      <a:pt x="395" y="401"/>
                      <a:pt x="429" y="394"/>
                      <a:pt x="454" y="379"/>
                    </a:cubicBezTo>
                    <a:lnTo>
                      <a:pt x="663" y="259"/>
                    </a:lnTo>
                    <a:cubicBezTo>
                      <a:pt x="713" y="229"/>
                      <a:pt x="713" y="179"/>
                      <a:pt x="663" y="150"/>
                    </a:cubicBezTo>
                    <a:lnTo>
                      <a:pt x="454" y="28"/>
                    </a:lnTo>
                    <a:cubicBezTo>
                      <a:pt x="429" y="9"/>
                      <a:pt x="395" y="0"/>
                      <a:pt x="36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133;p48">
                <a:extLst>
                  <a:ext uri="{FF2B5EF4-FFF2-40B4-BE49-F238E27FC236}">
                    <a16:creationId xmlns:a16="http://schemas.microsoft.com/office/drawing/2014/main" id="{205D175E-7083-E847-DBDC-4501240710B7}"/>
                  </a:ext>
                </a:extLst>
              </p:cNvPr>
              <p:cNvSpPr/>
              <p:nvPr/>
            </p:nvSpPr>
            <p:spPr>
              <a:xfrm>
                <a:off x="7131321" y="8026943"/>
                <a:ext cx="79802" cy="44476"/>
              </a:xfrm>
              <a:custGeom>
                <a:avLst/>
                <a:gdLst/>
                <a:ahLst/>
                <a:cxnLst/>
                <a:rect l="l" t="t" r="r" b="b"/>
                <a:pathLst>
                  <a:path w="750" h="418" extrusionOk="0">
                    <a:moveTo>
                      <a:pt x="368" y="1"/>
                    </a:moveTo>
                    <a:cubicBezTo>
                      <a:pt x="334" y="1"/>
                      <a:pt x="300" y="8"/>
                      <a:pt x="275" y="23"/>
                    </a:cubicBezTo>
                    <a:lnTo>
                      <a:pt x="51" y="143"/>
                    </a:lnTo>
                    <a:cubicBezTo>
                      <a:pt x="1" y="180"/>
                      <a:pt x="1" y="223"/>
                      <a:pt x="51" y="259"/>
                    </a:cubicBezTo>
                    <a:lnTo>
                      <a:pt x="289" y="395"/>
                    </a:lnTo>
                    <a:cubicBezTo>
                      <a:pt x="317" y="410"/>
                      <a:pt x="351" y="417"/>
                      <a:pt x="385" y="417"/>
                    </a:cubicBezTo>
                    <a:cubicBezTo>
                      <a:pt x="418" y="417"/>
                      <a:pt x="450" y="410"/>
                      <a:pt x="475" y="395"/>
                    </a:cubicBezTo>
                    <a:lnTo>
                      <a:pt x="698" y="266"/>
                    </a:lnTo>
                    <a:cubicBezTo>
                      <a:pt x="749" y="238"/>
                      <a:pt x="749" y="187"/>
                      <a:pt x="698" y="159"/>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134;p48">
                <a:extLst>
                  <a:ext uri="{FF2B5EF4-FFF2-40B4-BE49-F238E27FC236}">
                    <a16:creationId xmlns:a16="http://schemas.microsoft.com/office/drawing/2014/main" id="{8CAAF9AE-3426-AD0A-E5BC-998AA8606029}"/>
                  </a:ext>
                </a:extLst>
              </p:cNvPr>
              <p:cNvSpPr/>
              <p:nvPr/>
            </p:nvSpPr>
            <p:spPr>
              <a:xfrm>
                <a:off x="7079396" y="8056735"/>
                <a:ext cx="79589" cy="44476"/>
              </a:xfrm>
              <a:custGeom>
                <a:avLst/>
                <a:gdLst/>
                <a:ahLst/>
                <a:cxnLst/>
                <a:rect l="l" t="t" r="r" b="b"/>
                <a:pathLst>
                  <a:path w="748" h="418" extrusionOk="0">
                    <a:moveTo>
                      <a:pt x="367" y="0"/>
                    </a:moveTo>
                    <a:cubicBezTo>
                      <a:pt x="332" y="0"/>
                      <a:pt x="298" y="7"/>
                      <a:pt x="273" y="22"/>
                    </a:cubicBezTo>
                    <a:lnTo>
                      <a:pt x="51" y="152"/>
                    </a:lnTo>
                    <a:cubicBezTo>
                      <a:pt x="1" y="181"/>
                      <a:pt x="1" y="231"/>
                      <a:pt x="51" y="260"/>
                    </a:cubicBezTo>
                    <a:lnTo>
                      <a:pt x="289" y="397"/>
                    </a:lnTo>
                    <a:cubicBezTo>
                      <a:pt x="317" y="410"/>
                      <a:pt x="351" y="417"/>
                      <a:pt x="385" y="417"/>
                    </a:cubicBezTo>
                    <a:cubicBezTo>
                      <a:pt x="419" y="417"/>
                      <a:pt x="453" y="410"/>
                      <a:pt x="482" y="397"/>
                    </a:cubicBezTo>
                    <a:lnTo>
                      <a:pt x="698" y="267"/>
                    </a:lnTo>
                    <a:cubicBezTo>
                      <a:pt x="748" y="238"/>
                      <a:pt x="748" y="195"/>
                      <a:pt x="698" y="158"/>
                    </a:cubicBezTo>
                    <a:lnTo>
                      <a:pt x="461" y="22"/>
                    </a:lnTo>
                    <a:cubicBezTo>
                      <a:pt x="435" y="7"/>
                      <a:pt x="401" y="0"/>
                      <a:pt x="36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135;p48">
                <a:extLst>
                  <a:ext uri="{FF2B5EF4-FFF2-40B4-BE49-F238E27FC236}">
                    <a16:creationId xmlns:a16="http://schemas.microsoft.com/office/drawing/2014/main" id="{61D5B727-FB76-0DEE-AC84-273F6DDD1FCA}"/>
                  </a:ext>
                </a:extLst>
              </p:cNvPr>
              <p:cNvSpPr/>
              <p:nvPr/>
            </p:nvSpPr>
            <p:spPr>
              <a:xfrm>
                <a:off x="7025024" y="8086635"/>
                <a:ext cx="82036" cy="45966"/>
              </a:xfrm>
              <a:custGeom>
                <a:avLst/>
                <a:gdLst/>
                <a:ahLst/>
                <a:cxnLst/>
                <a:rect l="l" t="t" r="r" b="b"/>
                <a:pathLst>
                  <a:path w="771" h="432" extrusionOk="0">
                    <a:moveTo>
                      <a:pt x="389" y="0"/>
                    </a:moveTo>
                    <a:cubicBezTo>
                      <a:pt x="355" y="0"/>
                      <a:pt x="321" y="8"/>
                      <a:pt x="296" y="22"/>
                    </a:cubicBezTo>
                    <a:lnTo>
                      <a:pt x="58" y="166"/>
                    </a:lnTo>
                    <a:cubicBezTo>
                      <a:pt x="1" y="195"/>
                      <a:pt x="1" y="245"/>
                      <a:pt x="51" y="272"/>
                    </a:cubicBezTo>
                    <a:lnTo>
                      <a:pt x="289" y="411"/>
                    </a:lnTo>
                    <a:cubicBezTo>
                      <a:pt x="318" y="424"/>
                      <a:pt x="352" y="431"/>
                      <a:pt x="386" y="431"/>
                    </a:cubicBezTo>
                    <a:cubicBezTo>
                      <a:pt x="420" y="431"/>
                      <a:pt x="454" y="424"/>
                      <a:pt x="482" y="411"/>
                    </a:cubicBezTo>
                    <a:lnTo>
                      <a:pt x="720" y="272"/>
                    </a:lnTo>
                    <a:cubicBezTo>
                      <a:pt x="770" y="245"/>
                      <a:pt x="770" y="195"/>
                      <a:pt x="720" y="166"/>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136;p48">
                <a:extLst>
                  <a:ext uri="{FF2B5EF4-FFF2-40B4-BE49-F238E27FC236}">
                    <a16:creationId xmlns:a16="http://schemas.microsoft.com/office/drawing/2014/main" id="{28CB1D7C-097D-F0BE-1B1E-1B507CCE4FCB}"/>
                  </a:ext>
                </a:extLst>
              </p:cNvPr>
              <p:cNvSpPr/>
              <p:nvPr/>
            </p:nvSpPr>
            <p:spPr>
              <a:xfrm>
                <a:off x="7115361" y="8098871"/>
                <a:ext cx="76503" cy="42667"/>
              </a:xfrm>
              <a:custGeom>
                <a:avLst/>
                <a:gdLst/>
                <a:ahLst/>
                <a:cxnLst/>
                <a:rect l="l" t="t" r="r" b="b"/>
                <a:pathLst>
                  <a:path w="719" h="401" extrusionOk="0">
                    <a:moveTo>
                      <a:pt x="363" y="1"/>
                    </a:moveTo>
                    <a:cubicBezTo>
                      <a:pt x="329" y="1"/>
                      <a:pt x="295" y="7"/>
                      <a:pt x="266" y="21"/>
                    </a:cubicBezTo>
                    <a:lnTo>
                      <a:pt x="51" y="144"/>
                    </a:lnTo>
                    <a:cubicBezTo>
                      <a:pt x="1" y="173"/>
                      <a:pt x="1" y="223"/>
                      <a:pt x="51" y="252"/>
                    </a:cubicBezTo>
                    <a:lnTo>
                      <a:pt x="259" y="373"/>
                    </a:lnTo>
                    <a:cubicBezTo>
                      <a:pt x="284" y="391"/>
                      <a:pt x="319" y="400"/>
                      <a:pt x="353" y="400"/>
                    </a:cubicBezTo>
                    <a:cubicBezTo>
                      <a:pt x="387" y="400"/>
                      <a:pt x="421" y="391"/>
                      <a:pt x="446" y="373"/>
                    </a:cubicBezTo>
                    <a:lnTo>
                      <a:pt x="668" y="252"/>
                    </a:lnTo>
                    <a:cubicBezTo>
                      <a:pt x="718" y="223"/>
                      <a:pt x="718" y="173"/>
                      <a:pt x="668" y="144"/>
                    </a:cubicBezTo>
                    <a:lnTo>
                      <a:pt x="460" y="21"/>
                    </a:lnTo>
                    <a:cubicBezTo>
                      <a:pt x="431" y="7"/>
                      <a:pt x="397" y="1"/>
                      <a:pt x="36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137;p48">
                <a:extLst>
                  <a:ext uri="{FF2B5EF4-FFF2-40B4-BE49-F238E27FC236}">
                    <a16:creationId xmlns:a16="http://schemas.microsoft.com/office/drawing/2014/main" id="{C176A0FB-6B4C-0F8F-9B4C-1EAD0A88FD15}"/>
                  </a:ext>
                </a:extLst>
              </p:cNvPr>
              <p:cNvSpPr/>
              <p:nvPr/>
            </p:nvSpPr>
            <p:spPr>
              <a:xfrm>
                <a:off x="6973844" y="8117917"/>
                <a:ext cx="78844" cy="44476"/>
              </a:xfrm>
              <a:custGeom>
                <a:avLst/>
                <a:gdLst/>
                <a:ahLst/>
                <a:cxnLst/>
                <a:rect l="l" t="t" r="r" b="b"/>
                <a:pathLst>
                  <a:path w="741" h="418" extrusionOk="0">
                    <a:moveTo>
                      <a:pt x="359" y="1"/>
                    </a:moveTo>
                    <a:cubicBezTo>
                      <a:pt x="325" y="1"/>
                      <a:pt x="291" y="8"/>
                      <a:pt x="266" y="22"/>
                    </a:cubicBezTo>
                    <a:lnTo>
                      <a:pt x="51" y="144"/>
                    </a:lnTo>
                    <a:cubicBezTo>
                      <a:pt x="1" y="173"/>
                      <a:pt x="1" y="223"/>
                      <a:pt x="51" y="253"/>
                    </a:cubicBezTo>
                    <a:lnTo>
                      <a:pt x="289" y="396"/>
                    </a:lnTo>
                    <a:cubicBezTo>
                      <a:pt x="317" y="411"/>
                      <a:pt x="351" y="418"/>
                      <a:pt x="384" y="418"/>
                    </a:cubicBezTo>
                    <a:cubicBezTo>
                      <a:pt x="418" y="418"/>
                      <a:pt x="450" y="411"/>
                      <a:pt x="475" y="396"/>
                    </a:cubicBezTo>
                    <a:lnTo>
                      <a:pt x="691" y="273"/>
                    </a:lnTo>
                    <a:cubicBezTo>
                      <a:pt x="741" y="237"/>
                      <a:pt x="741" y="194"/>
                      <a:pt x="691" y="167"/>
                    </a:cubicBezTo>
                    <a:lnTo>
                      <a:pt x="453" y="22"/>
                    </a:lnTo>
                    <a:cubicBezTo>
                      <a:pt x="428" y="8"/>
                      <a:pt x="394"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138;p48">
                <a:extLst>
                  <a:ext uri="{FF2B5EF4-FFF2-40B4-BE49-F238E27FC236}">
                    <a16:creationId xmlns:a16="http://schemas.microsoft.com/office/drawing/2014/main" id="{858E5B89-A25D-C0D5-0594-9C0F88F036D2}"/>
                  </a:ext>
                </a:extLst>
              </p:cNvPr>
              <p:cNvSpPr/>
              <p:nvPr/>
            </p:nvSpPr>
            <p:spPr>
              <a:xfrm>
                <a:off x="7061095" y="8128664"/>
                <a:ext cx="78844" cy="44263"/>
              </a:xfrm>
              <a:custGeom>
                <a:avLst/>
                <a:gdLst/>
                <a:ahLst/>
                <a:cxnLst/>
                <a:rect l="l" t="t" r="r" b="b"/>
                <a:pathLst>
                  <a:path w="741" h="416" extrusionOk="0">
                    <a:moveTo>
                      <a:pt x="386" y="0"/>
                    </a:moveTo>
                    <a:cubicBezTo>
                      <a:pt x="352" y="0"/>
                      <a:pt x="320" y="8"/>
                      <a:pt x="295" y="22"/>
                    </a:cubicBezTo>
                    <a:lnTo>
                      <a:pt x="50" y="159"/>
                    </a:lnTo>
                    <a:cubicBezTo>
                      <a:pt x="0" y="188"/>
                      <a:pt x="0" y="238"/>
                      <a:pt x="50" y="266"/>
                    </a:cubicBezTo>
                    <a:lnTo>
                      <a:pt x="259" y="388"/>
                    </a:lnTo>
                    <a:cubicBezTo>
                      <a:pt x="287" y="406"/>
                      <a:pt x="321" y="415"/>
                      <a:pt x="355" y="415"/>
                    </a:cubicBezTo>
                    <a:cubicBezTo>
                      <a:pt x="388" y="415"/>
                      <a:pt x="420" y="406"/>
                      <a:pt x="445" y="388"/>
                    </a:cubicBezTo>
                    <a:lnTo>
                      <a:pt x="690" y="252"/>
                    </a:lnTo>
                    <a:cubicBezTo>
                      <a:pt x="740" y="223"/>
                      <a:pt x="740" y="172"/>
                      <a:pt x="690" y="145"/>
                    </a:cubicBezTo>
                    <a:lnTo>
                      <a:pt x="481" y="22"/>
                    </a:lnTo>
                    <a:cubicBezTo>
                      <a:pt x="453" y="8"/>
                      <a:pt x="419" y="0"/>
                      <a:pt x="38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139;p48">
                <a:extLst>
                  <a:ext uri="{FF2B5EF4-FFF2-40B4-BE49-F238E27FC236}">
                    <a16:creationId xmlns:a16="http://schemas.microsoft.com/office/drawing/2014/main" id="{EA7A18EE-F582-9110-CD41-46B30E212BB1}"/>
                  </a:ext>
                </a:extLst>
              </p:cNvPr>
              <p:cNvSpPr/>
              <p:nvPr/>
            </p:nvSpPr>
            <p:spPr>
              <a:xfrm>
                <a:off x="7144409" y="8140900"/>
                <a:ext cx="77355" cy="43625"/>
              </a:xfrm>
              <a:custGeom>
                <a:avLst/>
                <a:gdLst/>
                <a:ahLst/>
                <a:cxnLst/>
                <a:rect l="l" t="t" r="r" b="b"/>
                <a:pathLst>
                  <a:path w="727" h="410" extrusionOk="0">
                    <a:moveTo>
                      <a:pt x="363" y="1"/>
                    </a:moveTo>
                    <a:cubicBezTo>
                      <a:pt x="329" y="1"/>
                      <a:pt x="295" y="7"/>
                      <a:pt x="266" y="21"/>
                    </a:cubicBezTo>
                    <a:lnTo>
                      <a:pt x="50" y="151"/>
                    </a:lnTo>
                    <a:cubicBezTo>
                      <a:pt x="0" y="180"/>
                      <a:pt x="0" y="230"/>
                      <a:pt x="50" y="259"/>
                    </a:cubicBezTo>
                    <a:lnTo>
                      <a:pt x="273" y="389"/>
                    </a:lnTo>
                    <a:cubicBezTo>
                      <a:pt x="297" y="403"/>
                      <a:pt x="328" y="410"/>
                      <a:pt x="359" y="410"/>
                    </a:cubicBezTo>
                    <a:cubicBezTo>
                      <a:pt x="394" y="410"/>
                      <a:pt x="430" y="401"/>
                      <a:pt x="461" y="382"/>
                    </a:cubicBezTo>
                    <a:lnTo>
                      <a:pt x="677" y="259"/>
                    </a:lnTo>
                    <a:cubicBezTo>
                      <a:pt x="727" y="230"/>
                      <a:pt x="727" y="180"/>
                      <a:pt x="677" y="151"/>
                    </a:cubicBezTo>
                    <a:lnTo>
                      <a:pt x="454" y="21"/>
                    </a:lnTo>
                    <a:cubicBezTo>
                      <a:pt x="428" y="7"/>
                      <a:pt x="396" y="1"/>
                      <a:pt x="36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140;p48">
                <a:extLst>
                  <a:ext uri="{FF2B5EF4-FFF2-40B4-BE49-F238E27FC236}">
                    <a16:creationId xmlns:a16="http://schemas.microsoft.com/office/drawing/2014/main" id="{0942CCEA-E60F-5828-288C-CD3D9614FCAC}"/>
                  </a:ext>
                </a:extLst>
              </p:cNvPr>
              <p:cNvSpPr/>
              <p:nvPr/>
            </p:nvSpPr>
            <p:spPr>
              <a:xfrm>
                <a:off x="7240704" y="8145476"/>
                <a:ext cx="77461" cy="42880"/>
              </a:xfrm>
              <a:custGeom>
                <a:avLst/>
                <a:gdLst/>
                <a:ahLst/>
                <a:cxnLst/>
                <a:rect l="l" t="t" r="r" b="b"/>
                <a:pathLst>
                  <a:path w="728" h="403" extrusionOk="0">
                    <a:moveTo>
                      <a:pt x="365" y="1"/>
                    </a:moveTo>
                    <a:cubicBezTo>
                      <a:pt x="332" y="1"/>
                      <a:pt x="299" y="8"/>
                      <a:pt x="274" y="21"/>
                    </a:cubicBezTo>
                    <a:lnTo>
                      <a:pt x="51" y="151"/>
                    </a:lnTo>
                    <a:cubicBezTo>
                      <a:pt x="1" y="180"/>
                      <a:pt x="1" y="230"/>
                      <a:pt x="51" y="259"/>
                    </a:cubicBezTo>
                    <a:lnTo>
                      <a:pt x="274" y="382"/>
                    </a:lnTo>
                    <a:cubicBezTo>
                      <a:pt x="299" y="396"/>
                      <a:pt x="332" y="403"/>
                      <a:pt x="365" y="403"/>
                    </a:cubicBezTo>
                    <a:cubicBezTo>
                      <a:pt x="398" y="403"/>
                      <a:pt x="432" y="396"/>
                      <a:pt x="462" y="382"/>
                    </a:cubicBezTo>
                    <a:lnTo>
                      <a:pt x="677" y="259"/>
                    </a:lnTo>
                    <a:cubicBezTo>
                      <a:pt x="727" y="230"/>
                      <a:pt x="727" y="180"/>
                      <a:pt x="677" y="151"/>
                    </a:cubicBezTo>
                    <a:lnTo>
                      <a:pt x="462" y="21"/>
                    </a:lnTo>
                    <a:cubicBezTo>
                      <a:pt x="432" y="8"/>
                      <a:pt x="398" y="1"/>
                      <a:pt x="36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141;p48">
                <a:extLst>
                  <a:ext uri="{FF2B5EF4-FFF2-40B4-BE49-F238E27FC236}">
                    <a16:creationId xmlns:a16="http://schemas.microsoft.com/office/drawing/2014/main" id="{F1EE029E-3F55-EC96-8E8E-820AC2A7ABD2}"/>
                  </a:ext>
                </a:extLst>
              </p:cNvPr>
              <p:cNvSpPr/>
              <p:nvPr/>
            </p:nvSpPr>
            <p:spPr>
              <a:xfrm>
                <a:off x="6921920" y="8147710"/>
                <a:ext cx="79589" cy="44476"/>
              </a:xfrm>
              <a:custGeom>
                <a:avLst/>
                <a:gdLst/>
                <a:ahLst/>
                <a:cxnLst/>
                <a:rect l="l" t="t" r="r" b="b"/>
                <a:pathLst>
                  <a:path w="748" h="418" extrusionOk="0">
                    <a:moveTo>
                      <a:pt x="366" y="1"/>
                    </a:moveTo>
                    <a:cubicBezTo>
                      <a:pt x="332" y="1"/>
                      <a:pt x="298" y="8"/>
                      <a:pt x="273" y="23"/>
                    </a:cubicBezTo>
                    <a:lnTo>
                      <a:pt x="50" y="152"/>
                    </a:lnTo>
                    <a:cubicBezTo>
                      <a:pt x="0" y="182"/>
                      <a:pt x="0" y="232"/>
                      <a:pt x="50" y="259"/>
                    </a:cubicBezTo>
                    <a:lnTo>
                      <a:pt x="287" y="397"/>
                    </a:lnTo>
                    <a:cubicBezTo>
                      <a:pt x="312" y="411"/>
                      <a:pt x="346" y="418"/>
                      <a:pt x="380" y="418"/>
                    </a:cubicBezTo>
                    <a:cubicBezTo>
                      <a:pt x="414" y="418"/>
                      <a:pt x="449" y="411"/>
                      <a:pt x="475" y="397"/>
                    </a:cubicBezTo>
                    <a:lnTo>
                      <a:pt x="697" y="268"/>
                    </a:lnTo>
                    <a:cubicBezTo>
                      <a:pt x="747" y="238"/>
                      <a:pt x="747" y="188"/>
                      <a:pt x="697" y="159"/>
                    </a:cubicBezTo>
                    <a:lnTo>
                      <a:pt x="459" y="23"/>
                    </a:lnTo>
                    <a:cubicBezTo>
                      <a:pt x="434" y="8"/>
                      <a:pt x="400" y="1"/>
                      <a:pt x="36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142;p48">
                <a:extLst>
                  <a:ext uri="{FF2B5EF4-FFF2-40B4-BE49-F238E27FC236}">
                    <a16:creationId xmlns:a16="http://schemas.microsoft.com/office/drawing/2014/main" id="{A95B96ED-9E39-B077-959D-7F9834CC076C}"/>
                  </a:ext>
                </a:extLst>
              </p:cNvPr>
              <p:cNvSpPr/>
              <p:nvPr/>
            </p:nvSpPr>
            <p:spPr>
              <a:xfrm>
                <a:off x="7009809" y="8160053"/>
                <a:ext cx="75759" cy="42135"/>
              </a:xfrm>
              <a:custGeom>
                <a:avLst/>
                <a:gdLst/>
                <a:ahLst/>
                <a:cxnLst/>
                <a:rect l="l" t="t" r="r" b="b"/>
                <a:pathLst>
                  <a:path w="712" h="396" extrusionOk="0">
                    <a:moveTo>
                      <a:pt x="357" y="0"/>
                    </a:moveTo>
                    <a:cubicBezTo>
                      <a:pt x="324" y="0"/>
                      <a:pt x="291" y="8"/>
                      <a:pt x="266" y="22"/>
                    </a:cubicBezTo>
                    <a:lnTo>
                      <a:pt x="51" y="143"/>
                    </a:lnTo>
                    <a:cubicBezTo>
                      <a:pt x="1" y="172"/>
                      <a:pt x="1" y="223"/>
                      <a:pt x="51" y="252"/>
                    </a:cubicBezTo>
                    <a:lnTo>
                      <a:pt x="260" y="374"/>
                    </a:lnTo>
                    <a:cubicBezTo>
                      <a:pt x="285" y="388"/>
                      <a:pt x="319" y="395"/>
                      <a:pt x="353" y="395"/>
                    </a:cubicBezTo>
                    <a:cubicBezTo>
                      <a:pt x="387" y="395"/>
                      <a:pt x="421" y="388"/>
                      <a:pt x="446" y="374"/>
                    </a:cubicBezTo>
                    <a:lnTo>
                      <a:pt x="661" y="252"/>
                    </a:lnTo>
                    <a:cubicBezTo>
                      <a:pt x="712" y="223"/>
                      <a:pt x="712" y="172"/>
                      <a:pt x="661" y="143"/>
                    </a:cubicBezTo>
                    <a:lnTo>
                      <a:pt x="453" y="22"/>
                    </a:lnTo>
                    <a:cubicBezTo>
                      <a:pt x="424" y="8"/>
                      <a:pt x="390" y="0"/>
                      <a:pt x="35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143;p48">
                <a:extLst>
                  <a:ext uri="{FF2B5EF4-FFF2-40B4-BE49-F238E27FC236}">
                    <a16:creationId xmlns:a16="http://schemas.microsoft.com/office/drawing/2014/main" id="{38816048-02AE-3676-4431-7319DE05B3C2}"/>
                  </a:ext>
                </a:extLst>
              </p:cNvPr>
              <p:cNvSpPr/>
              <p:nvPr/>
            </p:nvSpPr>
            <p:spPr>
              <a:xfrm>
                <a:off x="7090037" y="8170693"/>
                <a:ext cx="79802" cy="45008"/>
              </a:xfrm>
              <a:custGeom>
                <a:avLst/>
                <a:gdLst/>
                <a:ahLst/>
                <a:cxnLst/>
                <a:rect l="l" t="t" r="r" b="b"/>
                <a:pathLst>
                  <a:path w="750" h="423" extrusionOk="0">
                    <a:moveTo>
                      <a:pt x="385" y="0"/>
                    </a:moveTo>
                    <a:cubicBezTo>
                      <a:pt x="353" y="0"/>
                      <a:pt x="321" y="8"/>
                      <a:pt x="296" y="22"/>
                    </a:cubicBezTo>
                    <a:lnTo>
                      <a:pt x="51" y="166"/>
                    </a:lnTo>
                    <a:cubicBezTo>
                      <a:pt x="1" y="195"/>
                      <a:pt x="1" y="245"/>
                      <a:pt x="51" y="274"/>
                    </a:cubicBezTo>
                    <a:lnTo>
                      <a:pt x="275" y="397"/>
                    </a:lnTo>
                    <a:cubicBezTo>
                      <a:pt x="300" y="414"/>
                      <a:pt x="334" y="423"/>
                      <a:pt x="368" y="423"/>
                    </a:cubicBezTo>
                    <a:cubicBezTo>
                      <a:pt x="402" y="423"/>
                      <a:pt x="436" y="414"/>
                      <a:pt x="461" y="397"/>
                    </a:cubicBezTo>
                    <a:lnTo>
                      <a:pt x="698" y="259"/>
                    </a:lnTo>
                    <a:cubicBezTo>
                      <a:pt x="749" y="231"/>
                      <a:pt x="749" y="181"/>
                      <a:pt x="698" y="152"/>
                    </a:cubicBezTo>
                    <a:lnTo>
                      <a:pt x="475" y="22"/>
                    </a:lnTo>
                    <a:cubicBezTo>
                      <a:pt x="450" y="8"/>
                      <a:pt x="418" y="0"/>
                      <a:pt x="38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144;p48">
                <a:extLst>
                  <a:ext uri="{FF2B5EF4-FFF2-40B4-BE49-F238E27FC236}">
                    <a16:creationId xmlns:a16="http://schemas.microsoft.com/office/drawing/2014/main" id="{44DE0BD1-ABD3-D364-F67C-1EF51F51F680}"/>
                  </a:ext>
                </a:extLst>
              </p:cNvPr>
              <p:cNvSpPr/>
              <p:nvPr/>
            </p:nvSpPr>
            <p:spPr>
              <a:xfrm>
                <a:off x="6872868" y="8177822"/>
                <a:ext cx="76716" cy="42667"/>
              </a:xfrm>
              <a:custGeom>
                <a:avLst/>
                <a:gdLst/>
                <a:ahLst/>
                <a:cxnLst/>
                <a:rect l="l" t="t" r="r" b="b"/>
                <a:pathLst>
                  <a:path w="721" h="401" extrusionOk="0">
                    <a:moveTo>
                      <a:pt x="334" y="1"/>
                    </a:moveTo>
                    <a:cubicBezTo>
                      <a:pt x="301" y="1"/>
                      <a:pt x="266" y="10"/>
                      <a:pt x="237" y="28"/>
                    </a:cubicBezTo>
                    <a:lnTo>
                      <a:pt x="58" y="128"/>
                    </a:lnTo>
                    <a:cubicBezTo>
                      <a:pt x="1" y="164"/>
                      <a:pt x="1" y="207"/>
                      <a:pt x="58" y="244"/>
                    </a:cubicBezTo>
                    <a:lnTo>
                      <a:pt x="296" y="380"/>
                    </a:lnTo>
                    <a:cubicBezTo>
                      <a:pt x="321" y="394"/>
                      <a:pt x="353" y="401"/>
                      <a:pt x="386" y="401"/>
                    </a:cubicBezTo>
                    <a:cubicBezTo>
                      <a:pt x="420" y="401"/>
                      <a:pt x="454" y="394"/>
                      <a:pt x="482" y="380"/>
                    </a:cubicBezTo>
                    <a:lnTo>
                      <a:pt x="662" y="271"/>
                    </a:lnTo>
                    <a:cubicBezTo>
                      <a:pt x="720" y="244"/>
                      <a:pt x="720" y="192"/>
                      <a:pt x="668" y="164"/>
                    </a:cubicBezTo>
                    <a:lnTo>
                      <a:pt x="425" y="28"/>
                    </a:lnTo>
                    <a:cubicBezTo>
                      <a:pt x="400" y="10"/>
                      <a:pt x="368" y="1"/>
                      <a:pt x="3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145;p48">
                <a:extLst>
                  <a:ext uri="{FF2B5EF4-FFF2-40B4-BE49-F238E27FC236}">
                    <a16:creationId xmlns:a16="http://schemas.microsoft.com/office/drawing/2014/main" id="{D29B2FA5-9349-423F-57F7-4CCC83B2DA44}"/>
                  </a:ext>
                </a:extLst>
              </p:cNvPr>
              <p:cNvSpPr/>
              <p:nvPr/>
            </p:nvSpPr>
            <p:spPr>
              <a:xfrm>
                <a:off x="6956926" y="8189740"/>
                <a:ext cx="77461" cy="42987"/>
              </a:xfrm>
              <a:custGeom>
                <a:avLst/>
                <a:gdLst/>
                <a:ahLst/>
                <a:cxnLst/>
                <a:rect l="l" t="t" r="r" b="b"/>
                <a:pathLst>
                  <a:path w="728" h="404" extrusionOk="0">
                    <a:moveTo>
                      <a:pt x="372" y="1"/>
                    </a:moveTo>
                    <a:cubicBezTo>
                      <a:pt x="338" y="1"/>
                      <a:pt x="304" y="8"/>
                      <a:pt x="275" y="23"/>
                    </a:cubicBezTo>
                    <a:lnTo>
                      <a:pt x="60" y="152"/>
                    </a:lnTo>
                    <a:cubicBezTo>
                      <a:pt x="8" y="182"/>
                      <a:pt x="1" y="232"/>
                      <a:pt x="60" y="261"/>
                    </a:cubicBezTo>
                    <a:lnTo>
                      <a:pt x="267" y="382"/>
                    </a:lnTo>
                    <a:cubicBezTo>
                      <a:pt x="292" y="396"/>
                      <a:pt x="327" y="404"/>
                      <a:pt x="361" y="404"/>
                    </a:cubicBezTo>
                    <a:cubicBezTo>
                      <a:pt x="396" y="404"/>
                      <a:pt x="430" y="396"/>
                      <a:pt x="455" y="382"/>
                    </a:cubicBezTo>
                    <a:lnTo>
                      <a:pt x="677" y="252"/>
                    </a:lnTo>
                    <a:cubicBezTo>
                      <a:pt x="727" y="225"/>
                      <a:pt x="727" y="175"/>
                      <a:pt x="677" y="145"/>
                    </a:cubicBezTo>
                    <a:lnTo>
                      <a:pt x="468" y="23"/>
                    </a:lnTo>
                    <a:cubicBezTo>
                      <a:pt x="440" y="8"/>
                      <a:pt x="406" y="1"/>
                      <a:pt x="37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146;p48">
                <a:extLst>
                  <a:ext uri="{FF2B5EF4-FFF2-40B4-BE49-F238E27FC236}">
                    <a16:creationId xmlns:a16="http://schemas.microsoft.com/office/drawing/2014/main" id="{0033A608-6E5D-8DF2-3C07-9AA19F6A46F3}"/>
                  </a:ext>
                </a:extLst>
              </p:cNvPr>
              <p:cNvSpPr/>
              <p:nvPr/>
            </p:nvSpPr>
            <p:spPr>
              <a:xfrm>
                <a:off x="7038857" y="8202082"/>
                <a:ext cx="76610" cy="42987"/>
              </a:xfrm>
              <a:custGeom>
                <a:avLst/>
                <a:gdLst/>
                <a:ahLst/>
                <a:cxnLst/>
                <a:rect l="l" t="t" r="r" b="b"/>
                <a:pathLst>
                  <a:path w="720" h="404" extrusionOk="0">
                    <a:moveTo>
                      <a:pt x="357" y="0"/>
                    </a:moveTo>
                    <a:cubicBezTo>
                      <a:pt x="323" y="0"/>
                      <a:pt x="291" y="8"/>
                      <a:pt x="266" y="22"/>
                    </a:cubicBezTo>
                    <a:lnTo>
                      <a:pt x="50" y="145"/>
                    </a:lnTo>
                    <a:cubicBezTo>
                      <a:pt x="0" y="179"/>
                      <a:pt x="0" y="223"/>
                      <a:pt x="50" y="252"/>
                    </a:cubicBezTo>
                    <a:lnTo>
                      <a:pt x="273" y="381"/>
                    </a:lnTo>
                    <a:cubicBezTo>
                      <a:pt x="299" y="396"/>
                      <a:pt x="331" y="403"/>
                      <a:pt x="364" y="403"/>
                    </a:cubicBezTo>
                    <a:cubicBezTo>
                      <a:pt x="398" y="403"/>
                      <a:pt x="432" y="396"/>
                      <a:pt x="461" y="381"/>
                    </a:cubicBezTo>
                    <a:lnTo>
                      <a:pt x="670" y="259"/>
                    </a:lnTo>
                    <a:cubicBezTo>
                      <a:pt x="720" y="231"/>
                      <a:pt x="720" y="179"/>
                      <a:pt x="670" y="152"/>
                    </a:cubicBezTo>
                    <a:lnTo>
                      <a:pt x="454" y="22"/>
                    </a:lnTo>
                    <a:cubicBezTo>
                      <a:pt x="425" y="8"/>
                      <a:pt x="390" y="0"/>
                      <a:pt x="35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147;p48">
                <a:extLst>
                  <a:ext uri="{FF2B5EF4-FFF2-40B4-BE49-F238E27FC236}">
                    <a16:creationId xmlns:a16="http://schemas.microsoft.com/office/drawing/2014/main" id="{B2C60E54-E026-36C2-D743-387DF6803ACD}"/>
                  </a:ext>
                </a:extLst>
              </p:cNvPr>
              <p:cNvSpPr/>
              <p:nvPr/>
            </p:nvSpPr>
            <p:spPr>
              <a:xfrm>
                <a:off x="6818602" y="8205913"/>
                <a:ext cx="81930" cy="45966"/>
              </a:xfrm>
              <a:custGeom>
                <a:avLst/>
                <a:gdLst/>
                <a:ahLst/>
                <a:cxnLst/>
                <a:rect l="l" t="t" r="r" b="b"/>
                <a:pathLst>
                  <a:path w="770" h="432" extrusionOk="0">
                    <a:moveTo>
                      <a:pt x="388" y="1"/>
                    </a:moveTo>
                    <a:cubicBezTo>
                      <a:pt x="354" y="1"/>
                      <a:pt x="320" y="8"/>
                      <a:pt x="295" y="23"/>
                    </a:cubicBezTo>
                    <a:lnTo>
                      <a:pt x="57" y="159"/>
                    </a:lnTo>
                    <a:cubicBezTo>
                      <a:pt x="0" y="195"/>
                      <a:pt x="0" y="238"/>
                      <a:pt x="57" y="273"/>
                    </a:cubicBezTo>
                    <a:lnTo>
                      <a:pt x="295" y="411"/>
                    </a:lnTo>
                    <a:cubicBezTo>
                      <a:pt x="320" y="425"/>
                      <a:pt x="354" y="432"/>
                      <a:pt x="388" y="432"/>
                    </a:cubicBezTo>
                    <a:cubicBezTo>
                      <a:pt x="422" y="432"/>
                      <a:pt x="456" y="425"/>
                      <a:pt x="482" y="411"/>
                    </a:cubicBezTo>
                    <a:lnTo>
                      <a:pt x="720" y="273"/>
                    </a:lnTo>
                    <a:cubicBezTo>
                      <a:pt x="770" y="238"/>
                      <a:pt x="770" y="195"/>
                      <a:pt x="720" y="159"/>
                    </a:cubicBezTo>
                    <a:lnTo>
                      <a:pt x="482" y="23"/>
                    </a:lnTo>
                    <a:cubicBezTo>
                      <a:pt x="456" y="8"/>
                      <a:pt x="422"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148;p48">
                <a:extLst>
                  <a:ext uri="{FF2B5EF4-FFF2-40B4-BE49-F238E27FC236}">
                    <a16:creationId xmlns:a16="http://schemas.microsoft.com/office/drawing/2014/main" id="{A74587D1-ED3F-FCD5-964F-59AC86EDF9BA}"/>
                  </a:ext>
                </a:extLst>
              </p:cNvPr>
              <p:cNvSpPr/>
              <p:nvPr/>
            </p:nvSpPr>
            <p:spPr>
              <a:xfrm>
                <a:off x="6908832" y="8219745"/>
                <a:ext cx="73524" cy="40539"/>
              </a:xfrm>
              <a:custGeom>
                <a:avLst/>
                <a:gdLst/>
                <a:ahLst/>
                <a:cxnLst/>
                <a:rect l="l" t="t" r="r" b="b"/>
                <a:pathLst>
                  <a:path w="691" h="381" extrusionOk="0">
                    <a:moveTo>
                      <a:pt x="331" y="0"/>
                    </a:moveTo>
                    <a:cubicBezTo>
                      <a:pt x="296" y="0"/>
                      <a:pt x="262" y="7"/>
                      <a:pt x="237" y="22"/>
                    </a:cubicBezTo>
                    <a:lnTo>
                      <a:pt x="51" y="129"/>
                    </a:lnTo>
                    <a:cubicBezTo>
                      <a:pt x="1" y="158"/>
                      <a:pt x="1" y="208"/>
                      <a:pt x="51" y="238"/>
                    </a:cubicBezTo>
                    <a:lnTo>
                      <a:pt x="260" y="358"/>
                    </a:lnTo>
                    <a:cubicBezTo>
                      <a:pt x="288" y="373"/>
                      <a:pt x="322" y="380"/>
                      <a:pt x="356" y="380"/>
                    </a:cubicBezTo>
                    <a:cubicBezTo>
                      <a:pt x="390" y="380"/>
                      <a:pt x="424" y="373"/>
                      <a:pt x="453" y="358"/>
                    </a:cubicBezTo>
                    <a:lnTo>
                      <a:pt x="632" y="251"/>
                    </a:lnTo>
                    <a:cubicBezTo>
                      <a:pt x="691" y="222"/>
                      <a:pt x="691" y="172"/>
                      <a:pt x="632" y="143"/>
                    </a:cubicBezTo>
                    <a:lnTo>
                      <a:pt x="425" y="22"/>
                    </a:lnTo>
                    <a:cubicBezTo>
                      <a:pt x="399" y="7"/>
                      <a:pt x="365" y="0"/>
                      <a:pt x="33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149;p48">
                <a:extLst>
                  <a:ext uri="{FF2B5EF4-FFF2-40B4-BE49-F238E27FC236}">
                    <a16:creationId xmlns:a16="http://schemas.microsoft.com/office/drawing/2014/main" id="{0AA4F9E2-644E-8F15-43E2-C7529985088C}"/>
                  </a:ext>
                </a:extLst>
              </p:cNvPr>
              <p:cNvSpPr/>
              <p:nvPr/>
            </p:nvSpPr>
            <p:spPr>
              <a:xfrm>
                <a:off x="6986187" y="8231982"/>
                <a:ext cx="78099" cy="43625"/>
              </a:xfrm>
              <a:custGeom>
                <a:avLst/>
                <a:gdLst/>
                <a:ahLst/>
                <a:cxnLst/>
                <a:rect l="l" t="t" r="r" b="b"/>
                <a:pathLst>
                  <a:path w="734" h="410" extrusionOk="0">
                    <a:moveTo>
                      <a:pt x="369" y="0"/>
                    </a:moveTo>
                    <a:cubicBezTo>
                      <a:pt x="335" y="0"/>
                      <a:pt x="301" y="7"/>
                      <a:pt x="273" y="21"/>
                    </a:cubicBezTo>
                    <a:lnTo>
                      <a:pt x="57" y="150"/>
                    </a:lnTo>
                    <a:cubicBezTo>
                      <a:pt x="0" y="180"/>
                      <a:pt x="0" y="230"/>
                      <a:pt x="57" y="259"/>
                    </a:cubicBezTo>
                    <a:lnTo>
                      <a:pt x="273" y="388"/>
                    </a:lnTo>
                    <a:cubicBezTo>
                      <a:pt x="298" y="402"/>
                      <a:pt x="332" y="409"/>
                      <a:pt x="366" y="409"/>
                    </a:cubicBezTo>
                    <a:cubicBezTo>
                      <a:pt x="400" y="409"/>
                      <a:pt x="434" y="402"/>
                      <a:pt x="459" y="388"/>
                    </a:cubicBezTo>
                    <a:lnTo>
                      <a:pt x="682" y="259"/>
                    </a:lnTo>
                    <a:cubicBezTo>
                      <a:pt x="733" y="230"/>
                      <a:pt x="733" y="180"/>
                      <a:pt x="682" y="150"/>
                    </a:cubicBezTo>
                    <a:lnTo>
                      <a:pt x="459" y="21"/>
                    </a:lnTo>
                    <a:cubicBezTo>
                      <a:pt x="434" y="7"/>
                      <a:pt x="402" y="0"/>
                      <a:pt x="36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150;p48">
                <a:extLst>
                  <a:ext uri="{FF2B5EF4-FFF2-40B4-BE49-F238E27FC236}">
                    <a16:creationId xmlns:a16="http://schemas.microsoft.com/office/drawing/2014/main" id="{5E190A8F-DFED-C3E7-1EF7-A6AB10BC2A55}"/>
                  </a:ext>
                </a:extLst>
              </p:cNvPr>
              <p:cNvSpPr/>
              <p:nvPr/>
            </p:nvSpPr>
            <p:spPr>
              <a:xfrm>
                <a:off x="6854566" y="8247942"/>
                <a:ext cx="78844" cy="43731"/>
              </a:xfrm>
              <a:custGeom>
                <a:avLst/>
                <a:gdLst/>
                <a:ahLst/>
                <a:cxnLst/>
                <a:rect l="l" t="t" r="r" b="b"/>
                <a:pathLst>
                  <a:path w="741" h="411" extrusionOk="0">
                    <a:moveTo>
                      <a:pt x="388" y="1"/>
                    </a:moveTo>
                    <a:cubicBezTo>
                      <a:pt x="354" y="1"/>
                      <a:pt x="320" y="8"/>
                      <a:pt x="295" y="23"/>
                    </a:cubicBezTo>
                    <a:lnTo>
                      <a:pt x="50" y="159"/>
                    </a:lnTo>
                    <a:cubicBezTo>
                      <a:pt x="0" y="188"/>
                      <a:pt x="0" y="238"/>
                      <a:pt x="50" y="266"/>
                    </a:cubicBezTo>
                    <a:lnTo>
                      <a:pt x="266" y="388"/>
                    </a:lnTo>
                    <a:cubicBezTo>
                      <a:pt x="291" y="403"/>
                      <a:pt x="323" y="410"/>
                      <a:pt x="357" y="410"/>
                    </a:cubicBezTo>
                    <a:cubicBezTo>
                      <a:pt x="390" y="410"/>
                      <a:pt x="424" y="403"/>
                      <a:pt x="452" y="388"/>
                    </a:cubicBezTo>
                    <a:lnTo>
                      <a:pt x="690" y="252"/>
                    </a:lnTo>
                    <a:cubicBezTo>
                      <a:pt x="740" y="223"/>
                      <a:pt x="740" y="173"/>
                      <a:pt x="690" y="145"/>
                    </a:cubicBezTo>
                    <a:lnTo>
                      <a:pt x="482" y="23"/>
                    </a:lnTo>
                    <a:cubicBezTo>
                      <a:pt x="457" y="8"/>
                      <a:pt x="423" y="1"/>
                      <a:pt x="38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151;p48">
                <a:extLst>
                  <a:ext uri="{FF2B5EF4-FFF2-40B4-BE49-F238E27FC236}">
                    <a16:creationId xmlns:a16="http://schemas.microsoft.com/office/drawing/2014/main" id="{5D51E18B-E653-590F-A889-79D90CBD6137}"/>
                  </a:ext>
                </a:extLst>
              </p:cNvPr>
              <p:cNvSpPr/>
              <p:nvPr/>
            </p:nvSpPr>
            <p:spPr>
              <a:xfrm>
                <a:off x="6937880" y="8261881"/>
                <a:ext cx="74269" cy="41178"/>
              </a:xfrm>
              <a:custGeom>
                <a:avLst/>
                <a:gdLst/>
                <a:ahLst/>
                <a:cxnLst/>
                <a:rect l="l" t="t" r="r" b="b"/>
                <a:pathLst>
                  <a:path w="698" h="387" extrusionOk="0">
                    <a:moveTo>
                      <a:pt x="332" y="1"/>
                    </a:moveTo>
                    <a:cubicBezTo>
                      <a:pt x="298" y="1"/>
                      <a:pt x="264" y="10"/>
                      <a:pt x="239" y="28"/>
                    </a:cubicBezTo>
                    <a:lnTo>
                      <a:pt x="51" y="135"/>
                    </a:lnTo>
                    <a:cubicBezTo>
                      <a:pt x="1" y="164"/>
                      <a:pt x="1" y="207"/>
                      <a:pt x="51" y="244"/>
                    </a:cubicBezTo>
                    <a:lnTo>
                      <a:pt x="273" y="366"/>
                    </a:lnTo>
                    <a:cubicBezTo>
                      <a:pt x="299" y="380"/>
                      <a:pt x="333" y="387"/>
                      <a:pt x="368" y="387"/>
                    </a:cubicBezTo>
                    <a:cubicBezTo>
                      <a:pt x="402" y="387"/>
                      <a:pt x="436" y="380"/>
                      <a:pt x="461" y="366"/>
                    </a:cubicBezTo>
                    <a:lnTo>
                      <a:pt x="647" y="257"/>
                    </a:lnTo>
                    <a:cubicBezTo>
                      <a:pt x="697" y="230"/>
                      <a:pt x="697" y="178"/>
                      <a:pt x="647" y="150"/>
                    </a:cubicBezTo>
                    <a:lnTo>
                      <a:pt x="425" y="28"/>
                    </a:lnTo>
                    <a:cubicBezTo>
                      <a:pt x="400" y="10"/>
                      <a:pt x="366" y="1"/>
                      <a:pt x="3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152;p48">
                <a:extLst>
                  <a:ext uri="{FF2B5EF4-FFF2-40B4-BE49-F238E27FC236}">
                    <a16:creationId xmlns:a16="http://schemas.microsoft.com/office/drawing/2014/main" id="{A541DAD3-A1D8-5624-A1B6-CF5C0980C4E5}"/>
                  </a:ext>
                </a:extLst>
              </p:cNvPr>
              <p:cNvSpPr/>
              <p:nvPr/>
            </p:nvSpPr>
            <p:spPr>
              <a:xfrm>
                <a:off x="6803386" y="8279331"/>
                <a:ext cx="75652" cy="42135"/>
              </a:xfrm>
              <a:custGeom>
                <a:avLst/>
                <a:gdLst/>
                <a:ahLst/>
                <a:cxnLst/>
                <a:rect l="l" t="t" r="r" b="b"/>
                <a:pathLst>
                  <a:path w="711" h="396" extrusionOk="0">
                    <a:moveTo>
                      <a:pt x="359" y="1"/>
                    </a:moveTo>
                    <a:cubicBezTo>
                      <a:pt x="325" y="1"/>
                      <a:pt x="291" y="8"/>
                      <a:pt x="266" y="23"/>
                    </a:cubicBezTo>
                    <a:lnTo>
                      <a:pt x="50" y="143"/>
                    </a:lnTo>
                    <a:cubicBezTo>
                      <a:pt x="0" y="173"/>
                      <a:pt x="0" y="223"/>
                      <a:pt x="50" y="252"/>
                    </a:cubicBezTo>
                    <a:lnTo>
                      <a:pt x="259" y="375"/>
                    </a:lnTo>
                    <a:cubicBezTo>
                      <a:pt x="287" y="388"/>
                      <a:pt x="321" y="395"/>
                      <a:pt x="355" y="395"/>
                    </a:cubicBezTo>
                    <a:cubicBezTo>
                      <a:pt x="388" y="395"/>
                      <a:pt x="420" y="388"/>
                      <a:pt x="445" y="375"/>
                    </a:cubicBezTo>
                    <a:lnTo>
                      <a:pt x="661" y="252"/>
                    </a:lnTo>
                    <a:cubicBezTo>
                      <a:pt x="711" y="223"/>
                      <a:pt x="711" y="173"/>
                      <a:pt x="661" y="143"/>
                    </a:cubicBezTo>
                    <a:lnTo>
                      <a:pt x="452" y="23"/>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153;p48">
                <a:extLst>
                  <a:ext uri="{FF2B5EF4-FFF2-40B4-BE49-F238E27FC236}">
                    <a16:creationId xmlns:a16="http://schemas.microsoft.com/office/drawing/2014/main" id="{40213F0C-F6A8-4681-C972-38B4F88A1D92}"/>
                  </a:ext>
                </a:extLst>
              </p:cNvPr>
              <p:cNvSpPr/>
              <p:nvPr/>
            </p:nvSpPr>
            <p:spPr>
              <a:xfrm>
                <a:off x="6883508" y="8289972"/>
                <a:ext cx="79802" cy="44476"/>
              </a:xfrm>
              <a:custGeom>
                <a:avLst/>
                <a:gdLst/>
                <a:ahLst/>
                <a:cxnLst/>
                <a:rect l="l" t="t" r="r" b="b"/>
                <a:pathLst>
                  <a:path w="750" h="418" extrusionOk="0">
                    <a:moveTo>
                      <a:pt x="386" y="1"/>
                    </a:moveTo>
                    <a:cubicBezTo>
                      <a:pt x="353" y="1"/>
                      <a:pt x="321" y="8"/>
                      <a:pt x="296" y="23"/>
                    </a:cubicBezTo>
                    <a:lnTo>
                      <a:pt x="51" y="159"/>
                    </a:lnTo>
                    <a:cubicBezTo>
                      <a:pt x="1" y="195"/>
                      <a:pt x="1" y="238"/>
                      <a:pt x="51" y="275"/>
                    </a:cubicBezTo>
                    <a:lnTo>
                      <a:pt x="275" y="397"/>
                    </a:lnTo>
                    <a:cubicBezTo>
                      <a:pt x="300" y="411"/>
                      <a:pt x="334" y="418"/>
                      <a:pt x="368" y="418"/>
                    </a:cubicBezTo>
                    <a:cubicBezTo>
                      <a:pt x="402" y="418"/>
                      <a:pt x="436" y="411"/>
                      <a:pt x="461" y="397"/>
                    </a:cubicBezTo>
                    <a:lnTo>
                      <a:pt x="698" y="259"/>
                    </a:lnTo>
                    <a:cubicBezTo>
                      <a:pt x="750" y="232"/>
                      <a:pt x="750" y="181"/>
                      <a:pt x="698" y="152"/>
                    </a:cubicBezTo>
                    <a:lnTo>
                      <a:pt x="482" y="23"/>
                    </a:lnTo>
                    <a:cubicBezTo>
                      <a:pt x="454" y="8"/>
                      <a:pt x="420" y="1"/>
                      <a:pt x="38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154;p48">
                <a:extLst>
                  <a:ext uri="{FF2B5EF4-FFF2-40B4-BE49-F238E27FC236}">
                    <a16:creationId xmlns:a16="http://schemas.microsoft.com/office/drawing/2014/main" id="{1B7805CE-99ED-DB6D-BCBB-ABC2F222B4EF}"/>
                  </a:ext>
                </a:extLst>
              </p:cNvPr>
              <p:cNvSpPr/>
              <p:nvPr/>
            </p:nvSpPr>
            <p:spPr>
              <a:xfrm>
                <a:off x="6935646" y="8175269"/>
                <a:ext cx="330593" cy="189822"/>
              </a:xfrm>
              <a:custGeom>
                <a:avLst/>
                <a:gdLst/>
                <a:ahLst/>
                <a:cxnLst/>
                <a:rect l="l" t="t" r="r" b="b"/>
                <a:pathLst>
                  <a:path w="3107" h="1784" extrusionOk="0">
                    <a:moveTo>
                      <a:pt x="2745" y="1"/>
                    </a:moveTo>
                    <a:cubicBezTo>
                      <a:pt x="2711" y="1"/>
                      <a:pt x="2677" y="8"/>
                      <a:pt x="2652" y="23"/>
                    </a:cubicBezTo>
                    <a:lnTo>
                      <a:pt x="51" y="1525"/>
                    </a:lnTo>
                    <a:cubicBezTo>
                      <a:pt x="1" y="1553"/>
                      <a:pt x="1" y="1605"/>
                      <a:pt x="51" y="1632"/>
                    </a:cubicBezTo>
                    <a:lnTo>
                      <a:pt x="273" y="1761"/>
                    </a:lnTo>
                    <a:cubicBezTo>
                      <a:pt x="298" y="1776"/>
                      <a:pt x="331" y="1783"/>
                      <a:pt x="364" y="1783"/>
                    </a:cubicBezTo>
                    <a:cubicBezTo>
                      <a:pt x="397" y="1783"/>
                      <a:pt x="431" y="1776"/>
                      <a:pt x="460" y="1761"/>
                    </a:cubicBezTo>
                    <a:lnTo>
                      <a:pt x="3054" y="259"/>
                    </a:lnTo>
                    <a:cubicBezTo>
                      <a:pt x="3106" y="231"/>
                      <a:pt x="3106" y="181"/>
                      <a:pt x="3054" y="152"/>
                    </a:cubicBezTo>
                    <a:lnTo>
                      <a:pt x="2839" y="23"/>
                    </a:lnTo>
                    <a:cubicBezTo>
                      <a:pt x="2814" y="8"/>
                      <a:pt x="2780" y="1"/>
                      <a:pt x="27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155;p48">
                <a:extLst>
                  <a:ext uri="{FF2B5EF4-FFF2-40B4-BE49-F238E27FC236}">
                    <a16:creationId xmlns:a16="http://schemas.microsoft.com/office/drawing/2014/main" id="{2CD93804-3819-4CD7-22CA-87654F8317CF}"/>
                  </a:ext>
                </a:extLst>
              </p:cNvPr>
              <p:cNvSpPr/>
              <p:nvPr/>
            </p:nvSpPr>
            <p:spPr>
              <a:xfrm>
                <a:off x="6884253" y="8352005"/>
                <a:ext cx="76716" cy="42667"/>
              </a:xfrm>
              <a:custGeom>
                <a:avLst/>
                <a:gdLst/>
                <a:ahLst/>
                <a:cxnLst/>
                <a:rect l="l" t="t" r="r" b="b"/>
                <a:pathLst>
                  <a:path w="721" h="401" extrusionOk="0">
                    <a:moveTo>
                      <a:pt x="361" y="0"/>
                    </a:moveTo>
                    <a:cubicBezTo>
                      <a:pt x="327" y="0"/>
                      <a:pt x="293" y="7"/>
                      <a:pt x="268" y="21"/>
                    </a:cubicBezTo>
                    <a:lnTo>
                      <a:pt x="53" y="144"/>
                    </a:lnTo>
                    <a:cubicBezTo>
                      <a:pt x="1" y="173"/>
                      <a:pt x="1" y="223"/>
                      <a:pt x="53" y="252"/>
                    </a:cubicBezTo>
                    <a:lnTo>
                      <a:pt x="268" y="375"/>
                    </a:lnTo>
                    <a:cubicBezTo>
                      <a:pt x="297" y="392"/>
                      <a:pt x="331" y="401"/>
                      <a:pt x="364" y="401"/>
                    </a:cubicBezTo>
                    <a:cubicBezTo>
                      <a:pt x="397" y="401"/>
                      <a:pt x="429" y="392"/>
                      <a:pt x="454" y="375"/>
                    </a:cubicBezTo>
                    <a:lnTo>
                      <a:pt x="670" y="252"/>
                    </a:lnTo>
                    <a:cubicBezTo>
                      <a:pt x="720" y="223"/>
                      <a:pt x="720" y="173"/>
                      <a:pt x="670" y="144"/>
                    </a:cubicBezTo>
                    <a:lnTo>
                      <a:pt x="454" y="21"/>
                    </a:lnTo>
                    <a:cubicBezTo>
                      <a:pt x="429" y="7"/>
                      <a:pt x="395" y="0"/>
                      <a:pt x="36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156;p48">
                <a:extLst>
                  <a:ext uri="{FF2B5EF4-FFF2-40B4-BE49-F238E27FC236}">
                    <a16:creationId xmlns:a16="http://schemas.microsoft.com/office/drawing/2014/main" id="{A42AA911-94BC-5687-AD04-0CDBC1CD02CF}"/>
                  </a:ext>
                </a:extLst>
              </p:cNvPr>
              <p:cNvSpPr/>
              <p:nvPr/>
            </p:nvSpPr>
            <p:spPr>
              <a:xfrm>
                <a:off x="6967779" y="8188144"/>
                <a:ext cx="526905" cy="272603"/>
              </a:xfrm>
              <a:custGeom>
                <a:avLst/>
                <a:gdLst/>
                <a:ahLst/>
                <a:cxnLst/>
                <a:rect l="l" t="t" r="r" b="b"/>
                <a:pathLst>
                  <a:path w="4952" h="2562" extrusionOk="0">
                    <a:moveTo>
                      <a:pt x="3332" y="0"/>
                    </a:moveTo>
                    <a:cubicBezTo>
                      <a:pt x="3306" y="0"/>
                      <a:pt x="3281" y="6"/>
                      <a:pt x="3263" y="17"/>
                    </a:cubicBezTo>
                    <a:lnTo>
                      <a:pt x="44" y="1879"/>
                    </a:lnTo>
                    <a:cubicBezTo>
                      <a:pt x="1" y="1899"/>
                      <a:pt x="1" y="1935"/>
                      <a:pt x="35" y="1958"/>
                    </a:cubicBezTo>
                    <a:lnTo>
                      <a:pt x="1079" y="2562"/>
                    </a:lnTo>
                    <a:lnTo>
                      <a:pt x="2882" y="1518"/>
                    </a:lnTo>
                    <a:lnTo>
                      <a:pt x="3422" y="1835"/>
                    </a:lnTo>
                    <a:lnTo>
                      <a:pt x="4909" y="980"/>
                    </a:lnTo>
                    <a:cubicBezTo>
                      <a:pt x="4952" y="950"/>
                      <a:pt x="4952" y="914"/>
                      <a:pt x="4909" y="894"/>
                    </a:cubicBezTo>
                    <a:lnTo>
                      <a:pt x="3399" y="17"/>
                    </a:lnTo>
                    <a:cubicBezTo>
                      <a:pt x="3382" y="6"/>
                      <a:pt x="3357" y="0"/>
                      <a:pt x="333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157;p48">
                <a:extLst>
                  <a:ext uri="{FF2B5EF4-FFF2-40B4-BE49-F238E27FC236}">
                    <a16:creationId xmlns:a16="http://schemas.microsoft.com/office/drawing/2014/main" id="{3526F50C-B106-268B-1A30-F3B6C0C04DF6}"/>
                  </a:ext>
                </a:extLst>
              </p:cNvPr>
              <p:cNvSpPr/>
              <p:nvPr/>
            </p:nvSpPr>
            <p:spPr>
              <a:xfrm>
                <a:off x="7082482" y="8349664"/>
                <a:ext cx="249407" cy="141728"/>
              </a:xfrm>
              <a:custGeom>
                <a:avLst/>
                <a:gdLst/>
                <a:ahLst/>
                <a:cxnLst/>
                <a:rect l="l" t="t" r="r" b="b"/>
                <a:pathLst>
                  <a:path w="2344" h="1332" extrusionOk="0">
                    <a:moveTo>
                      <a:pt x="1804" y="0"/>
                    </a:moveTo>
                    <a:lnTo>
                      <a:pt x="1" y="1044"/>
                    </a:lnTo>
                    <a:lnTo>
                      <a:pt x="475" y="1316"/>
                    </a:lnTo>
                    <a:cubicBezTo>
                      <a:pt x="493" y="1327"/>
                      <a:pt x="518" y="1332"/>
                      <a:pt x="543" y="1332"/>
                    </a:cubicBezTo>
                    <a:cubicBezTo>
                      <a:pt x="568" y="1332"/>
                      <a:pt x="593" y="1327"/>
                      <a:pt x="612" y="1316"/>
                    </a:cubicBezTo>
                    <a:lnTo>
                      <a:pt x="2344" y="317"/>
                    </a:lnTo>
                    <a:lnTo>
                      <a:pt x="180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158;p48">
                <a:extLst>
                  <a:ext uri="{FF2B5EF4-FFF2-40B4-BE49-F238E27FC236}">
                    <a16:creationId xmlns:a16="http://schemas.microsoft.com/office/drawing/2014/main" id="{7C5B1B7F-5047-3D44-2473-A03752B81AD5}"/>
                  </a:ext>
                </a:extLst>
              </p:cNvPr>
              <p:cNvSpPr/>
              <p:nvPr/>
            </p:nvSpPr>
            <p:spPr>
              <a:xfrm>
                <a:off x="6835414" y="8381053"/>
                <a:ext cx="74269" cy="42029"/>
              </a:xfrm>
              <a:custGeom>
                <a:avLst/>
                <a:gdLst/>
                <a:ahLst/>
                <a:cxnLst/>
                <a:rect l="l" t="t" r="r" b="b"/>
                <a:pathLst>
                  <a:path w="698" h="395" extrusionOk="0">
                    <a:moveTo>
                      <a:pt x="335" y="0"/>
                    </a:moveTo>
                    <a:cubicBezTo>
                      <a:pt x="301" y="0"/>
                      <a:pt x="267" y="8"/>
                      <a:pt x="237" y="22"/>
                    </a:cubicBezTo>
                    <a:lnTo>
                      <a:pt x="51" y="136"/>
                    </a:lnTo>
                    <a:cubicBezTo>
                      <a:pt x="1" y="166"/>
                      <a:pt x="1" y="216"/>
                      <a:pt x="51" y="245"/>
                    </a:cubicBezTo>
                    <a:lnTo>
                      <a:pt x="267" y="367"/>
                    </a:lnTo>
                    <a:cubicBezTo>
                      <a:pt x="295" y="386"/>
                      <a:pt x="329" y="395"/>
                      <a:pt x="362" y="395"/>
                    </a:cubicBezTo>
                    <a:cubicBezTo>
                      <a:pt x="396" y="395"/>
                      <a:pt x="428" y="386"/>
                      <a:pt x="453" y="367"/>
                    </a:cubicBezTo>
                    <a:lnTo>
                      <a:pt x="648" y="259"/>
                    </a:lnTo>
                    <a:cubicBezTo>
                      <a:pt x="698" y="231"/>
                      <a:pt x="698" y="179"/>
                      <a:pt x="648" y="152"/>
                    </a:cubicBezTo>
                    <a:lnTo>
                      <a:pt x="432" y="22"/>
                    </a:lnTo>
                    <a:cubicBezTo>
                      <a:pt x="403" y="8"/>
                      <a:pt x="369"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159;p48">
                <a:extLst>
                  <a:ext uri="{FF2B5EF4-FFF2-40B4-BE49-F238E27FC236}">
                    <a16:creationId xmlns:a16="http://schemas.microsoft.com/office/drawing/2014/main" id="{6E018349-2E20-D760-1771-2560644BA9CE}"/>
                  </a:ext>
                </a:extLst>
              </p:cNvPr>
              <p:cNvSpPr/>
              <p:nvPr/>
            </p:nvSpPr>
            <p:spPr>
              <a:xfrm>
                <a:off x="7292735" y="8115044"/>
                <a:ext cx="77355" cy="43519"/>
              </a:xfrm>
              <a:custGeom>
                <a:avLst/>
                <a:gdLst/>
                <a:ahLst/>
                <a:cxnLst/>
                <a:rect l="l" t="t" r="r" b="b"/>
                <a:pathLst>
                  <a:path w="727" h="409" extrusionOk="0">
                    <a:moveTo>
                      <a:pt x="368" y="1"/>
                    </a:moveTo>
                    <a:cubicBezTo>
                      <a:pt x="334" y="1"/>
                      <a:pt x="299" y="10"/>
                      <a:pt x="274" y="28"/>
                    </a:cubicBezTo>
                    <a:lnTo>
                      <a:pt x="52" y="150"/>
                    </a:lnTo>
                    <a:cubicBezTo>
                      <a:pt x="0" y="178"/>
                      <a:pt x="0" y="230"/>
                      <a:pt x="52" y="257"/>
                    </a:cubicBezTo>
                    <a:lnTo>
                      <a:pt x="268" y="387"/>
                    </a:lnTo>
                    <a:cubicBezTo>
                      <a:pt x="296" y="401"/>
                      <a:pt x="330" y="409"/>
                      <a:pt x="364" y="409"/>
                    </a:cubicBezTo>
                    <a:cubicBezTo>
                      <a:pt x="398" y="409"/>
                      <a:pt x="432" y="401"/>
                      <a:pt x="461" y="387"/>
                    </a:cubicBezTo>
                    <a:lnTo>
                      <a:pt x="676" y="257"/>
                    </a:lnTo>
                    <a:cubicBezTo>
                      <a:pt x="726" y="230"/>
                      <a:pt x="726" y="178"/>
                      <a:pt x="676" y="150"/>
                    </a:cubicBezTo>
                    <a:lnTo>
                      <a:pt x="461" y="28"/>
                    </a:lnTo>
                    <a:cubicBezTo>
                      <a:pt x="436" y="10"/>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160;p48">
                <a:extLst>
                  <a:ext uri="{FF2B5EF4-FFF2-40B4-BE49-F238E27FC236}">
                    <a16:creationId xmlns:a16="http://schemas.microsoft.com/office/drawing/2014/main" id="{33169AF7-402C-9FAC-D733-0FBE2788C217}"/>
                  </a:ext>
                </a:extLst>
              </p:cNvPr>
              <p:cNvSpPr/>
              <p:nvPr/>
            </p:nvSpPr>
            <p:spPr>
              <a:xfrm>
                <a:off x="7344873" y="8085890"/>
                <a:ext cx="77355" cy="42774"/>
              </a:xfrm>
              <a:custGeom>
                <a:avLst/>
                <a:gdLst/>
                <a:ahLst/>
                <a:cxnLst/>
                <a:rect l="l" t="t" r="r" b="b"/>
                <a:pathLst>
                  <a:path w="727" h="402" extrusionOk="0">
                    <a:moveTo>
                      <a:pt x="359" y="0"/>
                    </a:moveTo>
                    <a:cubicBezTo>
                      <a:pt x="325" y="0"/>
                      <a:pt x="291" y="7"/>
                      <a:pt x="266" y="21"/>
                    </a:cubicBezTo>
                    <a:lnTo>
                      <a:pt x="57" y="143"/>
                    </a:lnTo>
                    <a:cubicBezTo>
                      <a:pt x="0" y="173"/>
                      <a:pt x="0" y="223"/>
                      <a:pt x="50" y="252"/>
                    </a:cubicBezTo>
                    <a:lnTo>
                      <a:pt x="273" y="381"/>
                    </a:lnTo>
                    <a:cubicBezTo>
                      <a:pt x="298" y="395"/>
                      <a:pt x="332" y="402"/>
                      <a:pt x="366" y="402"/>
                    </a:cubicBezTo>
                    <a:cubicBezTo>
                      <a:pt x="400" y="402"/>
                      <a:pt x="434" y="395"/>
                      <a:pt x="459" y="381"/>
                    </a:cubicBezTo>
                    <a:lnTo>
                      <a:pt x="668" y="259"/>
                    </a:lnTo>
                    <a:cubicBezTo>
                      <a:pt x="726" y="223"/>
                      <a:pt x="726" y="179"/>
                      <a:pt x="675" y="150"/>
                    </a:cubicBezTo>
                    <a:lnTo>
                      <a:pt x="452" y="21"/>
                    </a:lnTo>
                    <a:cubicBezTo>
                      <a:pt x="427" y="7"/>
                      <a:pt x="393" y="0"/>
                      <a:pt x="3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161;p48">
                <a:extLst>
                  <a:ext uri="{FF2B5EF4-FFF2-40B4-BE49-F238E27FC236}">
                    <a16:creationId xmlns:a16="http://schemas.microsoft.com/office/drawing/2014/main" id="{BFC6B4C5-4F45-C337-9E74-25194E5F66DA}"/>
                  </a:ext>
                </a:extLst>
              </p:cNvPr>
              <p:cNvSpPr/>
              <p:nvPr/>
            </p:nvSpPr>
            <p:spPr>
              <a:xfrm>
                <a:off x="7396053" y="8054501"/>
                <a:ext cx="80334" cy="44476"/>
              </a:xfrm>
              <a:custGeom>
                <a:avLst/>
                <a:gdLst/>
                <a:ahLst/>
                <a:cxnLst/>
                <a:rect l="l" t="t" r="r" b="b"/>
                <a:pathLst>
                  <a:path w="755" h="418" extrusionOk="0">
                    <a:moveTo>
                      <a:pt x="389" y="0"/>
                    </a:moveTo>
                    <a:cubicBezTo>
                      <a:pt x="354" y="0"/>
                      <a:pt x="320" y="8"/>
                      <a:pt x="295" y="22"/>
                    </a:cubicBezTo>
                    <a:lnTo>
                      <a:pt x="57" y="159"/>
                    </a:lnTo>
                    <a:cubicBezTo>
                      <a:pt x="0" y="186"/>
                      <a:pt x="0" y="238"/>
                      <a:pt x="57" y="266"/>
                    </a:cubicBezTo>
                    <a:lnTo>
                      <a:pt x="273" y="395"/>
                    </a:lnTo>
                    <a:cubicBezTo>
                      <a:pt x="298" y="410"/>
                      <a:pt x="332" y="417"/>
                      <a:pt x="366" y="417"/>
                    </a:cubicBezTo>
                    <a:cubicBezTo>
                      <a:pt x="401" y="417"/>
                      <a:pt x="435" y="410"/>
                      <a:pt x="461" y="395"/>
                    </a:cubicBezTo>
                    <a:lnTo>
                      <a:pt x="697" y="259"/>
                    </a:lnTo>
                    <a:cubicBezTo>
                      <a:pt x="754" y="223"/>
                      <a:pt x="754" y="179"/>
                      <a:pt x="697" y="152"/>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162;p48">
                <a:extLst>
                  <a:ext uri="{FF2B5EF4-FFF2-40B4-BE49-F238E27FC236}">
                    <a16:creationId xmlns:a16="http://schemas.microsoft.com/office/drawing/2014/main" id="{BC488508-D459-13DE-0455-8606261252BE}"/>
                  </a:ext>
                </a:extLst>
              </p:cNvPr>
              <p:cNvSpPr/>
              <p:nvPr/>
            </p:nvSpPr>
            <p:spPr>
              <a:xfrm>
                <a:off x="6566958" y="8412442"/>
                <a:ext cx="81930" cy="45115"/>
              </a:xfrm>
              <a:custGeom>
                <a:avLst/>
                <a:gdLst/>
                <a:ahLst/>
                <a:cxnLst/>
                <a:rect l="l" t="t" r="r" b="b"/>
                <a:pathLst>
                  <a:path w="770" h="424" extrusionOk="0">
                    <a:moveTo>
                      <a:pt x="411" y="0"/>
                    </a:moveTo>
                    <a:cubicBezTo>
                      <a:pt x="377" y="0"/>
                      <a:pt x="342" y="8"/>
                      <a:pt x="317" y="22"/>
                    </a:cubicBezTo>
                    <a:lnTo>
                      <a:pt x="59" y="173"/>
                    </a:lnTo>
                    <a:cubicBezTo>
                      <a:pt x="7" y="202"/>
                      <a:pt x="0" y="252"/>
                      <a:pt x="59" y="281"/>
                    </a:cubicBezTo>
                    <a:lnTo>
                      <a:pt x="266" y="402"/>
                    </a:lnTo>
                    <a:cubicBezTo>
                      <a:pt x="292" y="417"/>
                      <a:pt x="326" y="424"/>
                      <a:pt x="360" y="424"/>
                    </a:cubicBezTo>
                    <a:cubicBezTo>
                      <a:pt x="395" y="424"/>
                      <a:pt x="429" y="417"/>
                      <a:pt x="454" y="402"/>
                    </a:cubicBezTo>
                    <a:lnTo>
                      <a:pt x="719" y="252"/>
                    </a:lnTo>
                    <a:cubicBezTo>
                      <a:pt x="769" y="223"/>
                      <a:pt x="769" y="173"/>
                      <a:pt x="719" y="143"/>
                    </a:cubicBezTo>
                    <a:lnTo>
                      <a:pt x="504" y="22"/>
                    </a:lnTo>
                    <a:cubicBezTo>
                      <a:pt x="479" y="8"/>
                      <a:pt x="445" y="0"/>
                      <a:pt x="41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163;p48">
                <a:extLst>
                  <a:ext uri="{FF2B5EF4-FFF2-40B4-BE49-F238E27FC236}">
                    <a16:creationId xmlns:a16="http://schemas.microsoft.com/office/drawing/2014/main" id="{C45C93EB-1814-3BA9-81D3-D489FB200D45}"/>
                  </a:ext>
                </a:extLst>
              </p:cNvPr>
              <p:cNvSpPr/>
              <p:nvPr/>
            </p:nvSpPr>
            <p:spPr>
              <a:xfrm>
                <a:off x="6618138" y="8441596"/>
                <a:ext cx="82675" cy="46711"/>
              </a:xfrm>
              <a:custGeom>
                <a:avLst/>
                <a:gdLst/>
                <a:ahLst/>
                <a:cxnLst/>
                <a:rect l="l" t="t" r="r" b="b"/>
                <a:pathLst>
                  <a:path w="777" h="439" extrusionOk="0">
                    <a:moveTo>
                      <a:pt x="411" y="1"/>
                    </a:moveTo>
                    <a:cubicBezTo>
                      <a:pt x="377" y="1"/>
                      <a:pt x="343" y="10"/>
                      <a:pt x="318" y="28"/>
                    </a:cubicBezTo>
                    <a:lnTo>
                      <a:pt x="52" y="180"/>
                    </a:lnTo>
                    <a:cubicBezTo>
                      <a:pt x="0" y="207"/>
                      <a:pt x="0" y="257"/>
                      <a:pt x="52" y="287"/>
                    </a:cubicBezTo>
                    <a:lnTo>
                      <a:pt x="275" y="416"/>
                    </a:lnTo>
                    <a:cubicBezTo>
                      <a:pt x="300" y="431"/>
                      <a:pt x="334" y="438"/>
                      <a:pt x="368" y="438"/>
                    </a:cubicBezTo>
                    <a:cubicBezTo>
                      <a:pt x="402" y="438"/>
                      <a:pt x="436" y="431"/>
                      <a:pt x="461" y="416"/>
                    </a:cubicBezTo>
                    <a:lnTo>
                      <a:pt x="720" y="257"/>
                    </a:lnTo>
                    <a:cubicBezTo>
                      <a:pt x="777" y="230"/>
                      <a:pt x="777" y="180"/>
                      <a:pt x="727" y="150"/>
                    </a:cubicBezTo>
                    <a:lnTo>
                      <a:pt x="504" y="28"/>
                    </a:lnTo>
                    <a:cubicBezTo>
                      <a:pt x="479" y="10"/>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164;p48">
                <a:extLst>
                  <a:ext uri="{FF2B5EF4-FFF2-40B4-BE49-F238E27FC236}">
                    <a16:creationId xmlns:a16="http://schemas.microsoft.com/office/drawing/2014/main" id="{D1065106-9FD4-91C5-B65E-9A2C5A79D2EF}"/>
                  </a:ext>
                </a:extLst>
              </p:cNvPr>
              <p:cNvSpPr/>
              <p:nvPr/>
            </p:nvSpPr>
            <p:spPr>
              <a:xfrm>
                <a:off x="7196334" y="8110788"/>
                <a:ext cx="78099" cy="43199"/>
              </a:xfrm>
              <a:custGeom>
                <a:avLst/>
                <a:gdLst/>
                <a:ahLst/>
                <a:cxnLst/>
                <a:rect l="l" t="t" r="r" b="b"/>
                <a:pathLst>
                  <a:path w="734" h="406" extrusionOk="0">
                    <a:moveTo>
                      <a:pt x="373" y="0"/>
                    </a:moveTo>
                    <a:cubicBezTo>
                      <a:pt x="337" y="0"/>
                      <a:pt x="301" y="9"/>
                      <a:pt x="275" y="25"/>
                    </a:cubicBezTo>
                    <a:lnTo>
                      <a:pt x="52" y="147"/>
                    </a:lnTo>
                    <a:cubicBezTo>
                      <a:pt x="0" y="184"/>
                      <a:pt x="0" y="227"/>
                      <a:pt x="52" y="261"/>
                    </a:cubicBezTo>
                    <a:lnTo>
                      <a:pt x="275" y="384"/>
                    </a:lnTo>
                    <a:cubicBezTo>
                      <a:pt x="300" y="398"/>
                      <a:pt x="332" y="406"/>
                      <a:pt x="365" y="406"/>
                    </a:cubicBezTo>
                    <a:cubicBezTo>
                      <a:pt x="399" y="406"/>
                      <a:pt x="433" y="398"/>
                      <a:pt x="461" y="384"/>
                    </a:cubicBezTo>
                    <a:lnTo>
                      <a:pt x="677" y="261"/>
                    </a:lnTo>
                    <a:cubicBezTo>
                      <a:pt x="727" y="227"/>
                      <a:pt x="734" y="184"/>
                      <a:pt x="677" y="147"/>
                    </a:cubicBezTo>
                    <a:lnTo>
                      <a:pt x="461" y="25"/>
                    </a:lnTo>
                    <a:cubicBezTo>
                      <a:pt x="437" y="8"/>
                      <a:pt x="406" y="0"/>
                      <a:pt x="37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165;p48">
                <a:extLst>
                  <a:ext uri="{FF2B5EF4-FFF2-40B4-BE49-F238E27FC236}">
                    <a16:creationId xmlns:a16="http://schemas.microsoft.com/office/drawing/2014/main" id="{8CAFE83A-0223-E751-0B66-45374A2C268A}"/>
                  </a:ext>
                </a:extLst>
              </p:cNvPr>
              <p:cNvSpPr/>
              <p:nvPr/>
            </p:nvSpPr>
            <p:spPr>
              <a:xfrm>
                <a:off x="7165158" y="7909154"/>
                <a:ext cx="59692" cy="32985"/>
              </a:xfrm>
              <a:custGeom>
                <a:avLst/>
                <a:gdLst/>
                <a:ahLst/>
                <a:cxnLst/>
                <a:rect l="l" t="t" r="r" b="b"/>
                <a:pathLst>
                  <a:path w="561" h="310" extrusionOk="0">
                    <a:moveTo>
                      <a:pt x="383" y="0"/>
                    </a:moveTo>
                    <a:cubicBezTo>
                      <a:pt x="350" y="0"/>
                      <a:pt x="316" y="8"/>
                      <a:pt x="287" y="22"/>
                    </a:cubicBezTo>
                    <a:lnTo>
                      <a:pt x="50" y="158"/>
                    </a:lnTo>
                    <a:cubicBezTo>
                      <a:pt x="0" y="188"/>
                      <a:pt x="0" y="238"/>
                      <a:pt x="50" y="267"/>
                    </a:cubicBezTo>
                    <a:lnTo>
                      <a:pt x="86" y="288"/>
                    </a:lnTo>
                    <a:cubicBezTo>
                      <a:pt x="111" y="303"/>
                      <a:pt x="146" y="310"/>
                      <a:pt x="180" y="310"/>
                    </a:cubicBezTo>
                    <a:cubicBezTo>
                      <a:pt x="214" y="310"/>
                      <a:pt x="248" y="303"/>
                      <a:pt x="273" y="288"/>
                    </a:cubicBezTo>
                    <a:lnTo>
                      <a:pt x="509" y="152"/>
                    </a:lnTo>
                    <a:cubicBezTo>
                      <a:pt x="561" y="122"/>
                      <a:pt x="561" y="72"/>
                      <a:pt x="509" y="43"/>
                    </a:cubicBezTo>
                    <a:lnTo>
                      <a:pt x="475" y="22"/>
                    </a:lnTo>
                    <a:cubicBezTo>
                      <a:pt x="449" y="8"/>
                      <a:pt x="416" y="0"/>
                      <a:pt x="38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166;p48">
                <a:extLst>
                  <a:ext uri="{FF2B5EF4-FFF2-40B4-BE49-F238E27FC236}">
                    <a16:creationId xmlns:a16="http://schemas.microsoft.com/office/drawing/2014/main" id="{14E02B0C-0DCE-A2DC-16BB-3E9364129D26}"/>
                  </a:ext>
                </a:extLst>
              </p:cNvPr>
              <p:cNvSpPr/>
              <p:nvPr/>
            </p:nvSpPr>
            <p:spPr>
              <a:xfrm>
                <a:off x="7219317" y="7876275"/>
                <a:ext cx="62139" cy="34474"/>
              </a:xfrm>
              <a:custGeom>
                <a:avLst/>
                <a:gdLst/>
                <a:ahLst/>
                <a:cxnLst/>
                <a:rect l="l" t="t" r="r" b="b"/>
                <a:pathLst>
                  <a:path w="584" h="324" extrusionOk="0">
                    <a:moveTo>
                      <a:pt x="404" y="0"/>
                    </a:moveTo>
                    <a:cubicBezTo>
                      <a:pt x="370" y="0"/>
                      <a:pt x="336" y="8"/>
                      <a:pt x="311" y="22"/>
                    </a:cubicBezTo>
                    <a:lnTo>
                      <a:pt x="52" y="172"/>
                    </a:lnTo>
                    <a:cubicBezTo>
                      <a:pt x="0" y="202"/>
                      <a:pt x="0" y="252"/>
                      <a:pt x="52" y="281"/>
                    </a:cubicBezTo>
                    <a:lnTo>
                      <a:pt x="86" y="302"/>
                    </a:lnTo>
                    <a:cubicBezTo>
                      <a:pt x="112" y="317"/>
                      <a:pt x="147" y="324"/>
                      <a:pt x="181" y="324"/>
                    </a:cubicBezTo>
                    <a:cubicBezTo>
                      <a:pt x="215" y="324"/>
                      <a:pt x="249" y="317"/>
                      <a:pt x="274" y="302"/>
                    </a:cubicBezTo>
                    <a:lnTo>
                      <a:pt x="533" y="152"/>
                    </a:lnTo>
                    <a:cubicBezTo>
                      <a:pt x="583" y="122"/>
                      <a:pt x="583" y="72"/>
                      <a:pt x="533" y="43"/>
                    </a:cubicBezTo>
                    <a:lnTo>
                      <a:pt x="497" y="22"/>
                    </a:lnTo>
                    <a:cubicBezTo>
                      <a:pt x="472" y="8"/>
                      <a:pt x="438" y="0"/>
                      <a:pt x="40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167;p48">
                <a:extLst>
                  <a:ext uri="{FF2B5EF4-FFF2-40B4-BE49-F238E27FC236}">
                    <a16:creationId xmlns:a16="http://schemas.microsoft.com/office/drawing/2014/main" id="{82ECB35C-D07E-EF4A-8398-216E3E88FCFF}"/>
                  </a:ext>
                </a:extLst>
              </p:cNvPr>
              <p:cNvSpPr/>
              <p:nvPr/>
            </p:nvSpPr>
            <p:spPr>
              <a:xfrm>
                <a:off x="7252302" y="7895322"/>
                <a:ext cx="81079" cy="45221"/>
              </a:xfrm>
              <a:custGeom>
                <a:avLst/>
                <a:gdLst/>
                <a:ahLst/>
                <a:cxnLst/>
                <a:rect l="l" t="t" r="r" b="b"/>
                <a:pathLst>
                  <a:path w="762" h="425" extrusionOk="0">
                    <a:moveTo>
                      <a:pt x="403" y="1"/>
                    </a:moveTo>
                    <a:cubicBezTo>
                      <a:pt x="369" y="1"/>
                      <a:pt x="334" y="8"/>
                      <a:pt x="309" y="23"/>
                    </a:cubicBezTo>
                    <a:lnTo>
                      <a:pt x="51" y="173"/>
                    </a:lnTo>
                    <a:cubicBezTo>
                      <a:pt x="1" y="202"/>
                      <a:pt x="1" y="252"/>
                      <a:pt x="51" y="282"/>
                    </a:cubicBezTo>
                    <a:lnTo>
                      <a:pt x="259" y="404"/>
                    </a:lnTo>
                    <a:cubicBezTo>
                      <a:pt x="284" y="418"/>
                      <a:pt x="318" y="425"/>
                      <a:pt x="353" y="425"/>
                    </a:cubicBezTo>
                    <a:cubicBezTo>
                      <a:pt x="387" y="425"/>
                      <a:pt x="421" y="418"/>
                      <a:pt x="446" y="404"/>
                    </a:cubicBezTo>
                    <a:lnTo>
                      <a:pt x="704" y="252"/>
                    </a:lnTo>
                    <a:cubicBezTo>
                      <a:pt x="761" y="225"/>
                      <a:pt x="761" y="182"/>
                      <a:pt x="711" y="145"/>
                    </a:cubicBezTo>
                    <a:lnTo>
                      <a:pt x="496" y="23"/>
                    </a:lnTo>
                    <a:cubicBezTo>
                      <a:pt x="471" y="8"/>
                      <a:pt x="437" y="1"/>
                      <a:pt x="40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168;p48">
                <a:extLst>
                  <a:ext uri="{FF2B5EF4-FFF2-40B4-BE49-F238E27FC236}">
                    <a16:creationId xmlns:a16="http://schemas.microsoft.com/office/drawing/2014/main" id="{53F78128-8FB1-EFF7-9576-ECBDF49C1B95}"/>
                  </a:ext>
                </a:extLst>
              </p:cNvPr>
              <p:cNvSpPr/>
              <p:nvPr/>
            </p:nvSpPr>
            <p:spPr>
              <a:xfrm>
                <a:off x="7198036" y="7928200"/>
                <a:ext cx="78844" cy="43731"/>
              </a:xfrm>
              <a:custGeom>
                <a:avLst/>
                <a:gdLst/>
                <a:ahLst/>
                <a:cxnLst/>
                <a:rect l="l" t="t" r="r" b="b"/>
                <a:pathLst>
                  <a:path w="741" h="411" extrusionOk="0">
                    <a:moveTo>
                      <a:pt x="381" y="1"/>
                    </a:moveTo>
                    <a:cubicBezTo>
                      <a:pt x="347" y="1"/>
                      <a:pt x="312" y="8"/>
                      <a:pt x="286" y="23"/>
                    </a:cubicBezTo>
                    <a:lnTo>
                      <a:pt x="50" y="159"/>
                    </a:lnTo>
                    <a:cubicBezTo>
                      <a:pt x="0" y="188"/>
                      <a:pt x="0" y="238"/>
                      <a:pt x="50" y="268"/>
                    </a:cubicBezTo>
                    <a:lnTo>
                      <a:pt x="259" y="390"/>
                    </a:lnTo>
                    <a:cubicBezTo>
                      <a:pt x="284" y="404"/>
                      <a:pt x="318" y="411"/>
                      <a:pt x="352" y="411"/>
                    </a:cubicBezTo>
                    <a:cubicBezTo>
                      <a:pt x="386" y="411"/>
                      <a:pt x="420" y="404"/>
                      <a:pt x="445" y="390"/>
                    </a:cubicBezTo>
                    <a:lnTo>
                      <a:pt x="690" y="252"/>
                    </a:lnTo>
                    <a:cubicBezTo>
                      <a:pt x="740" y="224"/>
                      <a:pt x="740" y="174"/>
                      <a:pt x="690" y="145"/>
                    </a:cubicBezTo>
                    <a:lnTo>
                      <a:pt x="474" y="23"/>
                    </a:lnTo>
                    <a:cubicBezTo>
                      <a:pt x="449" y="8"/>
                      <a:pt x="415" y="1"/>
                      <a:pt x="38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169;p48">
                <a:extLst>
                  <a:ext uri="{FF2B5EF4-FFF2-40B4-BE49-F238E27FC236}">
                    <a16:creationId xmlns:a16="http://schemas.microsoft.com/office/drawing/2014/main" id="{93E48748-331A-C3B7-2E8F-0358A532633E}"/>
                  </a:ext>
                </a:extLst>
              </p:cNvPr>
              <p:cNvSpPr/>
              <p:nvPr/>
            </p:nvSpPr>
            <p:spPr>
              <a:xfrm>
                <a:off x="7289756" y="7925221"/>
                <a:ext cx="97252" cy="55116"/>
              </a:xfrm>
              <a:custGeom>
                <a:avLst/>
                <a:gdLst/>
                <a:ahLst/>
                <a:cxnLst/>
                <a:rect l="l" t="t" r="r" b="b"/>
                <a:pathLst>
                  <a:path w="914" h="518" extrusionOk="0">
                    <a:moveTo>
                      <a:pt x="532" y="1"/>
                    </a:moveTo>
                    <a:cubicBezTo>
                      <a:pt x="498" y="1"/>
                      <a:pt x="464" y="7"/>
                      <a:pt x="439" y="21"/>
                    </a:cubicBezTo>
                    <a:lnTo>
                      <a:pt x="51" y="246"/>
                    </a:lnTo>
                    <a:cubicBezTo>
                      <a:pt x="1" y="273"/>
                      <a:pt x="1" y="323"/>
                      <a:pt x="51" y="352"/>
                    </a:cubicBezTo>
                    <a:lnTo>
                      <a:pt x="287" y="496"/>
                    </a:lnTo>
                    <a:cubicBezTo>
                      <a:pt x="313" y="510"/>
                      <a:pt x="347" y="518"/>
                      <a:pt x="382" y="518"/>
                    </a:cubicBezTo>
                    <a:cubicBezTo>
                      <a:pt x="416" y="518"/>
                      <a:pt x="450" y="510"/>
                      <a:pt x="475" y="496"/>
                    </a:cubicBezTo>
                    <a:lnTo>
                      <a:pt x="863" y="266"/>
                    </a:lnTo>
                    <a:cubicBezTo>
                      <a:pt x="913" y="237"/>
                      <a:pt x="913" y="187"/>
                      <a:pt x="863" y="159"/>
                    </a:cubicBezTo>
                    <a:lnTo>
                      <a:pt x="625" y="21"/>
                    </a:lnTo>
                    <a:cubicBezTo>
                      <a:pt x="600" y="7"/>
                      <a:pt x="566" y="1"/>
                      <a:pt x="5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170;p48">
                <a:extLst>
                  <a:ext uri="{FF2B5EF4-FFF2-40B4-BE49-F238E27FC236}">
                    <a16:creationId xmlns:a16="http://schemas.microsoft.com/office/drawing/2014/main" id="{A6612668-CF1B-824D-4071-F34076707124}"/>
                  </a:ext>
                </a:extLst>
              </p:cNvPr>
              <p:cNvSpPr/>
              <p:nvPr/>
            </p:nvSpPr>
            <p:spPr>
              <a:xfrm>
                <a:off x="7235384" y="7965761"/>
                <a:ext cx="82036" cy="45966"/>
              </a:xfrm>
              <a:custGeom>
                <a:avLst/>
                <a:gdLst/>
                <a:ahLst/>
                <a:cxnLst/>
                <a:rect l="l" t="t" r="r" b="b"/>
                <a:pathLst>
                  <a:path w="771" h="432" extrusionOk="0">
                    <a:moveTo>
                      <a:pt x="382" y="1"/>
                    </a:moveTo>
                    <a:cubicBezTo>
                      <a:pt x="348" y="1"/>
                      <a:pt x="314" y="8"/>
                      <a:pt x="289" y="22"/>
                    </a:cubicBezTo>
                    <a:lnTo>
                      <a:pt x="51" y="158"/>
                    </a:lnTo>
                    <a:cubicBezTo>
                      <a:pt x="1" y="187"/>
                      <a:pt x="1" y="237"/>
                      <a:pt x="51" y="266"/>
                    </a:cubicBezTo>
                    <a:lnTo>
                      <a:pt x="289" y="410"/>
                    </a:lnTo>
                    <a:cubicBezTo>
                      <a:pt x="314" y="424"/>
                      <a:pt x="348" y="432"/>
                      <a:pt x="382" y="432"/>
                    </a:cubicBezTo>
                    <a:cubicBezTo>
                      <a:pt x="416" y="432"/>
                      <a:pt x="450" y="424"/>
                      <a:pt x="475" y="410"/>
                    </a:cubicBezTo>
                    <a:lnTo>
                      <a:pt x="712" y="266"/>
                    </a:lnTo>
                    <a:cubicBezTo>
                      <a:pt x="763" y="237"/>
                      <a:pt x="770" y="187"/>
                      <a:pt x="712" y="158"/>
                    </a:cubicBezTo>
                    <a:lnTo>
                      <a:pt x="475" y="22"/>
                    </a:lnTo>
                    <a:cubicBezTo>
                      <a:pt x="450" y="8"/>
                      <a:pt x="416" y="1"/>
                      <a:pt x="38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171;p48">
                <a:extLst>
                  <a:ext uri="{FF2B5EF4-FFF2-40B4-BE49-F238E27FC236}">
                    <a16:creationId xmlns:a16="http://schemas.microsoft.com/office/drawing/2014/main" id="{F1F5018A-982A-E229-967B-9AA00BBCD5F9}"/>
                  </a:ext>
                </a:extLst>
              </p:cNvPr>
              <p:cNvSpPr/>
              <p:nvPr/>
            </p:nvSpPr>
            <p:spPr>
              <a:xfrm>
                <a:off x="7324869" y="7956610"/>
                <a:ext cx="113319" cy="63629"/>
              </a:xfrm>
              <a:custGeom>
                <a:avLst/>
                <a:gdLst/>
                <a:ahLst/>
                <a:cxnLst/>
                <a:rect l="l" t="t" r="r" b="b"/>
                <a:pathLst>
                  <a:path w="1065" h="598" extrusionOk="0">
                    <a:moveTo>
                      <a:pt x="708" y="1"/>
                    </a:moveTo>
                    <a:cubicBezTo>
                      <a:pt x="675" y="1"/>
                      <a:pt x="641" y="7"/>
                      <a:pt x="612" y="21"/>
                    </a:cubicBezTo>
                    <a:lnTo>
                      <a:pt x="59" y="346"/>
                    </a:lnTo>
                    <a:cubicBezTo>
                      <a:pt x="0" y="373"/>
                      <a:pt x="0" y="425"/>
                      <a:pt x="52" y="453"/>
                    </a:cubicBezTo>
                    <a:lnTo>
                      <a:pt x="267" y="575"/>
                    </a:lnTo>
                    <a:cubicBezTo>
                      <a:pt x="292" y="590"/>
                      <a:pt x="327" y="597"/>
                      <a:pt x="361" y="597"/>
                    </a:cubicBezTo>
                    <a:cubicBezTo>
                      <a:pt x="395" y="597"/>
                      <a:pt x="429" y="590"/>
                      <a:pt x="454" y="575"/>
                    </a:cubicBezTo>
                    <a:lnTo>
                      <a:pt x="1014" y="252"/>
                    </a:lnTo>
                    <a:cubicBezTo>
                      <a:pt x="1064" y="223"/>
                      <a:pt x="1064" y="173"/>
                      <a:pt x="1014" y="144"/>
                    </a:cubicBezTo>
                    <a:lnTo>
                      <a:pt x="799" y="21"/>
                    </a:lnTo>
                    <a:cubicBezTo>
                      <a:pt x="774" y="7"/>
                      <a:pt x="741" y="1"/>
                      <a:pt x="70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172;p48">
                <a:extLst>
                  <a:ext uri="{FF2B5EF4-FFF2-40B4-BE49-F238E27FC236}">
                    <a16:creationId xmlns:a16="http://schemas.microsoft.com/office/drawing/2014/main" id="{B01380B7-7DED-3E07-C3EB-665639201792}"/>
                  </a:ext>
                </a:extLst>
              </p:cNvPr>
              <p:cNvSpPr/>
              <p:nvPr/>
            </p:nvSpPr>
            <p:spPr>
              <a:xfrm>
                <a:off x="7450425" y="8016302"/>
                <a:ext cx="91825" cy="51286"/>
              </a:xfrm>
              <a:custGeom>
                <a:avLst/>
                <a:gdLst/>
                <a:ahLst/>
                <a:cxnLst/>
                <a:rect l="l" t="t" r="r" b="b"/>
                <a:pathLst>
                  <a:path w="863" h="482" extrusionOk="0">
                    <a:moveTo>
                      <a:pt x="495" y="0"/>
                    </a:moveTo>
                    <a:cubicBezTo>
                      <a:pt x="461" y="0"/>
                      <a:pt x="427" y="7"/>
                      <a:pt x="402" y="21"/>
                    </a:cubicBezTo>
                    <a:lnTo>
                      <a:pt x="57" y="223"/>
                    </a:lnTo>
                    <a:cubicBezTo>
                      <a:pt x="0" y="252"/>
                      <a:pt x="0" y="302"/>
                      <a:pt x="57" y="330"/>
                    </a:cubicBezTo>
                    <a:lnTo>
                      <a:pt x="273" y="459"/>
                    </a:lnTo>
                    <a:cubicBezTo>
                      <a:pt x="298" y="474"/>
                      <a:pt x="332" y="481"/>
                      <a:pt x="366" y="481"/>
                    </a:cubicBezTo>
                    <a:cubicBezTo>
                      <a:pt x="400" y="481"/>
                      <a:pt x="434" y="474"/>
                      <a:pt x="459" y="459"/>
                    </a:cubicBezTo>
                    <a:lnTo>
                      <a:pt x="804" y="259"/>
                    </a:lnTo>
                    <a:cubicBezTo>
                      <a:pt x="863" y="230"/>
                      <a:pt x="863" y="180"/>
                      <a:pt x="804" y="150"/>
                    </a:cubicBezTo>
                    <a:lnTo>
                      <a:pt x="588" y="21"/>
                    </a:lnTo>
                    <a:cubicBezTo>
                      <a:pt x="563" y="7"/>
                      <a:pt x="529" y="0"/>
                      <a:pt x="49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173;p48">
                <a:extLst>
                  <a:ext uri="{FF2B5EF4-FFF2-40B4-BE49-F238E27FC236}">
                    <a16:creationId xmlns:a16="http://schemas.microsoft.com/office/drawing/2014/main" id="{F474C135-F6A7-E750-A0A8-5485BD3FD96D}"/>
                  </a:ext>
                </a:extLst>
              </p:cNvPr>
              <p:cNvSpPr/>
              <p:nvPr/>
            </p:nvSpPr>
            <p:spPr>
              <a:xfrm>
                <a:off x="7354023" y="7986403"/>
                <a:ext cx="136089" cy="76503"/>
              </a:xfrm>
              <a:custGeom>
                <a:avLst/>
                <a:gdLst/>
                <a:ahLst/>
                <a:cxnLst/>
                <a:rect l="l" t="t" r="r" b="b"/>
                <a:pathLst>
                  <a:path w="1279" h="719" extrusionOk="0">
                    <a:moveTo>
                      <a:pt x="913" y="0"/>
                    </a:moveTo>
                    <a:cubicBezTo>
                      <a:pt x="879" y="0"/>
                      <a:pt x="845" y="8"/>
                      <a:pt x="820" y="22"/>
                    </a:cubicBezTo>
                    <a:lnTo>
                      <a:pt x="50" y="461"/>
                    </a:lnTo>
                    <a:cubicBezTo>
                      <a:pt x="0" y="490"/>
                      <a:pt x="0" y="540"/>
                      <a:pt x="50" y="568"/>
                    </a:cubicBezTo>
                    <a:lnTo>
                      <a:pt x="273" y="697"/>
                    </a:lnTo>
                    <a:cubicBezTo>
                      <a:pt x="298" y="712"/>
                      <a:pt x="332" y="719"/>
                      <a:pt x="366" y="719"/>
                    </a:cubicBezTo>
                    <a:cubicBezTo>
                      <a:pt x="400" y="719"/>
                      <a:pt x="434" y="712"/>
                      <a:pt x="459" y="697"/>
                    </a:cubicBezTo>
                    <a:lnTo>
                      <a:pt x="1229" y="259"/>
                    </a:lnTo>
                    <a:cubicBezTo>
                      <a:pt x="1279" y="223"/>
                      <a:pt x="1279" y="179"/>
                      <a:pt x="1229" y="152"/>
                    </a:cubicBezTo>
                    <a:lnTo>
                      <a:pt x="1006" y="22"/>
                    </a:lnTo>
                    <a:cubicBezTo>
                      <a:pt x="981" y="8"/>
                      <a:pt x="947" y="0"/>
                      <a:pt x="91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174;p48">
                <a:extLst>
                  <a:ext uri="{FF2B5EF4-FFF2-40B4-BE49-F238E27FC236}">
                    <a16:creationId xmlns:a16="http://schemas.microsoft.com/office/drawing/2014/main" id="{6AA91CD2-68D2-46C6-BE97-F72B0BCCB39D}"/>
                  </a:ext>
                </a:extLst>
              </p:cNvPr>
              <p:cNvSpPr/>
              <p:nvPr/>
            </p:nvSpPr>
            <p:spPr>
              <a:xfrm>
                <a:off x="7299651" y="8049926"/>
                <a:ext cx="80334" cy="44370"/>
              </a:xfrm>
              <a:custGeom>
                <a:avLst/>
                <a:gdLst/>
                <a:ahLst/>
                <a:cxnLst/>
                <a:rect l="l" t="t" r="r" b="b"/>
                <a:pathLst>
                  <a:path w="755" h="417" extrusionOk="0">
                    <a:moveTo>
                      <a:pt x="389" y="0"/>
                    </a:moveTo>
                    <a:cubicBezTo>
                      <a:pt x="355" y="0"/>
                      <a:pt x="321" y="8"/>
                      <a:pt x="296" y="22"/>
                    </a:cubicBezTo>
                    <a:lnTo>
                      <a:pt x="58" y="159"/>
                    </a:lnTo>
                    <a:cubicBezTo>
                      <a:pt x="1" y="186"/>
                      <a:pt x="1" y="238"/>
                      <a:pt x="51" y="266"/>
                    </a:cubicBezTo>
                    <a:lnTo>
                      <a:pt x="273" y="395"/>
                    </a:lnTo>
                    <a:cubicBezTo>
                      <a:pt x="298" y="410"/>
                      <a:pt x="332" y="417"/>
                      <a:pt x="367" y="417"/>
                    </a:cubicBezTo>
                    <a:cubicBezTo>
                      <a:pt x="401" y="417"/>
                      <a:pt x="435" y="410"/>
                      <a:pt x="461" y="395"/>
                    </a:cubicBezTo>
                    <a:lnTo>
                      <a:pt x="698" y="259"/>
                    </a:lnTo>
                    <a:cubicBezTo>
                      <a:pt x="755" y="229"/>
                      <a:pt x="755" y="179"/>
                      <a:pt x="698" y="152"/>
                    </a:cubicBezTo>
                    <a:lnTo>
                      <a:pt x="482" y="22"/>
                    </a:lnTo>
                    <a:cubicBezTo>
                      <a:pt x="457" y="8"/>
                      <a:pt x="423" y="0"/>
                      <a:pt x="38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175;p48">
                <a:extLst>
                  <a:ext uri="{FF2B5EF4-FFF2-40B4-BE49-F238E27FC236}">
                    <a16:creationId xmlns:a16="http://schemas.microsoft.com/office/drawing/2014/main" id="{44AFE851-45C2-1455-A480-CB23FBE2B5F4}"/>
                  </a:ext>
                </a:extLst>
              </p:cNvPr>
              <p:cNvSpPr/>
              <p:nvPr/>
            </p:nvSpPr>
            <p:spPr>
              <a:xfrm>
                <a:off x="7248471" y="8081208"/>
                <a:ext cx="77355" cy="42880"/>
              </a:xfrm>
              <a:custGeom>
                <a:avLst/>
                <a:gdLst/>
                <a:ahLst/>
                <a:cxnLst/>
                <a:rect l="l" t="t" r="r" b="b"/>
                <a:pathLst>
                  <a:path w="727" h="403" extrusionOk="0">
                    <a:moveTo>
                      <a:pt x="359" y="1"/>
                    </a:moveTo>
                    <a:cubicBezTo>
                      <a:pt x="325" y="1"/>
                      <a:pt x="291" y="8"/>
                      <a:pt x="266" y="22"/>
                    </a:cubicBezTo>
                    <a:lnTo>
                      <a:pt x="50" y="144"/>
                    </a:lnTo>
                    <a:cubicBezTo>
                      <a:pt x="0" y="173"/>
                      <a:pt x="0" y="223"/>
                      <a:pt x="50" y="253"/>
                    </a:cubicBezTo>
                    <a:lnTo>
                      <a:pt x="273" y="382"/>
                    </a:lnTo>
                    <a:cubicBezTo>
                      <a:pt x="298" y="396"/>
                      <a:pt x="332" y="403"/>
                      <a:pt x="366" y="403"/>
                    </a:cubicBezTo>
                    <a:cubicBezTo>
                      <a:pt x="400" y="403"/>
                      <a:pt x="434" y="396"/>
                      <a:pt x="459" y="382"/>
                    </a:cubicBezTo>
                    <a:lnTo>
                      <a:pt x="668" y="260"/>
                    </a:lnTo>
                    <a:cubicBezTo>
                      <a:pt x="727" y="230"/>
                      <a:pt x="727" y="180"/>
                      <a:pt x="675" y="151"/>
                    </a:cubicBezTo>
                    <a:lnTo>
                      <a:pt x="452" y="22"/>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176;p48">
                <a:extLst>
                  <a:ext uri="{FF2B5EF4-FFF2-40B4-BE49-F238E27FC236}">
                    <a16:creationId xmlns:a16="http://schemas.microsoft.com/office/drawing/2014/main" id="{3CA8E56F-B64F-E4E2-A0FF-0E1C5749609B}"/>
                  </a:ext>
                </a:extLst>
              </p:cNvPr>
              <p:cNvSpPr/>
              <p:nvPr/>
            </p:nvSpPr>
            <p:spPr>
              <a:xfrm>
                <a:off x="6570044" y="8327638"/>
                <a:ext cx="119384" cy="67885"/>
              </a:xfrm>
              <a:custGeom>
                <a:avLst/>
                <a:gdLst/>
                <a:ahLst/>
                <a:cxnLst/>
                <a:rect l="l" t="t" r="r" b="b"/>
                <a:pathLst>
                  <a:path w="1122" h="638" extrusionOk="0">
                    <a:moveTo>
                      <a:pt x="740" y="0"/>
                    </a:moveTo>
                    <a:cubicBezTo>
                      <a:pt x="706" y="0"/>
                      <a:pt x="672" y="9"/>
                      <a:pt x="647" y="28"/>
                    </a:cubicBezTo>
                    <a:lnTo>
                      <a:pt x="50" y="366"/>
                    </a:lnTo>
                    <a:cubicBezTo>
                      <a:pt x="0" y="395"/>
                      <a:pt x="0" y="445"/>
                      <a:pt x="50" y="474"/>
                    </a:cubicBezTo>
                    <a:lnTo>
                      <a:pt x="288" y="611"/>
                    </a:lnTo>
                    <a:cubicBezTo>
                      <a:pt x="317" y="629"/>
                      <a:pt x="351" y="638"/>
                      <a:pt x="385" y="638"/>
                    </a:cubicBezTo>
                    <a:cubicBezTo>
                      <a:pt x="419" y="638"/>
                      <a:pt x="453" y="629"/>
                      <a:pt x="482" y="611"/>
                    </a:cubicBezTo>
                    <a:lnTo>
                      <a:pt x="1072" y="273"/>
                    </a:lnTo>
                    <a:cubicBezTo>
                      <a:pt x="1122" y="243"/>
                      <a:pt x="1122" y="193"/>
                      <a:pt x="1072" y="164"/>
                    </a:cubicBezTo>
                    <a:lnTo>
                      <a:pt x="834" y="28"/>
                    </a:lnTo>
                    <a:cubicBezTo>
                      <a:pt x="809" y="9"/>
                      <a:pt x="775" y="0"/>
                      <a:pt x="74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177;p48">
                <a:extLst>
                  <a:ext uri="{FF2B5EF4-FFF2-40B4-BE49-F238E27FC236}">
                    <a16:creationId xmlns:a16="http://schemas.microsoft.com/office/drawing/2014/main" id="{CB4D6F09-5573-DDE6-FE0A-FD4C6D62A303}"/>
                  </a:ext>
                </a:extLst>
              </p:cNvPr>
              <p:cNvSpPr/>
              <p:nvPr/>
            </p:nvSpPr>
            <p:spPr>
              <a:xfrm>
                <a:off x="6661764" y="8296888"/>
                <a:ext cx="81292" cy="45221"/>
              </a:xfrm>
              <a:custGeom>
                <a:avLst/>
                <a:gdLst/>
                <a:ahLst/>
                <a:cxnLst/>
                <a:rect l="l" t="t" r="r" b="b"/>
                <a:pathLst>
                  <a:path w="764" h="425" extrusionOk="0">
                    <a:moveTo>
                      <a:pt x="380" y="1"/>
                    </a:moveTo>
                    <a:cubicBezTo>
                      <a:pt x="346" y="1"/>
                      <a:pt x="314" y="8"/>
                      <a:pt x="289" y="22"/>
                    </a:cubicBezTo>
                    <a:lnTo>
                      <a:pt x="58" y="160"/>
                    </a:lnTo>
                    <a:cubicBezTo>
                      <a:pt x="1" y="187"/>
                      <a:pt x="1" y="237"/>
                      <a:pt x="51" y="267"/>
                    </a:cubicBezTo>
                    <a:lnTo>
                      <a:pt x="296" y="403"/>
                    </a:lnTo>
                    <a:cubicBezTo>
                      <a:pt x="321" y="418"/>
                      <a:pt x="353" y="425"/>
                      <a:pt x="387" y="425"/>
                    </a:cubicBezTo>
                    <a:cubicBezTo>
                      <a:pt x="420" y="425"/>
                      <a:pt x="454" y="418"/>
                      <a:pt x="482" y="403"/>
                    </a:cubicBezTo>
                    <a:lnTo>
                      <a:pt x="712" y="273"/>
                    </a:lnTo>
                    <a:cubicBezTo>
                      <a:pt x="763" y="246"/>
                      <a:pt x="763" y="194"/>
                      <a:pt x="712" y="167"/>
                    </a:cubicBezTo>
                    <a:lnTo>
                      <a:pt x="475" y="22"/>
                    </a:lnTo>
                    <a:cubicBezTo>
                      <a:pt x="447" y="8"/>
                      <a:pt x="413" y="1"/>
                      <a:pt x="38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178;p48">
                <a:extLst>
                  <a:ext uri="{FF2B5EF4-FFF2-40B4-BE49-F238E27FC236}">
                    <a16:creationId xmlns:a16="http://schemas.microsoft.com/office/drawing/2014/main" id="{08674B20-681B-01D5-42B9-DABE162F681E}"/>
                  </a:ext>
                </a:extLst>
              </p:cNvPr>
              <p:cNvSpPr/>
              <p:nvPr/>
            </p:nvSpPr>
            <p:spPr>
              <a:xfrm>
                <a:off x="6624416" y="8339023"/>
                <a:ext cx="151517" cy="85760"/>
              </a:xfrm>
              <a:custGeom>
                <a:avLst/>
                <a:gdLst/>
                <a:ahLst/>
                <a:cxnLst/>
                <a:rect l="l" t="t" r="r" b="b"/>
                <a:pathLst>
                  <a:path w="1424" h="806" extrusionOk="0">
                    <a:moveTo>
                      <a:pt x="1063" y="0"/>
                    </a:moveTo>
                    <a:cubicBezTo>
                      <a:pt x="1029" y="0"/>
                      <a:pt x="995" y="8"/>
                      <a:pt x="970" y="22"/>
                    </a:cubicBezTo>
                    <a:lnTo>
                      <a:pt x="50" y="554"/>
                    </a:lnTo>
                    <a:cubicBezTo>
                      <a:pt x="0" y="583"/>
                      <a:pt x="0" y="633"/>
                      <a:pt x="50" y="661"/>
                    </a:cubicBezTo>
                    <a:lnTo>
                      <a:pt x="259" y="783"/>
                    </a:lnTo>
                    <a:cubicBezTo>
                      <a:pt x="284" y="798"/>
                      <a:pt x="318" y="805"/>
                      <a:pt x="352" y="805"/>
                    </a:cubicBezTo>
                    <a:cubicBezTo>
                      <a:pt x="386" y="805"/>
                      <a:pt x="420" y="798"/>
                      <a:pt x="445" y="783"/>
                    </a:cubicBezTo>
                    <a:lnTo>
                      <a:pt x="1365" y="252"/>
                    </a:lnTo>
                    <a:cubicBezTo>
                      <a:pt x="1423" y="222"/>
                      <a:pt x="1423" y="172"/>
                      <a:pt x="1373" y="143"/>
                    </a:cubicBezTo>
                    <a:lnTo>
                      <a:pt x="1158" y="22"/>
                    </a:lnTo>
                    <a:cubicBezTo>
                      <a:pt x="1132" y="8"/>
                      <a:pt x="1097" y="0"/>
                      <a:pt x="106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179;p48">
                <a:extLst>
                  <a:ext uri="{FF2B5EF4-FFF2-40B4-BE49-F238E27FC236}">
                    <a16:creationId xmlns:a16="http://schemas.microsoft.com/office/drawing/2014/main" id="{3173B2F2-E065-8002-1C65-A848573F3DD3}"/>
                  </a:ext>
                </a:extLst>
              </p:cNvPr>
              <p:cNvSpPr/>
              <p:nvPr/>
            </p:nvSpPr>
            <p:spPr>
              <a:xfrm>
                <a:off x="6751249" y="8308592"/>
                <a:ext cx="76610" cy="43306"/>
              </a:xfrm>
              <a:custGeom>
                <a:avLst/>
                <a:gdLst/>
                <a:ahLst/>
                <a:cxnLst/>
                <a:rect l="l" t="t" r="r" b="b"/>
                <a:pathLst>
                  <a:path w="720" h="407" extrusionOk="0">
                    <a:moveTo>
                      <a:pt x="368" y="0"/>
                    </a:moveTo>
                    <a:cubicBezTo>
                      <a:pt x="333" y="0"/>
                      <a:pt x="299" y="9"/>
                      <a:pt x="274" y="27"/>
                    </a:cubicBezTo>
                    <a:lnTo>
                      <a:pt x="52" y="150"/>
                    </a:lnTo>
                    <a:cubicBezTo>
                      <a:pt x="0" y="179"/>
                      <a:pt x="0" y="229"/>
                      <a:pt x="52" y="257"/>
                    </a:cubicBezTo>
                    <a:lnTo>
                      <a:pt x="259" y="379"/>
                    </a:lnTo>
                    <a:cubicBezTo>
                      <a:pt x="285" y="397"/>
                      <a:pt x="319" y="406"/>
                      <a:pt x="354" y="406"/>
                    </a:cubicBezTo>
                    <a:cubicBezTo>
                      <a:pt x="388" y="406"/>
                      <a:pt x="422" y="397"/>
                      <a:pt x="447" y="379"/>
                    </a:cubicBezTo>
                    <a:lnTo>
                      <a:pt x="669" y="257"/>
                    </a:lnTo>
                    <a:cubicBezTo>
                      <a:pt x="719" y="229"/>
                      <a:pt x="719" y="179"/>
                      <a:pt x="669" y="150"/>
                    </a:cubicBezTo>
                    <a:lnTo>
                      <a:pt x="461" y="27"/>
                    </a:lnTo>
                    <a:cubicBezTo>
                      <a:pt x="436" y="9"/>
                      <a:pt x="402"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180;p48">
                <a:extLst>
                  <a:ext uri="{FF2B5EF4-FFF2-40B4-BE49-F238E27FC236}">
                    <a16:creationId xmlns:a16="http://schemas.microsoft.com/office/drawing/2014/main" id="{B9380771-7C83-BAEC-4D79-F40C734107B8}"/>
                  </a:ext>
                </a:extLst>
              </p:cNvPr>
              <p:cNvSpPr/>
              <p:nvPr/>
            </p:nvSpPr>
            <p:spPr>
              <a:xfrm>
                <a:off x="7167286" y="8068227"/>
                <a:ext cx="76716" cy="42987"/>
              </a:xfrm>
              <a:custGeom>
                <a:avLst/>
                <a:gdLst/>
                <a:ahLst/>
                <a:cxnLst/>
                <a:rect l="l" t="t" r="r" b="b"/>
                <a:pathLst>
                  <a:path w="721" h="404" extrusionOk="0">
                    <a:moveTo>
                      <a:pt x="368" y="1"/>
                    </a:moveTo>
                    <a:cubicBezTo>
                      <a:pt x="334" y="1"/>
                      <a:pt x="299" y="8"/>
                      <a:pt x="273" y="23"/>
                    </a:cubicBezTo>
                    <a:lnTo>
                      <a:pt x="51" y="152"/>
                    </a:lnTo>
                    <a:cubicBezTo>
                      <a:pt x="1" y="180"/>
                      <a:pt x="1" y="230"/>
                      <a:pt x="51" y="259"/>
                    </a:cubicBezTo>
                    <a:lnTo>
                      <a:pt x="260" y="382"/>
                    </a:lnTo>
                    <a:cubicBezTo>
                      <a:pt x="285" y="396"/>
                      <a:pt x="319" y="404"/>
                      <a:pt x="353" y="404"/>
                    </a:cubicBezTo>
                    <a:cubicBezTo>
                      <a:pt x="387" y="404"/>
                      <a:pt x="421" y="396"/>
                      <a:pt x="446" y="382"/>
                    </a:cubicBezTo>
                    <a:lnTo>
                      <a:pt x="670" y="252"/>
                    </a:lnTo>
                    <a:cubicBezTo>
                      <a:pt x="720" y="223"/>
                      <a:pt x="720" y="180"/>
                      <a:pt x="670" y="144"/>
                    </a:cubicBezTo>
                    <a:lnTo>
                      <a:pt x="462" y="23"/>
                    </a:lnTo>
                    <a:cubicBezTo>
                      <a:pt x="437"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181;p48">
                <a:extLst>
                  <a:ext uri="{FF2B5EF4-FFF2-40B4-BE49-F238E27FC236}">
                    <a16:creationId xmlns:a16="http://schemas.microsoft.com/office/drawing/2014/main" id="{7B70B61D-EE60-8BC2-03CD-8CA3015EF757}"/>
                  </a:ext>
                </a:extLst>
              </p:cNvPr>
              <p:cNvSpPr/>
              <p:nvPr/>
            </p:nvSpPr>
            <p:spPr>
              <a:xfrm>
                <a:off x="6462151" y="8351260"/>
                <a:ext cx="81930" cy="45753"/>
              </a:xfrm>
              <a:custGeom>
                <a:avLst/>
                <a:gdLst/>
                <a:ahLst/>
                <a:cxnLst/>
                <a:rect l="l" t="t" r="r" b="b"/>
                <a:pathLst>
                  <a:path w="770" h="430" extrusionOk="0">
                    <a:moveTo>
                      <a:pt x="411" y="1"/>
                    </a:moveTo>
                    <a:cubicBezTo>
                      <a:pt x="377" y="1"/>
                      <a:pt x="342" y="7"/>
                      <a:pt x="317" y="21"/>
                    </a:cubicBezTo>
                    <a:lnTo>
                      <a:pt x="52" y="173"/>
                    </a:lnTo>
                    <a:cubicBezTo>
                      <a:pt x="0" y="201"/>
                      <a:pt x="0" y="252"/>
                      <a:pt x="52" y="280"/>
                    </a:cubicBezTo>
                    <a:lnTo>
                      <a:pt x="267" y="402"/>
                    </a:lnTo>
                    <a:cubicBezTo>
                      <a:pt x="292" y="421"/>
                      <a:pt x="326" y="430"/>
                      <a:pt x="361" y="430"/>
                    </a:cubicBezTo>
                    <a:cubicBezTo>
                      <a:pt x="395" y="430"/>
                      <a:pt x="429" y="421"/>
                      <a:pt x="454" y="402"/>
                    </a:cubicBezTo>
                    <a:lnTo>
                      <a:pt x="712" y="252"/>
                    </a:lnTo>
                    <a:cubicBezTo>
                      <a:pt x="769" y="223"/>
                      <a:pt x="769" y="173"/>
                      <a:pt x="712" y="144"/>
                    </a:cubicBezTo>
                    <a:lnTo>
                      <a:pt x="504" y="21"/>
                    </a:lnTo>
                    <a:cubicBezTo>
                      <a:pt x="479" y="7"/>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182;p48">
                <a:extLst>
                  <a:ext uri="{FF2B5EF4-FFF2-40B4-BE49-F238E27FC236}">
                    <a16:creationId xmlns:a16="http://schemas.microsoft.com/office/drawing/2014/main" id="{3C5AA02B-D7BE-9981-E190-BAA696F47CA7}"/>
                  </a:ext>
                </a:extLst>
              </p:cNvPr>
              <p:cNvSpPr/>
              <p:nvPr/>
            </p:nvSpPr>
            <p:spPr>
              <a:xfrm>
                <a:off x="6513544" y="8381053"/>
                <a:ext cx="84164" cy="47349"/>
              </a:xfrm>
              <a:custGeom>
                <a:avLst/>
                <a:gdLst/>
                <a:ahLst/>
                <a:cxnLst/>
                <a:rect l="l" t="t" r="r" b="b"/>
                <a:pathLst>
                  <a:path w="791" h="445" extrusionOk="0">
                    <a:moveTo>
                      <a:pt x="409" y="0"/>
                    </a:moveTo>
                    <a:cubicBezTo>
                      <a:pt x="375" y="0"/>
                      <a:pt x="341" y="8"/>
                      <a:pt x="316" y="22"/>
                    </a:cubicBezTo>
                    <a:lnTo>
                      <a:pt x="50" y="173"/>
                    </a:lnTo>
                    <a:cubicBezTo>
                      <a:pt x="0" y="202"/>
                      <a:pt x="0" y="252"/>
                      <a:pt x="50" y="281"/>
                    </a:cubicBezTo>
                    <a:lnTo>
                      <a:pt x="286" y="417"/>
                    </a:lnTo>
                    <a:cubicBezTo>
                      <a:pt x="311" y="436"/>
                      <a:pt x="346" y="445"/>
                      <a:pt x="380" y="445"/>
                    </a:cubicBezTo>
                    <a:cubicBezTo>
                      <a:pt x="414" y="445"/>
                      <a:pt x="449" y="436"/>
                      <a:pt x="474" y="417"/>
                    </a:cubicBezTo>
                    <a:lnTo>
                      <a:pt x="740" y="266"/>
                    </a:lnTo>
                    <a:cubicBezTo>
                      <a:pt x="790" y="238"/>
                      <a:pt x="790" y="188"/>
                      <a:pt x="740" y="159"/>
                    </a:cubicBezTo>
                    <a:lnTo>
                      <a:pt x="502" y="22"/>
                    </a:lnTo>
                    <a:cubicBezTo>
                      <a:pt x="477" y="8"/>
                      <a:pt x="443" y="0"/>
                      <a:pt x="4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183;p48">
                <a:extLst>
                  <a:ext uri="{FF2B5EF4-FFF2-40B4-BE49-F238E27FC236}">
                    <a16:creationId xmlns:a16="http://schemas.microsoft.com/office/drawing/2014/main" id="{7614A56C-AD95-6B88-E24A-31ABB763A4C6}"/>
                  </a:ext>
                </a:extLst>
              </p:cNvPr>
              <p:cNvSpPr/>
              <p:nvPr/>
            </p:nvSpPr>
            <p:spPr>
              <a:xfrm>
                <a:off x="6835414" y="8140156"/>
                <a:ext cx="73524" cy="41178"/>
              </a:xfrm>
              <a:custGeom>
                <a:avLst/>
                <a:gdLst/>
                <a:ahLst/>
                <a:cxnLst/>
                <a:rect l="l" t="t" r="r" b="b"/>
                <a:pathLst>
                  <a:path w="691" h="387" extrusionOk="0">
                    <a:moveTo>
                      <a:pt x="334" y="1"/>
                    </a:moveTo>
                    <a:cubicBezTo>
                      <a:pt x="301" y="1"/>
                      <a:pt x="267" y="8"/>
                      <a:pt x="237" y="21"/>
                    </a:cubicBezTo>
                    <a:lnTo>
                      <a:pt x="58" y="130"/>
                    </a:lnTo>
                    <a:cubicBezTo>
                      <a:pt x="1" y="158"/>
                      <a:pt x="1" y="209"/>
                      <a:pt x="51" y="237"/>
                    </a:cubicBezTo>
                    <a:lnTo>
                      <a:pt x="267" y="359"/>
                    </a:lnTo>
                    <a:cubicBezTo>
                      <a:pt x="292" y="378"/>
                      <a:pt x="326" y="387"/>
                      <a:pt x="360" y="387"/>
                    </a:cubicBezTo>
                    <a:cubicBezTo>
                      <a:pt x="394" y="387"/>
                      <a:pt x="428" y="378"/>
                      <a:pt x="453" y="359"/>
                    </a:cubicBezTo>
                    <a:lnTo>
                      <a:pt x="641" y="259"/>
                    </a:lnTo>
                    <a:cubicBezTo>
                      <a:pt x="691" y="223"/>
                      <a:pt x="691" y="180"/>
                      <a:pt x="641" y="151"/>
                    </a:cubicBezTo>
                    <a:lnTo>
                      <a:pt x="425" y="21"/>
                    </a:lnTo>
                    <a:cubicBezTo>
                      <a:pt x="399" y="8"/>
                      <a:pt x="367" y="1"/>
                      <a:pt x="33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184;p48">
                <a:extLst>
                  <a:ext uri="{FF2B5EF4-FFF2-40B4-BE49-F238E27FC236}">
                    <a16:creationId xmlns:a16="http://schemas.microsoft.com/office/drawing/2014/main" id="{F88C048E-5ECD-4D4F-E97D-41F1365B8BB2}"/>
                  </a:ext>
                </a:extLst>
              </p:cNvPr>
              <p:cNvSpPr/>
              <p:nvPr/>
            </p:nvSpPr>
            <p:spPr>
              <a:xfrm>
                <a:off x="6429272" y="8332001"/>
                <a:ext cx="62884" cy="34581"/>
              </a:xfrm>
              <a:custGeom>
                <a:avLst/>
                <a:gdLst/>
                <a:ahLst/>
                <a:cxnLst/>
                <a:rect l="l" t="t" r="r" b="b"/>
                <a:pathLst>
                  <a:path w="591" h="325" extrusionOk="0">
                    <a:moveTo>
                      <a:pt x="411" y="1"/>
                    </a:moveTo>
                    <a:cubicBezTo>
                      <a:pt x="377" y="1"/>
                      <a:pt x="343" y="8"/>
                      <a:pt x="318" y="23"/>
                    </a:cubicBezTo>
                    <a:lnTo>
                      <a:pt x="50" y="175"/>
                    </a:lnTo>
                    <a:cubicBezTo>
                      <a:pt x="0" y="202"/>
                      <a:pt x="0" y="252"/>
                      <a:pt x="50" y="282"/>
                    </a:cubicBezTo>
                    <a:lnTo>
                      <a:pt x="86" y="304"/>
                    </a:lnTo>
                    <a:cubicBezTo>
                      <a:pt x="111" y="318"/>
                      <a:pt x="146" y="325"/>
                      <a:pt x="180" y="325"/>
                    </a:cubicBezTo>
                    <a:cubicBezTo>
                      <a:pt x="214" y="325"/>
                      <a:pt x="249" y="318"/>
                      <a:pt x="275" y="304"/>
                    </a:cubicBezTo>
                    <a:lnTo>
                      <a:pt x="540" y="152"/>
                    </a:lnTo>
                    <a:cubicBezTo>
                      <a:pt x="590" y="123"/>
                      <a:pt x="590" y="73"/>
                      <a:pt x="540" y="45"/>
                    </a:cubicBezTo>
                    <a:lnTo>
                      <a:pt x="504" y="23"/>
                    </a:lnTo>
                    <a:cubicBezTo>
                      <a:pt x="479" y="8"/>
                      <a:pt x="445" y="1"/>
                      <a:pt x="4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185;p48">
                <a:extLst>
                  <a:ext uri="{FF2B5EF4-FFF2-40B4-BE49-F238E27FC236}">
                    <a16:creationId xmlns:a16="http://schemas.microsoft.com/office/drawing/2014/main" id="{5CA3ECF8-8163-8231-776F-9F60CF11A980}"/>
                  </a:ext>
                </a:extLst>
              </p:cNvPr>
              <p:cNvSpPr/>
              <p:nvPr/>
            </p:nvSpPr>
            <p:spPr>
              <a:xfrm>
                <a:off x="6537910" y="8270925"/>
                <a:ext cx="59798" cy="33730"/>
              </a:xfrm>
              <a:custGeom>
                <a:avLst/>
                <a:gdLst/>
                <a:ahLst/>
                <a:cxnLst/>
                <a:rect l="l" t="t" r="r" b="b"/>
                <a:pathLst>
                  <a:path w="562" h="317" extrusionOk="0">
                    <a:moveTo>
                      <a:pt x="382" y="0"/>
                    </a:moveTo>
                    <a:cubicBezTo>
                      <a:pt x="348" y="0"/>
                      <a:pt x="314" y="8"/>
                      <a:pt x="289" y="22"/>
                    </a:cubicBezTo>
                    <a:lnTo>
                      <a:pt x="51" y="166"/>
                    </a:lnTo>
                    <a:cubicBezTo>
                      <a:pt x="0" y="195"/>
                      <a:pt x="0" y="245"/>
                      <a:pt x="51" y="274"/>
                    </a:cubicBezTo>
                    <a:lnTo>
                      <a:pt x="87" y="295"/>
                    </a:lnTo>
                    <a:cubicBezTo>
                      <a:pt x="112" y="310"/>
                      <a:pt x="144" y="317"/>
                      <a:pt x="177" y="317"/>
                    </a:cubicBezTo>
                    <a:cubicBezTo>
                      <a:pt x="211" y="317"/>
                      <a:pt x="245" y="310"/>
                      <a:pt x="273" y="295"/>
                    </a:cubicBezTo>
                    <a:lnTo>
                      <a:pt x="511" y="152"/>
                    </a:lnTo>
                    <a:cubicBezTo>
                      <a:pt x="561" y="122"/>
                      <a:pt x="561" y="72"/>
                      <a:pt x="511" y="43"/>
                    </a:cubicBezTo>
                    <a:lnTo>
                      <a:pt x="475" y="22"/>
                    </a:lnTo>
                    <a:cubicBezTo>
                      <a:pt x="450" y="8"/>
                      <a:pt x="416" y="0"/>
                      <a:pt x="38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186;p48">
                <a:extLst>
                  <a:ext uri="{FF2B5EF4-FFF2-40B4-BE49-F238E27FC236}">
                    <a16:creationId xmlns:a16="http://schemas.microsoft.com/office/drawing/2014/main" id="{7735C440-72D7-9AAD-9D9A-511017A54372}"/>
                  </a:ext>
                </a:extLst>
              </p:cNvPr>
              <p:cNvSpPr/>
              <p:nvPr/>
            </p:nvSpPr>
            <p:spPr>
              <a:xfrm>
                <a:off x="6485985" y="8302314"/>
                <a:ext cx="57351" cy="31389"/>
              </a:xfrm>
              <a:custGeom>
                <a:avLst/>
                <a:gdLst/>
                <a:ahLst/>
                <a:cxnLst/>
                <a:rect l="l" t="t" r="r" b="b"/>
                <a:pathLst>
                  <a:path w="539" h="295" extrusionOk="0">
                    <a:moveTo>
                      <a:pt x="359" y="0"/>
                    </a:moveTo>
                    <a:cubicBezTo>
                      <a:pt x="325" y="0"/>
                      <a:pt x="291" y="8"/>
                      <a:pt x="266" y="22"/>
                    </a:cubicBezTo>
                    <a:lnTo>
                      <a:pt x="57" y="143"/>
                    </a:lnTo>
                    <a:cubicBezTo>
                      <a:pt x="0" y="179"/>
                      <a:pt x="0" y="222"/>
                      <a:pt x="57" y="252"/>
                    </a:cubicBezTo>
                    <a:lnTo>
                      <a:pt x="87" y="272"/>
                    </a:lnTo>
                    <a:cubicBezTo>
                      <a:pt x="115" y="287"/>
                      <a:pt x="149" y="294"/>
                      <a:pt x="183" y="294"/>
                    </a:cubicBezTo>
                    <a:cubicBezTo>
                      <a:pt x="217" y="294"/>
                      <a:pt x="251" y="287"/>
                      <a:pt x="280" y="272"/>
                    </a:cubicBezTo>
                    <a:lnTo>
                      <a:pt x="488" y="152"/>
                    </a:lnTo>
                    <a:cubicBezTo>
                      <a:pt x="539" y="122"/>
                      <a:pt x="539" y="72"/>
                      <a:pt x="488" y="43"/>
                    </a:cubicBezTo>
                    <a:lnTo>
                      <a:pt x="452" y="22"/>
                    </a:lnTo>
                    <a:cubicBezTo>
                      <a:pt x="427" y="8"/>
                      <a:pt x="393" y="0"/>
                      <a:pt x="3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187;p48">
                <a:extLst>
                  <a:ext uri="{FF2B5EF4-FFF2-40B4-BE49-F238E27FC236}">
                    <a16:creationId xmlns:a16="http://schemas.microsoft.com/office/drawing/2014/main" id="{D9576603-4E44-127A-724E-A289D4D6ECE0}"/>
                  </a:ext>
                </a:extLst>
              </p:cNvPr>
              <p:cNvSpPr/>
              <p:nvPr/>
            </p:nvSpPr>
            <p:spPr>
              <a:xfrm>
                <a:off x="6518864" y="8289972"/>
                <a:ext cx="130769" cy="74375"/>
              </a:xfrm>
              <a:custGeom>
                <a:avLst/>
                <a:gdLst/>
                <a:ahLst/>
                <a:cxnLst/>
                <a:rect l="l" t="t" r="r" b="b"/>
                <a:pathLst>
                  <a:path w="1229" h="699" extrusionOk="0">
                    <a:moveTo>
                      <a:pt x="870" y="1"/>
                    </a:moveTo>
                    <a:cubicBezTo>
                      <a:pt x="835" y="1"/>
                      <a:pt x="801" y="8"/>
                      <a:pt x="776" y="23"/>
                    </a:cubicBezTo>
                    <a:lnTo>
                      <a:pt x="57" y="440"/>
                    </a:lnTo>
                    <a:cubicBezTo>
                      <a:pt x="0" y="468"/>
                      <a:pt x="0" y="518"/>
                      <a:pt x="50" y="547"/>
                    </a:cubicBezTo>
                    <a:lnTo>
                      <a:pt x="266" y="677"/>
                    </a:lnTo>
                    <a:cubicBezTo>
                      <a:pt x="291" y="691"/>
                      <a:pt x="325" y="699"/>
                      <a:pt x="359" y="699"/>
                    </a:cubicBezTo>
                    <a:cubicBezTo>
                      <a:pt x="393" y="699"/>
                      <a:pt x="427" y="691"/>
                      <a:pt x="452" y="677"/>
                    </a:cubicBezTo>
                    <a:lnTo>
                      <a:pt x="1171" y="259"/>
                    </a:lnTo>
                    <a:cubicBezTo>
                      <a:pt x="1228" y="225"/>
                      <a:pt x="1228" y="181"/>
                      <a:pt x="1178" y="145"/>
                    </a:cubicBezTo>
                    <a:lnTo>
                      <a:pt x="963" y="23"/>
                    </a:lnTo>
                    <a:cubicBezTo>
                      <a:pt x="938" y="8"/>
                      <a:pt x="904" y="1"/>
                      <a:pt x="87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188;p48">
                <a:extLst>
                  <a:ext uri="{FF2B5EF4-FFF2-40B4-BE49-F238E27FC236}">
                    <a16:creationId xmlns:a16="http://schemas.microsoft.com/office/drawing/2014/main" id="{8BA7D256-C0F8-DCFA-66FB-7A740674E333}"/>
                  </a:ext>
                </a:extLst>
              </p:cNvPr>
              <p:cNvSpPr/>
              <p:nvPr/>
            </p:nvSpPr>
            <p:spPr>
              <a:xfrm>
                <a:off x="6591537" y="8240281"/>
                <a:ext cx="59692" cy="32985"/>
              </a:xfrm>
              <a:custGeom>
                <a:avLst/>
                <a:gdLst/>
                <a:ahLst/>
                <a:cxnLst/>
                <a:rect l="l" t="t" r="r" b="b"/>
                <a:pathLst>
                  <a:path w="561" h="310" extrusionOk="0">
                    <a:moveTo>
                      <a:pt x="380" y="0"/>
                    </a:moveTo>
                    <a:cubicBezTo>
                      <a:pt x="346" y="0"/>
                      <a:pt x="312" y="8"/>
                      <a:pt x="287" y="22"/>
                    </a:cubicBezTo>
                    <a:lnTo>
                      <a:pt x="57" y="159"/>
                    </a:lnTo>
                    <a:cubicBezTo>
                      <a:pt x="7" y="188"/>
                      <a:pt x="0" y="238"/>
                      <a:pt x="57" y="267"/>
                    </a:cubicBezTo>
                    <a:lnTo>
                      <a:pt x="86" y="288"/>
                    </a:lnTo>
                    <a:cubicBezTo>
                      <a:pt x="115" y="303"/>
                      <a:pt x="149" y="310"/>
                      <a:pt x="183" y="310"/>
                    </a:cubicBezTo>
                    <a:cubicBezTo>
                      <a:pt x="217" y="310"/>
                      <a:pt x="251" y="303"/>
                      <a:pt x="280" y="288"/>
                    </a:cubicBezTo>
                    <a:lnTo>
                      <a:pt x="502" y="152"/>
                    </a:lnTo>
                    <a:cubicBezTo>
                      <a:pt x="561" y="122"/>
                      <a:pt x="561" y="72"/>
                      <a:pt x="509" y="45"/>
                    </a:cubicBezTo>
                    <a:lnTo>
                      <a:pt x="475" y="22"/>
                    </a:lnTo>
                    <a:cubicBezTo>
                      <a:pt x="449" y="8"/>
                      <a:pt x="414" y="0"/>
                      <a:pt x="38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189;p48">
                <a:extLst>
                  <a:ext uri="{FF2B5EF4-FFF2-40B4-BE49-F238E27FC236}">
                    <a16:creationId xmlns:a16="http://schemas.microsoft.com/office/drawing/2014/main" id="{035EBA06-CD8E-D3C3-E0DB-AFBFEFF7FF31}"/>
                  </a:ext>
                </a:extLst>
              </p:cNvPr>
              <p:cNvSpPr/>
              <p:nvPr/>
            </p:nvSpPr>
            <p:spPr>
              <a:xfrm>
                <a:off x="6644952" y="8210488"/>
                <a:ext cx="58309" cy="32027"/>
              </a:xfrm>
              <a:custGeom>
                <a:avLst/>
                <a:gdLst/>
                <a:ahLst/>
                <a:cxnLst/>
                <a:rect l="l" t="t" r="r" b="b"/>
                <a:pathLst>
                  <a:path w="548" h="301" extrusionOk="0">
                    <a:moveTo>
                      <a:pt x="368" y="1"/>
                    </a:moveTo>
                    <a:cubicBezTo>
                      <a:pt x="334" y="1"/>
                      <a:pt x="300" y="8"/>
                      <a:pt x="275" y="23"/>
                    </a:cubicBezTo>
                    <a:lnTo>
                      <a:pt x="50" y="144"/>
                    </a:lnTo>
                    <a:cubicBezTo>
                      <a:pt x="0" y="180"/>
                      <a:pt x="0" y="223"/>
                      <a:pt x="50" y="259"/>
                    </a:cubicBezTo>
                    <a:lnTo>
                      <a:pt x="86" y="273"/>
                    </a:lnTo>
                    <a:cubicBezTo>
                      <a:pt x="112" y="291"/>
                      <a:pt x="146" y="300"/>
                      <a:pt x="180" y="300"/>
                    </a:cubicBezTo>
                    <a:cubicBezTo>
                      <a:pt x="214" y="300"/>
                      <a:pt x="249" y="291"/>
                      <a:pt x="275" y="273"/>
                    </a:cubicBezTo>
                    <a:lnTo>
                      <a:pt x="497" y="152"/>
                    </a:lnTo>
                    <a:cubicBezTo>
                      <a:pt x="547" y="123"/>
                      <a:pt x="547" y="73"/>
                      <a:pt x="497" y="44"/>
                    </a:cubicBezTo>
                    <a:lnTo>
                      <a:pt x="461" y="23"/>
                    </a:lnTo>
                    <a:cubicBezTo>
                      <a:pt x="436" y="8"/>
                      <a:pt x="402" y="1"/>
                      <a:pt x="36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190;p48">
                <a:extLst>
                  <a:ext uri="{FF2B5EF4-FFF2-40B4-BE49-F238E27FC236}">
                    <a16:creationId xmlns:a16="http://schemas.microsoft.com/office/drawing/2014/main" id="{05FA40E0-4A5D-215D-4282-D12D6411F9B1}"/>
                  </a:ext>
                </a:extLst>
              </p:cNvPr>
              <p:cNvSpPr/>
              <p:nvPr/>
            </p:nvSpPr>
            <p:spPr>
              <a:xfrm>
                <a:off x="6697089" y="8180589"/>
                <a:ext cx="57351" cy="31602"/>
              </a:xfrm>
              <a:custGeom>
                <a:avLst/>
                <a:gdLst/>
                <a:ahLst/>
                <a:cxnLst/>
                <a:rect l="l" t="t" r="r" b="b"/>
                <a:pathLst>
                  <a:path w="539" h="297" extrusionOk="0">
                    <a:moveTo>
                      <a:pt x="359" y="1"/>
                    </a:moveTo>
                    <a:cubicBezTo>
                      <a:pt x="325" y="1"/>
                      <a:pt x="291" y="8"/>
                      <a:pt x="266" y="23"/>
                    </a:cubicBezTo>
                    <a:lnTo>
                      <a:pt x="57" y="145"/>
                    </a:lnTo>
                    <a:cubicBezTo>
                      <a:pt x="0" y="174"/>
                      <a:pt x="0" y="224"/>
                      <a:pt x="57" y="252"/>
                    </a:cubicBezTo>
                    <a:lnTo>
                      <a:pt x="86" y="274"/>
                    </a:lnTo>
                    <a:cubicBezTo>
                      <a:pt x="115" y="289"/>
                      <a:pt x="149" y="296"/>
                      <a:pt x="183" y="296"/>
                    </a:cubicBezTo>
                    <a:cubicBezTo>
                      <a:pt x="217" y="296"/>
                      <a:pt x="251" y="289"/>
                      <a:pt x="280" y="274"/>
                    </a:cubicBezTo>
                    <a:lnTo>
                      <a:pt x="488" y="152"/>
                    </a:lnTo>
                    <a:cubicBezTo>
                      <a:pt x="538" y="123"/>
                      <a:pt x="538" y="73"/>
                      <a:pt x="488" y="45"/>
                    </a:cubicBezTo>
                    <a:lnTo>
                      <a:pt x="452" y="23"/>
                    </a:lnTo>
                    <a:cubicBezTo>
                      <a:pt x="427" y="8"/>
                      <a:pt x="393" y="1"/>
                      <a:pt x="3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191;p48">
                <a:extLst>
                  <a:ext uri="{FF2B5EF4-FFF2-40B4-BE49-F238E27FC236}">
                    <a16:creationId xmlns:a16="http://schemas.microsoft.com/office/drawing/2014/main" id="{93370085-2A63-0F12-1839-4994C66DC123}"/>
                  </a:ext>
                </a:extLst>
              </p:cNvPr>
              <p:cNvSpPr/>
              <p:nvPr/>
            </p:nvSpPr>
            <p:spPr>
              <a:xfrm>
                <a:off x="6729862" y="8199848"/>
                <a:ext cx="76503" cy="42029"/>
              </a:xfrm>
              <a:custGeom>
                <a:avLst/>
                <a:gdLst/>
                <a:ahLst/>
                <a:cxnLst/>
                <a:rect l="l" t="t" r="r" b="b"/>
                <a:pathLst>
                  <a:path w="719" h="395" extrusionOk="0">
                    <a:moveTo>
                      <a:pt x="360" y="0"/>
                    </a:moveTo>
                    <a:cubicBezTo>
                      <a:pt x="326" y="0"/>
                      <a:pt x="292" y="7"/>
                      <a:pt x="267" y="21"/>
                    </a:cubicBezTo>
                    <a:lnTo>
                      <a:pt x="58" y="144"/>
                    </a:lnTo>
                    <a:cubicBezTo>
                      <a:pt x="1" y="173"/>
                      <a:pt x="1" y="223"/>
                      <a:pt x="51" y="252"/>
                    </a:cubicBezTo>
                    <a:lnTo>
                      <a:pt x="267" y="373"/>
                    </a:lnTo>
                    <a:cubicBezTo>
                      <a:pt x="292" y="388"/>
                      <a:pt x="326" y="395"/>
                      <a:pt x="360" y="395"/>
                    </a:cubicBezTo>
                    <a:cubicBezTo>
                      <a:pt x="394" y="395"/>
                      <a:pt x="428" y="388"/>
                      <a:pt x="453" y="373"/>
                    </a:cubicBezTo>
                    <a:lnTo>
                      <a:pt x="669" y="252"/>
                    </a:lnTo>
                    <a:cubicBezTo>
                      <a:pt x="719" y="223"/>
                      <a:pt x="719" y="173"/>
                      <a:pt x="669" y="144"/>
                    </a:cubicBezTo>
                    <a:lnTo>
                      <a:pt x="453" y="21"/>
                    </a:lnTo>
                    <a:cubicBezTo>
                      <a:pt x="428" y="7"/>
                      <a:pt x="394" y="0"/>
                      <a:pt x="3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192;p48">
                <a:extLst>
                  <a:ext uri="{FF2B5EF4-FFF2-40B4-BE49-F238E27FC236}">
                    <a16:creationId xmlns:a16="http://schemas.microsoft.com/office/drawing/2014/main" id="{936C2144-D343-16FC-7C13-73D85153D83E}"/>
                  </a:ext>
                </a:extLst>
              </p:cNvPr>
              <p:cNvSpPr/>
              <p:nvPr/>
            </p:nvSpPr>
            <p:spPr>
              <a:xfrm>
                <a:off x="6677830" y="8229641"/>
                <a:ext cx="77355" cy="42987"/>
              </a:xfrm>
              <a:custGeom>
                <a:avLst/>
                <a:gdLst/>
                <a:ahLst/>
                <a:cxnLst/>
                <a:rect l="l" t="t" r="r" b="b"/>
                <a:pathLst>
                  <a:path w="727" h="404" extrusionOk="0">
                    <a:moveTo>
                      <a:pt x="367" y="0"/>
                    </a:moveTo>
                    <a:cubicBezTo>
                      <a:pt x="333" y="0"/>
                      <a:pt x="299" y="8"/>
                      <a:pt x="274" y="22"/>
                    </a:cubicBezTo>
                    <a:lnTo>
                      <a:pt x="52" y="145"/>
                    </a:lnTo>
                    <a:cubicBezTo>
                      <a:pt x="0" y="179"/>
                      <a:pt x="0" y="222"/>
                      <a:pt x="52" y="252"/>
                    </a:cubicBezTo>
                    <a:lnTo>
                      <a:pt x="267" y="381"/>
                    </a:lnTo>
                    <a:cubicBezTo>
                      <a:pt x="292" y="396"/>
                      <a:pt x="325" y="403"/>
                      <a:pt x="358" y="403"/>
                    </a:cubicBezTo>
                    <a:cubicBezTo>
                      <a:pt x="391" y="403"/>
                      <a:pt x="425" y="396"/>
                      <a:pt x="454" y="381"/>
                    </a:cubicBezTo>
                    <a:lnTo>
                      <a:pt x="669" y="252"/>
                    </a:lnTo>
                    <a:cubicBezTo>
                      <a:pt x="726" y="222"/>
                      <a:pt x="726" y="172"/>
                      <a:pt x="669" y="145"/>
                    </a:cubicBezTo>
                    <a:lnTo>
                      <a:pt x="461" y="22"/>
                    </a:lnTo>
                    <a:cubicBezTo>
                      <a:pt x="436" y="8"/>
                      <a:pt x="402" y="0"/>
                      <a:pt x="36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193;p48">
                <a:extLst>
                  <a:ext uri="{FF2B5EF4-FFF2-40B4-BE49-F238E27FC236}">
                    <a16:creationId xmlns:a16="http://schemas.microsoft.com/office/drawing/2014/main" id="{BC3C6DAB-A4B8-2B9C-0E41-CB46592AA546}"/>
                  </a:ext>
                </a:extLst>
              </p:cNvPr>
              <p:cNvSpPr/>
              <p:nvPr/>
            </p:nvSpPr>
            <p:spPr>
              <a:xfrm>
                <a:off x="6624416" y="8259434"/>
                <a:ext cx="78099" cy="43625"/>
              </a:xfrm>
              <a:custGeom>
                <a:avLst/>
                <a:gdLst/>
                <a:ahLst/>
                <a:cxnLst/>
                <a:rect l="l" t="t" r="r" b="b"/>
                <a:pathLst>
                  <a:path w="734" h="410" extrusionOk="0">
                    <a:moveTo>
                      <a:pt x="378" y="1"/>
                    </a:moveTo>
                    <a:cubicBezTo>
                      <a:pt x="345" y="1"/>
                      <a:pt x="312" y="8"/>
                      <a:pt x="286" y="22"/>
                    </a:cubicBezTo>
                    <a:lnTo>
                      <a:pt x="57" y="158"/>
                    </a:lnTo>
                    <a:cubicBezTo>
                      <a:pt x="0" y="187"/>
                      <a:pt x="0" y="237"/>
                      <a:pt x="50" y="267"/>
                    </a:cubicBezTo>
                    <a:lnTo>
                      <a:pt x="266" y="389"/>
                    </a:lnTo>
                    <a:cubicBezTo>
                      <a:pt x="291" y="403"/>
                      <a:pt x="325" y="410"/>
                      <a:pt x="359" y="410"/>
                    </a:cubicBezTo>
                    <a:cubicBezTo>
                      <a:pt x="393" y="410"/>
                      <a:pt x="427" y="403"/>
                      <a:pt x="452" y="389"/>
                    </a:cubicBezTo>
                    <a:lnTo>
                      <a:pt x="683" y="253"/>
                    </a:lnTo>
                    <a:cubicBezTo>
                      <a:pt x="733" y="224"/>
                      <a:pt x="733" y="173"/>
                      <a:pt x="683" y="144"/>
                    </a:cubicBezTo>
                    <a:lnTo>
                      <a:pt x="474" y="22"/>
                    </a:lnTo>
                    <a:cubicBezTo>
                      <a:pt x="445" y="8"/>
                      <a:pt x="411" y="1"/>
                      <a:pt x="37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194;p48">
                <a:extLst>
                  <a:ext uri="{FF2B5EF4-FFF2-40B4-BE49-F238E27FC236}">
                    <a16:creationId xmlns:a16="http://schemas.microsoft.com/office/drawing/2014/main" id="{F5BBFC28-E2A9-9320-0102-49AF74884D24}"/>
                  </a:ext>
                </a:extLst>
              </p:cNvPr>
              <p:cNvSpPr/>
              <p:nvPr/>
            </p:nvSpPr>
            <p:spPr>
              <a:xfrm>
                <a:off x="6851374" y="8091210"/>
                <a:ext cx="58309" cy="32134"/>
              </a:xfrm>
              <a:custGeom>
                <a:avLst/>
                <a:gdLst/>
                <a:ahLst/>
                <a:cxnLst/>
                <a:rect l="l" t="t" r="r" b="b"/>
                <a:pathLst>
                  <a:path w="548" h="302" extrusionOk="0">
                    <a:moveTo>
                      <a:pt x="368" y="0"/>
                    </a:moveTo>
                    <a:cubicBezTo>
                      <a:pt x="334" y="0"/>
                      <a:pt x="300" y="8"/>
                      <a:pt x="275" y="22"/>
                    </a:cubicBezTo>
                    <a:lnTo>
                      <a:pt x="51" y="152"/>
                    </a:lnTo>
                    <a:cubicBezTo>
                      <a:pt x="1" y="179"/>
                      <a:pt x="1" y="229"/>
                      <a:pt x="51" y="259"/>
                    </a:cubicBezTo>
                    <a:lnTo>
                      <a:pt x="87" y="281"/>
                    </a:lnTo>
                    <a:cubicBezTo>
                      <a:pt x="112" y="295"/>
                      <a:pt x="146" y="302"/>
                      <a:pt x="181" y="302"/>
                    </a:cubicBezTo>
                    <a:cubicBezTo>
                      <a:pt x="215" y="302"/>
                      <a:pt x="249" y="295"/>
                      <a:pt x="275" y="281"/>
                    </a:cubicBezTo>
                    <a:lnTo>
                      <a:pt x="498" y="152"/>
                    </a:lnTo>
                    <a:cubicBezTo>
                      <a:pt x="548" y="123"/>
                      <a:pt x="548" y="73"/>
                      <a:pt x="498" y="43"/>
                    </a:cubicBezTo>
                    <a:lnTo>
                      <a:pt x="462" y="22"/>
                    </a:lnTo>
                    <a:cubicBezTo>
                      <a:pt x="437" y="8"/>
                      <a:pt x="403" y="0"/>
                      <a:pt x="36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195;p48">
                <a:extLst>
                  <a:ext uri="{FF2B5EF4-FFF2-40B4-BE49-F238E27FC236}">
                    <a16:creationId xmlns:a16="http://schemas.microsoft.com/office/drawing/2014/main" id="{5F449C48-29EB-DC5C-52B1-68158E589FDA}"/>
                  </a:ext>
                </a:extLst>
              </p:cNvPr>
              <p:cNvSpPr/>
              <p:nvPr/>
            </p:nvSpPr>
            <p:spPr>
              <a:xfrm>
                <a:off x="6670276" y="8472134"/>
                <a:ext cx="81930" cy="45859"/>
              </a:xfrm>
              <a:custGeom>
                <a:avLst/>
                <a:gdLst/>
                <a:ahLst/>
                <a:cxnLst/>
                <a:rect l="l" t="t" r="r" b="b"/>
                <a:pathLst>
                  <a:path w="770" h="431" extrusionOk="0">
                    <a:moveTo>
                      <a:pt x="409" y="0"/>
                    </a:moveTo>
                    <a:cubicBezTo>
                      <a:pt x="375" y="0"/>
                      <a:pt x="341" y="7"/>
                      <a:pt x="316" y="22"/>
                    </a:cubicBezTo>
                    <a:lnTo>
                      <a:pt x="50" y="172"/>
                    </a:lnTo>
                    <a:cubicBezTo>
                      <a:pt x="0" y="201"/>
                      <a:pt x="0" y="252"/>
                      <a:pt x="50" y="281"/>
                    </a:cubicBezTo>
                    <a:lnTo>
                      <a:pt x="273" y="410"/>
                    </a:lnTo>
                    <a:cubicBezTo>
                      <a:pt x="298" y="424"/>
                      <a:pt x="330" y="431"/>
                      <a:pt x="363" y="431"/>
                    </a:cubicBezTo>
                    <a:cubicBezTo>
                      <a:pt x="397" y="431"/>
                      <a:pt x="431" y="424"/>
                      <a:pt x="459" y="410"/>
                    </a:cubicBezTo>
                    <a:lnTo>
                      <a:pt x="718" y="258"/>
                    </a:lnTo>
                    <a:cubicBezTo>
                      <a:pt x="770" y="229"/>
                      <a:pt x="770" y="179"/>
                      <a:pt x="718" y="151"/>
                    </a:cubicBezTo>
                    <a:lnTo>
                      <a:pt x="502" y="22"/>
                    </a:lnTo>
                    <a:cubicBezTo>
                      <a:pt x="477" y="7"/>
                      <a:pt x="443" y="0"/>
                      <a:pt x="4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196;p48">
                <a:extLst>
                  <a:ext uri="{FF2B5EF4-FFF2-40B4-BE49-F238E27FC236}">
                    <a16:creationId xmlns:a16="http://schemas.microsoft.com/office/drawing/2014/main" id="{1D6A1CF2-2A4C-F36A-0551-B580749BF9C7}"/>
                  </a:ext>
                </a:extLst>
              </p:cNvPr>
              <p:cNvSpPr/>
              <p:nvPr/>
            </p:nvSpPr>
            <p:spPr>
              <a:xfrm>
                <a:off x="7082482" y="8460642"/>
                <a:ext cx="106" cy="106"/>
              </a:xfrm>
              <a:custGeom>
                <a:avLst/>
                <a:gdLst/>
                <a:ahLst/>
                <a:cxnLst/>
                <a:rect l="l" t="t" r="r" b="b"/>
                <a:pathLst>
                  <a:path w="1" h="1" extrusionOk="0">
                    <a:moveTo>
                      <a:pt x="1" y="1"/>
                    </a:move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197;p48">
                <a:extLst>
                  <a:ext uri="{FF2B5EF4-FFF2-40B4-BE49-F238E27FC236}">
                    <a16:creationId xmlns:a16="http://schemas.microsoft.com/office/drawing/2014/main" id="{DE9EACEA-E835-5690-D9C3-EFAF2985B925}"/>
                  </a:ext>
                </a:extLst>
              </p:cNvPr>
              <p:cNvSpPr/>
              <p:nvPr/>
            </p:nvSpPr>
            <p:spPr>
              <a:xfrm>
                <a:off x="7082482" y="8460642"/>
                <a:ext cx="106" cy="106"/>
              </a:xfrm>
              <a:custGeom>
                <a:avLst/>
                <a:gdLst/>
                <a:ahLst/>
                <a:cxnLst/>
                <a:rect l="l" t="t" r="r" b="b"/>
                <a:pathLst>
                  <a:path w="1" h="1" fill="none"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198;p48">
                <a:extLst>
                  <a:ext uri="{FF2B5EF4-FFF2-40B4-BE49-F238E27FC236}">
                    <a16:creationId xmlns:a16="http://schemas.microsoft.com/office/drawing/2014/main" id="{0173D983-5871-776B-8EDD-D584AC9002C1}"/>
                  </a:ext>
                </a:extLst>
              </p:cNvPr>
              <p:cNvSpPr/>
              <p:nvPr/>
            </p:nvSpPr>
            <p:spPr>
              <a:xfrm>
                <a:off x="7274327" y="8254114"/>
                <a:ext cx="166201" cy="95656"/>
              </a:xfrm>
              <a:custGeom>
                <a:avLst/>
                <a:gdLst/>
                <a:ahLst/>
                <a:cxnLst/>
                <a:rect l="l" t="t" r="r" b="b"/>
                <a:pathLst>
                  <a:path w="1562" h="899" extrusionOk="0">
                    <a:moveTo>
                      <a:pt x="1562" y="1"/>
                    </a:moveTo>
                    <a:lnTo>
                      <a:pt x="1" y="89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199;p48">
                <a:extLst>
                  <a:ext uri="{FF2B5EF4-FFF2-40B4-BE49-F238E27FC236}">
                    <a16:creationId xmlns:a16="http://schemas.microsoft.com/office/drawing/2014/main" id="{03B750F6-92FC-E666-0675-2381B602E72E}"/>
                  </a:ext>
                </a:extLst>
              </p:cNvPr>
              <p:cNvSpPr/>
              <p:nvPr/>
            </p:nvSpPr>
            <p:spPr>
              <a:xfrm>
                <a:off x="7274327" y="8254114"/>
                <a:ext cx="166201" cy="95656"/>
              </a:xfrm>
              <a:custGeom>
                <a:avLst/>
                <a:gdLst/>
                <a:ahLst/>
                <a:cxnLst/>
                <a:rect l="l" t="t" r="r" b="b"/>
                <a:pathLst>
                  <a:path w="1562" h="899" fill="none" extrusionOk="0">
                    <a:moveTo>
                      <a:pt x="1562" y="1"/>
                    </a:moveTo>
                    <a:lnTo>
                      <a:pt x="1" y="89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200;p48">
              <a:extLst>
                <a:ext uri="{FF2B5EF4-FFF2-40B4-BE49-F238E27FC236}">
                  <a16:creationId xmlns:a16="http://schemas.microsoft.com/office/drawing/2014/main" id="{BFD7F4AC-671E-F112-094A-9E95CA4B1DC6}"/>
                </a:ext>
              </a:extLst>
            </p:cNvPr>
            <p:cNvGrpSpPr/>
            <p:nvPr/>
          </p:nvGrpSpPr>
          <p:grpSpPr>
            <a:xfrm flipH="1">
              <a:off x="1305340" y="2368716"/>
              <a:ext cx="984038" cy="487676"/>
              <a:chOff x="7351415" y="1096516"/>
              <a:chExt cx="984038" cy="487676"/>
            </a:xfrm>
          </p:grpSpPr>
          <p:sp>
            <p:nvSpPr>
              <p:cNvPr id="5" name="Google Shape;2201;p48">
                <a:extLst>
                  <a:ext uri="{FF2B5EF4-FFF2-40B4-BE49-F238E27FC236}">
                    <a16:creationId xmlns:a16="http://schemas.microsoft.com/office/drawing/2014/main" id="{DD4799DB-C5AE-872D-9207-2AEA55985730}"/>
                  </a:ext>
                </a:extLst>
              </p:cNvPr>
              <p:cNvSpPr/>
              <p:nvPr/>
            </p:nvSpPr>
            <p:spPr>
              <a:xfrm>
                <a:off x="7351415" y="1448942"/>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202;p48">
                <a:extLst>
                  <a:ext uri="{FF2B5EF4-FFF2-40B4-BE49-F238E27FC236}">
                    <a16:creationId xmlns:a16="http://schemas.microsoft.com/office/drawing/2014/main" id="{3A97EE4D-0C95-CA10-7E5A-DFFD614B31A7}"/>
                  </a:ext>
                </a:extLst>
              </p:cNvPr>
              <p:cNvGrpSpPr/>
              <p:nvPr/>
            </p:nvGrpSpPr>
            <p:grpSpPr>
              <a:xfrm>
                <a:off x="8221303" y="1365235"/>
                <a:ext cx="114150" cy="114196"/>
                <a:chOff x="-736313" y="4136737"/>
                <a:chExt cx="38359" cy="38359"/>
              </a:xfrm>
            </p:grpSpPr>
            <p:sp>
              <p:nvSpPr>
                <p:cNvPr id="8" name="Google Shape;2203;p48">
                  <a:extLst>
                    <a:ext uri="{FF2B5EF4-FFF2-40B4-BE49-F238E27FC236}">
                      <a16:creationId xmlns:a16="http://schemas.microsoft.com/office/drawing/2014/main" id="{70A9A62D-D6A5-83B6-DEC0-A8E0FABD88B9}"/>
                    </a:ext>
                  </a:extLst>
                </p:cNvPr>
                <p:cNvSpPr/>
                <p:nvPr/>
              </p:nvSpPr>
              <p:spPr>
                <a:xfrm>
                  <a:off x="-736313"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04;p48">
                  <a:extLst>
                    <a:ext uri="{FF2B5EF4-FFF2-40B4-BE49-F238E27FC236}">
                      <a16:creationId xmlns:a16="http://schemas.microsoft.com/office/drawing/2014/main" id="{E28AADFE-0411-63E5-BDD9-8663CC214F67}"/>
                    </a:ext>
                  </a:extLst>
                </p:cNvPr>
                <p:cNvSpPr/>
                <p:nvPr/>
              </p:nvSpPr>
              <p:spPr>
                <a:xfrm>
                  <a:off x="-736313"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205;p48">
                <a:extLst>
                  <a:ext uri="{FF2B5EF4-FFF2-40B4-BE49-F238E27FC236}">
                    <a16:creationId xmlns:a16="http://schemas.microsoft.com/office/drawing/2014/main" id="{CADC0943-3DBA-6777-769D-49CAAD567F89}"/>
                  </a:ext>
                </a:extLst>
              </p:cNvPr>
              <p:cNvSpPr/>
              <p:nvPr/>
            </p:nvSpPr>
            <p:spPr>
              <a:xfrm>
                <a:off x="7790897" y="109651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3212310" y="207261"/>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TỔNG QUAN</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580591" y="310242"/>
            <a:ext cx="685964" cy="4756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solidFill>
                  <a:schemeClr val="tx1"/>
                </a:solidFill>
              </a:rPr>
              <a:t>01</a:t>
            </a:r>
            <a:endParaRPr sz="2400" dirty="0">
              <a:solidFill>
                <a:schemeClr val="tx1"/>
              </a:solidFill>
            </a:endParaRPr>
          </a:p>
        </p:txBody>
      </p:sp>
      <p:sp>
        <p:nvSpPr>
          <p:cNvPr id="6" name="TextBox 5">
            <a:extLst>
              <a:ext uri="{FF2B5EF4-FFF2-40B4-BE49-F238E27FC236}">
                <a16:creationId xmlns:a16="http://schemas.microsoft.com/office/drawing/2014/main" id="{BD1C476F-8893-0753-7A5F-B905AFC8C682}"/>
              </a:ext>
            </a:extLst>
          </p:cNvPr>
          <p:cNvSpPr txBox="1"/>
          <p:nvPr/>
        </p:nvSpPr>
        <p:spPr>
          <a:xfrm>
            <a:off x="636287" y="1032867"/>
            <a:ext cx="8066012" cy="3924151"/>
          </a:xfrm>
          <a:prstGeom prst="rect">
            <a:avLst/>
          </a:prstGeom>
          <a:noFill/>
        </p:spPr>
        <p:txBody>
          <a:bodyPr wrap="square" rtlCol="0">
            <a:spAutoFit/>
          </a:bodyPr>
          <a:lstStyle/>
          <a:p>
            <a:pPr algn="just">
              <a:spcBef>
                <a:spcPts val="600"/>
              </a:spcBef>
              <a:spcAft>
                <a:spcPts val="600"/>
              </a:spcAft>
            </a:pPr>
            <a:r>
              <a:rPr lang="en-VN" sz="2000" dirty="0">
                <a:latin typeface="+mn-lt"/>
              </a:rPr>
              <a:t>Lý do chọn đề tài:</a:t>
            </a:r>
          </a:p>
          <a:p>
            <a:pPr algn="just">
              <a:spcBef>
                <a:spcPts val="600"/>
              </a:spcBef>
              <a:spcAft>
                <a:spcPts val="600"/>
              </a:spcAft>
            </a:pPr>
            <a:r>
              <a:rPr lang="en-VN" sz="2000" dirty="0">
                <a:effectLst/>
                <a:latin typeface="+mn-lt"/>
                <a:ea typeface="Times New Roman" panose="02020603050405020304" pitchFamily="18" charset="0"/>
              </a:rPr>
              <a:t>Hiện nay xử lí ảnh đang là một lĩnh vực được ứng dụng rộng rãi. Cùng với sự phát triển nhanh chóng của công nghệ đã giúp mở rộng lĩnh vực này một cách mạnh mẽ. Với các thuật toán và phương pháp xử lí ảnh nhầm cải thiện chất lượng, đánh giá nội dung của ảnh. Xử lí ảnh được ứng dụng trong Y học như là siêu âm, MRI, CTI scan để phân tích hình ảnh chuẩn đoán bệnh của bệnh nhân,… Và được ứng dụng rất nhiều trong các ngành khác,.. Qua đó, thấy được những lợi ích mà xử lí ảnh mang lại, em đã chọn đề tài “ỨNG DỤNG KỸ THUẬT MỞ RỘNG VÙNG ĐỂ PHÂN ĐOẠN ĐỐI TƯỢNG TRONG ẢNH”</a:t>
            </a:r>
          </a:p>
          <a:p>
            <a:endParaRPr lang="en-V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2823510" y="74919"/>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CƠ SỞ LÝ THUYẾT</a:t>
            </a:r>
            <a:endParaRPr sz="2400" dirty="0">
              <a:latin typeface="Arial" panose="020B0604020202020204" pitchFamily="34" charset="0"/>
              <a:cs typeface="Arial" panose="020B0604020202020204" pitchFamily="34" charset="0"/>
            </a:endParaRPr>
          </a:p>
        </p:txBody>
      </p:sp>
      <p:sp>
        <p:nvSpPr>
          <p:cNvPr id="1295" name="Google Shape;1295;p42"/>
          <p:cNvSpPr txBox="1">
            <a:spLocks noGrp="1"/>
          </p:cNvSpPr>
          <p:nvPr>
            <p:ph type="title" idx="2"/>
          </p:nvPr>
        </p:nvSpPr>
        <p:spPr>
          <a:xfrm>
            <a:off x="2191791" y="177900"/>
            <a:ext cx="685964" cy="4756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solidFill>
                  <a:schemeClr val="tx1"/>
                </a:solidFill>
              </a:rPr>
              <a:t>02</a:t>
            </a:r>
            <a:endParaRPr sz="2400" dirty="0">
              <a:solidFill>
                <a:schemeClr val="tx1"/>
              </a:solidFill>
            </a:endParaRPr>
          </a:p>
        </p:txBody>
      </p:sp>
      <p:sp>
        <p:nvSpPr>
          <p:cNvPr id="2" name="TextBox 1">
            <a:extLst>
              <a:ext uri="{FF2B5EF4-FFF2-40B4-BE49-F238E27FC236}">
                <a16:creationId xmlns:a16="http://schemas.microsoft.com/office/drawing/2014/main" id="{B34B9247-C85C-E4E6-37AD-06371134003E}"/>
              </a:ext>
            </a:extLst>
          </p:cNvPr>
          <p:cNvSpPr txBox="1"/>
          <p:nvPr/>
        </p:nvSpPr>
        <p:spPr>
          <a:xfrm>
            <a:off x="902389" y="653542"/>
            <a:ext cx="3401982" cy="430887"/>
          </a:xfrm>
          <a:prstGeom prst="rect">
            <a:avLst/>
          </a:prstGeom>
          <a:noFill/>
        </p:spPr>
        <p:txBody>
          <a:bodyPr wrap="square" rtlCol="0">
            <a:spAutoFit/>
          </a:bodyPr>
          <a:lstStyle/>
          <a:p>
            <a:r>
              <a:rPr lang="en-VN" sz="2200" b="1" dirty="0"/>
              <a:t>2.1 Khái niệm xử lí ảnh</a:t>
            </a:r>
          </a:p>
        </p:txBody>
      </p:sp>
      <p:sp>
        <p:nvSpPr>
          <p:cNvPr id="3" name="TextBox 2">
            <a:extLst>
              <a:ext uri="{FF2B5EF4-FFF2-40B4-BE49-F238E27FC236}">
                <a16:creationId xmlns:a16="http://schemas.microsoft.com/office/drawing/2014/main" id="{ADC28DD3-AADF-8141-3245-9DC5A1CBDD42}"/>
              </a:ext>
            </a:extLst>
          </p:cNvPr>
          <p:cNvSpPr txBox="1"/>
          <p:nvPr/>
        </p:nvSpPr>
        <p:spPr>
          <a:xfrm>
            <a:off x="893173" y="1084429"/>
            <a:ext cx="7176770" cy="3354765"/>
          </a:xfrm>
          <a:prstGeom prst="rect">
            <a:avLst/>
          </a:prstGeom>
          <a:noFill/>
        </p:spPr>
        <p:txBody>
          <a:bodyPr wrap="square" rtlCol="0">
            <a:spAutoFit/>
          </a:bodyPr>
          <a:lstStyle/>
          <a:p>
            <a:pPr algn="just">
              <a:lnSpc>
                <a:spcPct val="150000"/>
              </a:lnSpc>
            </a:pPr>
            <a:r>
              <a:rPr lang="en-VN" sz="2200" dirty="0">
                <a:effectLst/>
                <a:latin typeface="+mn-lt"/>
                <a:ea typeface="Times New Roman" panose="02020603050405020304" pitchFamily="18" charset="0"/>
              </a:rPr>
              <a:t>Xử lý ảnh là quá trình chuyển đổi một hình ảnh sang dạng kỹ thuật số và thực hiện các thao tác nhất định để nhận được một số thông tin hữu ích từ hình ảnh đó. Hệ thống xử lý hình ảnh thường coi tất cả các hình ảnh là tín hiệu 2D khi áp dụng một số phương pháp xử lý tín hiệu đã xác định trước.</a:t>
            </a:r>
          </a:p>
          <a:p>
            <a:endParaRPr lang="en-VN" dirty="0"/>
          </a:p>
        </p:txBody>
      </p:sp>
    </p:spTree>
    <p:extLst>
      <p:ext uri="{BB962C8B-B14F-4D97-AF65-F5344CB8AC3E}">
        <p14:creationId xmlns:p14="http://schemas.microsoft.com/office/powerpoint/2010/main" val="213539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2" name="TextBox 1">
            <a:extLst>
              <a:ext uri="{FF2B5EF4-FFF2-40B4-BE49-F238E27FC236}">
                <a16:creationId xmlns:a16="http://schemas.microsoft.com/office/drawing/2014/main" id="{B34B9247-C85C-E4E6-37AD-06371134003E}"/>
              </a:ext>
            </a:extLst>
          </p:cNvPr>
          <p:cNvSpPr txBox="1"/>
          <p:nvPr/>
        </p:nvSpPr>
        <p:spPr>
          <a:xfrm>
            <a:off x="902389" y="607879"/>
            <a:ext cx="3401982" cy="430887"/>
          </a:xfrm>
          <a:prstGeom prst="rect">
            <a:avLst/>
          </a:prstGeom>
          <a:noFill/>
        </p:spPr>
        <p:txBody>
          <a:bodyPr wrap="square" rtlCol="0">
            <a:spAutoFit/>
          </a:bodyPr>
          <a:lstStyle/>
          <a:p>
            <a:r>
              <a:rPr lang="en-VN" sz="2200" b="1" dirty="0"/>
              <a:t>2.1 Khái niệm xử lí ảnh</a:t>
            </a:r>
          </a:p>
        </p:txBody>
      </p:sp>
      <p:sp>
        <p:nvSpPr>
          <p:cNvPr id="3" name="TextBox 2">
            <a:extLst>
              <a:ext uri="{FF2B5EF4-FFF2-40B4-BE49-F238E27FC236}">
                <a16:creationId xmlns:a16="http://schemas.microsoft.com/office/drawing/2014/main" id="{ADC28DD3-AADF-8141-3245-9DC5A1CBDD42}"/>
              </a:ext>
            </a:extLst>
          </p:cNvPr>
          <p:cNvSpPr txBox="1"/>
          <p:nvPr/>
        </p:nvSpPr>
        <p:spPr>
          <a:xfrm>
            <a:off x="902390" y="1038766"/>
            <a:ext cx="7842468" cy="3077766"/>
          </a:xfrm>
          <a:prstGeom prst="rect">
            <a:avLst/>
          </a:prstGeom>
          <a:noFill/>
        </p:spPr>
        <p:txBody>
          <a:bodyPr wrap="square" rtlCol="0">
            <a:spAutoFit/>
          </a:bodyPr>
          <a:lstStyle/>
          <a:p>
            <a:r>
              <a:rPr lang="en-VN" sz="2000" dirty="0">
                <a:effectLst/>
                <a:latin typeface="+mn-lt"/>
                <a:ea typeface="Times New Roman" panose="02020603050405020304" pitchFamily="18" charset="0"/>
              </a:rPr>
              <a:t>Các loại xử lý hình ảnh chính:</a:t>
            </a:r>
          </a:p>
          <a:p>
            <a:pPr marL="342900" lvl="0" indent="-342900" algn="just">
              <a:buFont typeface="Symbol" pitchFamily="2" charset="2"/>
              <a:buChar char=""/>
            </a:pPr>
            <a:r>
              <a:rPr lang="en-VN" sz="2000" dirty="0">
                <a:effectLst/>
                <a:latin typeface="+mn-lt"/>
                <a:ea typeface="Times New Roman" panose="02020603050405020304" pitchFamily="18" charset="0"/>
              </a:rPr>
              <a:t>Nhận diện – Phân biệt hoặc phát hiện các đối tượng trong hình ảnh</a:t>
            </a:r>
          </a:p>
          <a:p>
            <a:pPr marL="342900" lvl="0" indent="-342900" algn="just">
              <a:buFont typeface="Symbol" pitchFamily="2" charset="2"/>
              <a:buChar char=""/>
            </a:pPr>
            <a:r>
              <a:rPr lang="en-VN" sz="2000" dirty="0">
                <a:effectLst/>
                <a:latin typeface="+mn-lt"/>
                <a:ea typeface="Times New Roman" panose="02020603050405020304" pitchFamily="18" charset="0"/>
              </a:rPr>
              <a:t>Làm sắc nét và phục hồi – Tạo hình ảnh nâng cao từ hình ảnh gốc</a:t>
            </a:r>
          </a:p>
          <a:p>
            <a:pPr marL="342900" lvl="0" indent="-342900" algn="just">
              <a:buFont typeface="Symbol" pitchFamily="2" charset="2"/>
              <a:buChar char=""/>
            </a:pPr>
            <a:r>
              <a:rPr lang="en-VN" sz="2000" dirty="0">
                <a:effectLst/>
                <a:latin typeface="+mn-lt"/>
                <a:ea typeface="Times New Roman" panose="02020603050405020304" pitchFamily="18" charset="0"/>
              </a:rPr>
              <a:t>Nhận dạng mẫu – Đo các mẫu khác nhau xung quanh các đối tượng trong hình ảnh</a:t>
            </a:r>
          </a:p>
          <a:p>
            <a:pPr marL="342900" lvl="0" indent="-342900" algn="just">
              <a:buFont typeface="Symbol" pitchFamily="2" charset="2"/>
              <a:buChar char=""/>
            </a:pPr>
            <a:r>
              <a:rPr lang="en-VN" sz="2000" dirty="0">
                <a:effectLst/>
                <a:latin typeface="+mn-lt"/>
                <a:ea typeface="Times New Roman" panose="02020603050405020304" pitchFamily="18" charset="0"/>
              </a:rPr>
              <a:t>Truy xuất – Duyệt và tìm kiếm hình ảnh từ một cơ sở dữ liệu lớn gồm các hình ảnh kỹ thuật số tương tự như hình ảnh gốc.</a:t>
            </a:r>
          </a:p>
          <a:p>
            <a:endParaRPr lang="en-VN" dirty="0"/>
          </a:p>
        </p:txBody>
      </p:sp>
      <p:sp>
        <p:nvSpPr>
          <p:cNvPr id="4" name="Google Shape;1294;p42">
            <a:extLst>
              <a:ext uri="{FF2B5EF4-FFF2-40B4-BE49-F238E27FC236}">
                <a16:creationId xmlns:a16="http://schemas.microsoft.com/office/drawing/2014/main" id="{4EE742CD-3156-CE68-BF53-280BDFDE8038}"/>
              </a:ext>
            </a:extLst>
          </p:cNvPr>
          <p:cNvSpPr txBox="1">
            <a:spLocks/>
          </p:cNvSpPr>
          <p:nvPr/>
        </p:nvSpPr>
        <p:spPr>
          <a:xfrm>
            <a:off x="2823510" y="74919"/>
            <a:ext cx="4185000" cy="5815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Albert Sans"/>
              <a:buNone/>
              <a:defRPr sz="45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600"/>
              <a:buFont typeface="Albert Sans"/>
              <a:buNone/>
              <a:defRPr sz="3600" b="0"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600"/>
              <a:buFont typeface="Albert Sans"/>
              <a:buNone/>
              <a:defRPr sz="3600" b="0"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600"/>
              <a:buFont typeface="Albert Sans"/>
              <a:buNone/>
              <a:defRPr sz="3600" b="0"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600"/>
              <a:buFont typeface="Albert Sans"/>
              <a:buNone/>
              <a:defRPr sz="3600" b="0"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600"/>
              <a:buFont typeface="Albert Sans"/>
              <a:buNone/>
              <a:defRPr sz="3600" b="0"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600"/>
              <a:buFont typeface="Albert Sans"/>
              <a:buNone/>
              <a:defRPr sz="3600" b="0"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600"/>
              <a:buFont typeface="Albert Sans"/>
              <a:buNone/>
              <a:defRPr sz="3600" b="0"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600"/>
              <a:buFont typeface="Albert Sans"/>
              <a:buNone/>
              <a:defRPr sz="3600" b="0" i="0" u="none" strike="noStrike" cap="none">
                <a:solidFill>
                  <a:schemeClr val="dk1"/>
                </a:solidFill>
                <a:latin typeface="Albert Sans"/>
                <a:ea typeface="Albert Sans"/>
                <a:cs typeface="Albert Sans"/>
                <a:sym typeface="Albert Sans"/>
              </a:defRPr>
            </a:lvl9pPr>
          </a:lstStyle>
          <a:p>
            <a:pPr algn="l"/>
            <a:r>
              <a:rPr lang="vi-VN" sz="2400">
                <a:latin typeface="Arial" panose="020B0604020202020204" pitchFamily="34" charset="0"/>
                <a:cs typeface="Arial" panose="020B0604020202020204" pitchFamily="34" charset="0"/>
              </a:rPr>
              <a:t>CƠ SỞ LÝ THUYẾT</a:t>
            </a:r>
            <a:endParaRPr lang="vi-VN" sz="2400" dirty="0">
              <a:latin typeface="Arial" panose="020B0604020202020204" pitchFamily="34" charset="0"/>
              <a:cs typeface="Arial" panose="020B0604020202020204" pitchFamily="34" charset="0"/>
            </a:endParaRPr>
          </a:p>
        </p:txBody>
      </p:sp>
      <p:sp>
        <p:nvSpPr>
          <p:cNvPr id="5" name="Google Shape;1295;p42">
            <a:extLst>
              <a:ext uri="{FF2B5EF4-FFF2-40B4-BE49-F238E27FC236}">
                <a16:creationId xmlns:a16="http://schemas.microsoft.com/office/drawing/2014/main" id="{C1E1F25E-5ABD-FD8A-5354-83EB35F3ECCA}"/>
              </a:ext>
            </a:extLst>
          </p:cNvPr>
          <p:cNvSpPr txBox="1">
            <a:spLocks/>
          </p:cNvSpPr>
          <p:nvPr/>
        </p:nvSpPr>
        <p:spPr>
          <a:xfrm>
            <a:off x="2191791" y="177900"/>
            <a:ext cx="685964" cy="4756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6000"/>
              <a:buFont typeface="Albert Sans"/>
              <a:buNone/>
              <a:defRPr sz="5500" b="1" i="0" u="none" strike="noStrike" cap="none">
                <a:solidFill>
                  <a:schemeClr val="lt2"/>
                </a:solidFill>
                <a:latin typeface="Albert Sans"/>
                <a:ea typeface="Albert Sans"/>
                <a:cs typeface="Albert Sans"/>
                <a:sym typeface="Albert Sans"/>
              </a:defRPr>
            </a:lvl1pPr>
            <a:lvl2pPr marR="0" lvl="1" algn="ctr" rtl="0">
              <a:lnSpc>
                <a:spcPct val="100000"/>
              </a:lnSpc>
              <a:spcBef>
                <a:spcPts val="0"/>
              </a:spcBef>
              <a:spcAft>
                <a:spcPts val="0"/>
              </a:spcAft>
              <a:buClr>
                <a:schemeClr val="lt1"/>
              </a:buClr>
              <a:buSzPts val="6000"/>
              <a:buFont typeface="Albert Sans"/>
              <a:buNone/>
              <a:defRPr sz="6000" b="0" i="0" u="none" strike="noStrike" cap="none">
                <a:solidFill>
                  <a:schemeClr val="lt1"/>
                </a:solidFill>
                <a:latin typeface="Albert Sans"/>
                <a:ea typeface="Albert Sans"/>
                <a:cs typeface="Albert Sans"/>
                <a:sym typeface="Albert Sans"/>
              </a:defRPr>
            </a:lvl2pPr>
            <a:lvl3pPr marR="0" lvl="2" algn="ctr" rtl="0">
              <a:lnSpc>
                <a:spcPct val="100000"/>
              </a:lnSpc>
              <a:spcBef>
                <a:spcPts val="0"/>
              </a:spcBef>
              <a:spcAft>
                <a:spcPts val="0"/>
              </a:spcAft>
              <a:buClr>
                <a:schemeClr val="lt1"/>
              </a:buClr>
              <a:buSzPts val="6000"/>
              <a:buFont typeface="Albert Sans"/>
              <a:buNone/>
              <a:defRPr sz="6000" b="0" i="0" u="none" strike="noStrike" cap="none">
                <a:solidFill>
                  <a:schemeClr val="lt1"/>
                </a:solidFill>
                <a:latin typeface="Albert Sans"/>
                <a:ea typeface="Albert Sans"/>
                <a:cs typeface="Albert Sans"/>
                <a:sym typeface="Albert Sans"/>
              </a:defRPr>
            </a:lvl3pPr>
            <a:lvl4pPr marR="0" lvl="3" algn="ctr" rtl="0">
              <a:lnSpc>
                <a:spcPct val="100000"/>
              </a:lnSpc>
              <a:spcBef>
                <a:spcPts val="0"/>
              </a:spcBef>
              <a:spcAft>
                <a:spcPts val="0"/>
              </a:spcAft>
              <a:buClr>
                <a:schemeClr val="lt1"/>
              </a:buClr>
              <a:buSzPts val="6000"/>
              <a:buFont typeface="Albert Sans"/>
              <a:buNone/>
              <a:defRPr sz="6000" b="0" i="0" u="none" strike="noStrike" cap="none">
                <a:solidFill>
                  <a:schemeClr val="lt1"/>
                </a:solidFill>
                <a:latin typeface="Albert Sans"/>
                <a:ea typeface="Albert Sans"/>
                <a:cs typeface="Albert Sans"/>
                <a:sym typeface="Albert Sans"/>
              </a:defRPr>
            </a:lvl4pPr>
            <a:lvl5pPr marR="0" lvl="4" algn="ctr" rtl="0">
              <a:lnSpc>
                <a:spcPct val="100000"/>
              </a:lnSpc>
              <a:spcBef>
                <a:spcPts val="0"/>
              </a:spcBef>
              <a:spcAft>
                <a:spcPts val="0"/>
              </a:spcAft>
              <a:buClr>
                <a:schemeClr val="lt1"/>
              </a:buClr>
              <a:buSzPts val="6000"/>
              <a:buFont typeface="Albert Sans"/>
              <a:buNone/>
              <a:defRPr sz="6000" b="0" i="0" u="none" strike="noStrike" cap="none">
                <a:solidFill>
                  <a:schemeClr val="lt1"/>
                </a:solidFill>
                <a:latin typeface="Albert Sans"/>
                <a:ea typeface="Albert Sans"/>
                <a:cs typeface="Albert Sans"/>
                <a:sym typeface="Albert Sans"/>
              </a:defRPr>
            </a:lvl5pPr>
            <a:lvl6pPr marR="0" lvl="5" algn="ctr" rtl="0">
              <a:lnSpc>
                <a:spcPct val="100000"/>
              </a:lnSpc>
              <a:spcBef>
                <a:spcPts val="0"/>
              </a:spcBef>
              <a:spcAft>
                <a:spcPts val="0"/>
              </a:spcAft>
              <a:buClr>
                <a:schemeClr val="lt1"/>
              </a:buClr>
              <a:buSzPts val="6000"/>
              <a:buFont typeface="Albert Sans"/>
              <a:buNone/>
              <a:defRPr sz="6000" b="0" i="0" u="none" strike="noStrike" cap="none">
                <a:solidFill>
                  <a:schemeClr val="lt1"/>
                </a:solidFill>
                <a:latin typeface="Albert Sans"/>
                <a:ea typeface="Albert Sans"/>
                <a:cs typeface="Albert Sans"/>
                <a:sym typeface="Albert Sans"/>
              </a:defRPr>
            </a:lvl6pPr>
            <a:lvl7pPr marR="0" lvl="6" algn="ctr" rtl="0">
              <a:lnSpc>
                <a:spcPct val="100000"/>
              </a:lnSpc>
              <a:spcBef>
                <a:spcPts val="0"/>
              </a:spcBef>
              <a:spcAft>
                <a:spcPts val="0"/>
              </a:spcAft>
              <a:buClr>
                <a:schemeClr val="lt1"/>
              </a:buClr>
              <a:buSzPts val="6000"/>
              <a:buFont typeface="Albert Sans"/>
              <a:buNone/>
              <a:defRPr sz="6000" b="0" i="0" u="none" strike="noStrike" cap="none">
                <a:solidFill>
                  <a:schemeClr val="lt1"/>
                </a:solidFill>
                <a:latin typeface="Albert Sans"/>
                <a:ea typeface="Albert Sans"/>
                <a:cs typeface="Albert Sans"/>
                <a:sym typeface="Albert Sans"/>
              </a:defRPr>
            </a:lvl7pPr>
            <a:lvl8pPr marR="0" lvl="7" algn="ctr" rtl="0">
              <a:lnSpc>
                <a:spcPct val="100000"/>
              </a:lnSpc>
              <a:spcBef>
                <a:spcPts val="0"/>
              </a:spcBef>
              <a:spcAft>
                <a:spcPts val="0"/>
              </a:spcAft>
              <a:buClr>
                <a:schemeClr val="lt1"/>
              </a:buClr>
              <a:buSzPts val="6000"/>
              <a:buFont typeface="Albert Sans"/>
              <a:buNone/>
              <a:defRPr sz="6000" b="0" i="0" u="none" strike="noStrike" cap="none">
                <a:solidFill>
                  <a:schemeClr val="lt1"/>
                </a:solidFill>
                <a:latin typeface="Albert Sans"/>
                <a:ea typeface="Albert Sans"/>
                <a:cs typeface="Albert Sans"/>
                <a:sym typeface="Albert Sans"/>
              </a:defRPr>
            </a:lvl8pPr>
            <a:lvl9pPr marR="0" lvl="8" algn="ctr" rtl="0">
              <a:lnSpc>
                <a:spcPct val="100000"/>
              </a:lnSpc>
              <a:spcBef>
                <a:spcPts val="0"/>
              </a:spcBef>
              <a:spcAft>
                <a:spcPts val="0"/>
              </a:spcAft>
              <a:buClr>
                <a:schemeClr val="lt1"/>
              </a:buClr>
              <a:buSzPts val="6000"/>
              <a:buFont typeface="Albert Sans"/>
              <a:buNone/>
              <a:defRPr sz="6000" b="0" i="0" u="none" strike="noStrike" cap="none">
                <a:solidFill>
                  <a:schemeClr val="lt1"/>
                </a:solidFill>
                <a:latin typeface="Albert Sans"/>
                <a:ea typeface="Albert Sans"/>
                <a:cs typeface="Albert Sans"/>
                <a:sym typeface="Albert Sans"/>
              </a:defRPr>
            </a:lvl9pPr>
          </a:lstStyle>
          <a:p>
            <a:r>
              <a:rPr lang="en" sz="2400">
                <a:solidFill>
                  <a:schemeClr val="tx1"/>
                </a:solidFill>
              </a:rPr>
              <a:t>02</a:t>
            </a:r>
            <a:endParaRPr lang="en" sz="2400" dirty="0">
              <a:solidFill>
                <a:schemeClr val="tx1"/>
              </a:solidFill>
            </a:endParaRPr>
          </a:p>
        </p:txBody>
      </p:sp>
    </p:spTree>
    <p:extLst>
      <p:ext uri="{BB962C8B-B14F-4D97-AF65-F5344CB8AC3E}">
        <p14:creationId xmlns:p14="http://schemas.microsoft.com/office/powerpoint/2010/main" val="286637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2" name="TextBox 1">
            <a:extLst>
              <a:ext uri="{FF2B5EF4-FFF2-40B4-BE49-F238E27FC236}">
                <a16:creationId xmlns:a16="http://schemas.microsoft.com/office/drawing/2014/main" id="{B34B9247-C85C-E4E6-37AD-06371134003E}"/>
              </a:ext>
            </a:extLst>
          </p:cNvPr>
          <p:cNvSpPr txBox="1"/>
          <p:nvPr/>
        </p:nvSpPr>
        <p:spPr>
          <a:xfrm>
            <a:off x="902389" y="607879"/>
            <a:ext cx="3401982" cy="430887"/>
          </a:xfrm>
          <a:prstGeom prst="rect">
            <a:avLst/>
          </a:prstGeom>
          <a:noFill/>
        </p:spPr>
        <p:txBody>
          <a:bodyPr wrap="square" rtlCol="0">
            <a:spAutoFit/>
          </a:bodyPr>
          <a:lstStyle/>
          <a:p>
            <a:r>
              <a:rPr lang="en-VN" sz="2200" b="1" dirty="0"/>
              <a:t>2.2 Ảnh và điểm ảnh</a:t>
            </a:r>
          </a:p>
        </p:txBody>
      </p:sp>
      <p:sp>
        <p:nvSpPr>
          <p:cNvPr id="3" name="TextBox 2">
            <a:extLst>
              <a:ext uri="{FF2B5EF4-FFF2-40B4-BE49-F238E27FC236}">
                <a16:creationId xmlns:a16="http://schemas.microsoft.com/office/drawing/2014/main" id="{ADC28DD3-AADF-8141-3245-9DC5A1CBDD42}"/>
              </a:ext>
            </a:extLst>
          </p:cNvPr>
          <p:cNvSpPr txBox="1"/>
          <p:nvPr/>
        </p:nvSpPr>
        <p:spPr>
          <a:xfrm>
            <a:off x="902388" y="1083521"/>
            <a:ext cx="7975212" cy="1785104"/>
          </a:xfrm>
          <a:prstGeom prst="rect">
            <a:avLst/>
          </a:prstGeom>
          <a:noFill/>
        </p:spPr>
        <p:txBody>
          <a:bodyPr wrap="square" rtlCol="0">
            <a:spAutoFit/>
          </a:bodyPr>
          <a:lstStyle/>
          <a:p>
            <a:pPr marL="342900" indent="-342900" algn="just">
              <a:buFont typeface="Arial" panose="020B0604020202020204" pitchFamily="34" charset="0"/>
              <a:buChar char="•"/>
            </a:pPr>
            <a:r>
              <a:rPr lang="vi-VN" sz="2200" b="0" i="0" dirty="0">
                <a:solidFill>
                  <a:schemeClr val="tx1"/>
                </a:solidFill>
                <a:effectLst/>
                <a:latin typeface="+mn-lt"/>
              </a:rPr>
              <a:t>Điểm ảnh (pixel) là đơn vị nhỏ nhất của một hình ảnh số. </a:t>
            </a:r>
          </a:p>
          <a:p>
            <a:pPr marL="342900" indent="-342900" algn="just">
              <a:buFont typeface="Arial" panose="020B0604020202020204" pitchFamily="34" charset="0"/>
              <a:buChar char="•"/>
            </a:pPr>
            <a:r>
              <a:rPr lang="vi-VN" sz="2200" b="0" i="0" dirty="0">
                <a:solidFill>
                  <a:schemeClr val="tx1"/>
                </a:solidFill>
                <a:effectLst/>
                <a:latin typeface="+mn-lt"/>
              </a:rPr>
              <a:t>Mỗi điểm ảnh đại diện cho một màu sắc và độ sáng cụ thể tại vị trí cụ thể trên bức ảnh. </a:t>
            </a:r>
          </a:p>
          <a:p>
            <a:pPr marL="342900" indent="-342900" algn="just">
              <a:buFont typeface="Arial" panose="020B0604020202020204" pitchFamily="34" charset="0"/>
              <a:buChar char="•"/>
            </a:pPr>
            <a:r>
              <a:rPr lang="vi-VN" sz="2200" b="0" i="0" dirty="0">
                <a:solidFill>
                  <a:schemeClr val="tx1"/>
                </a:solidFill>
                <a:effectLst/>
                <a:latin typeface="+mn-lt"/>
              </a:rPr>
              <a:t>Khi rất nhiều điểm ảnh được kết hợp lại với nhau theo cấu trúc ma trận hoặc lưới, chúng tạo nên hình ảnh</a:t>
            </a:r>
            <a:endParaRPr lang="en-VN" sz="2200" dirty="0">
              <a:solidFill>
                <a:schemeClr val="tx1"/>
              </a:solidFill>
              <a:latin typeface="+mn-lt"/>
            </a:endParaRPr>
          </a:p>
        </p:txBody>
      </p:sp>
      <p:sp>
        <p:nvSpPr>
          <p:cNvPr id="4" name="TextBox 3">
            <a:extLst>
              <a:ext uri="{FF2B5EF4-FFF2-40B4-BE49-F238E27FC236}">
                <a16:creationId xmlns:a16="http://schemas.microsoft.com/office/drawing/2014/main" id="{BFA154AC-86B5-9A58-7C68-0A394B393157}"/>
              </a:ext>
            </a:extLst>
          </p:cNvPr>
          <p:cNvSpPr txBox="1"/>
          <p:nvPr/>
        </p:nvSpPr>
        <p:spPr>
          <a:xfrm>
            <a:off x="813600" y="2868625"/>
            <a:ext cx="8064000" cy="1107996"/>
          </a:xfrm>
          <a:prstGeom prst="rect">
            <a:avLst/>
          </a:prstGeom>
          <a:noFill/>
        </p:spPr>
        <p:txBody>
          <a:bodyPr wrap="square" rtlCol="0">
            <a:spAutoFit/>
          </a:bodyPr>
          <a:lstStyle/>
          <a:p>
            <a:r>
              <a:rPr lang="en-VN" sz="2200" dirty="0"/>
              <a:t>Ảnh có 2 dạng</a:t>
            </a:r>
          </a:p>
          <a:p>
            <a:pPr marL="342900" indent="-342900">
              <a:buFont typeface="Arial" panose="020B0604020202020204" pitchFamily="34" charset="0"/>
              <a:buChar char="•"/>
            </a:pPr>
            <a:r>
              <a:rPr lang="en-VN" sz="2200" dirty="0"/>
              <a:t>Ảnh tĩnh</a:t>
            </a:r>
          </a:p>
          <a:p>
            <a:pPr marL="342900" indent="-342900">
              <a:buFont typeface="Arial" panose="020B0604020202020204" pitchFamily="34" charset="0"/>
              <a:buChar char="•"/>
            </a:pPr>
            <a:r>
              <a:rPr lang="en-VN" sz="2200" dirty="0"/>
              <a:t>Ảnh động</a:t>
            </a:r>
          </a:p>
        </p:txBody>
      </p:sp>
      <p:sp>
        <p:nvSpPr>
          <p:cNvPr id="9" name="Google Shape;1294;p42">
            <a:extLst>
              <a:ext uri="{FF2B5EF4-FFF2-40B4-BE49-F238E27FC236}">
                <a16:creationId xmlns:a16="http://schemas.microsoft.com/office/drawing/2014/main" id="{A57D2795-31AF-FFBA-C8B4-9C47B4403360}"/>
              </a:ext>
            </a:extLst>
          </p:cNvPr>
          <p:cNvSpPr txBox="1">
            <a:spLocks noGrp="1"/>
          </p:cNvSpPr>
          <p:nvPr>
            <p:ph type="title"/>
          </p:nvPr>
        </p:nvSpPr>
        <p:spPr>
          <a:xfrm>
            <a:off x="2823510" y="74919"/>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CƠ SỞ LÝ THUYẾT</a:t>
            </a:r>
            <a:endParaRPr sz="2400" dirty="0">
              <a:latin typeface="Arial" panose="020B0604020202020204" pitchFamily="34" charset="0"/>
              <a:cs typeface="Arial" panose="020B0604020202020204" pitchFamily="34" charset="0"/>
            </a:endParaRPr>
          </a:p>
        </p:txBody>
      </p:sp>
      <p:sp>
        <p:nvSpPr>
          <p:cNvPr id="10" name="Google Shape;1295;p42">
            <a:extLst>
              <a:ext uri="{FF2B5EF4-FFF2-40B4-BE49-F238E27FC236}">
                <a16:creationId xmlns:a16="http://schemas.microsoft.com/office/drawing/2014/main" id="{C1CF69D9-39C7-CC65-7072-AFE7E4403DBB}"/>
              </a:ext>
            </a:extLst>
          </p:cNvPr>
          <p:cNvSpPr txBox="1">
            <a:spLocks noGrp="1"/>
          </p:cNvSpPr>
          <p:nvPr>
            <p:ph type="title" idx="2"/>
          </p:nvPr>
        </p:nvSpPr>
        <p:spPr>
          <a:xfrm>
            <a:off x="2191791" y="177900"/>
            <a:ext cx="685964" cy="4756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solidFill>
                  <a:schemeClr val="tx1"/>
                </a:solidFill>
              </a:rPr>
              <a:t>02</a:t>
            </a:r>
            <a:endParaRPr sz="2400" dirty="0">
              <a:solidFill>
                <a:schemeClr val="tx1"/>
              </a:solidFill>
            </a:endParaRPr>
          </a:p>
        </p:txBody>
      </p:sp>
    </p:spTree>
    <p:extLst>
      <p:ext uri="{BB962C8B-B14F-4D97-AF65-F5344CB8AC3E}">
        <p14:creationId xmlns:p14="http://schemas.microsoft.com/office/powerpoint/2010/main" val="147769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2.3 Các vấn đề cơ bản trong xử lí ảnh</a:t>
            </a:r>
          </a:p>
        </p:txBody>
      </p:sp>
      <p:sp>
        <p:nvSpPr>
          <p:cNvPr id="3" name="TextBox 2">
            <a:extLst>
              <a:ext uri="{FF2B5EF4-FFF2-40B4-BE49-F238E27FC236}">
                <a16:creationId xmlns:a16="http://schemas.microsoft.com/office/drawing/2014/main" id="{ADC28DD3-AADF-8141-3245-9DC5A1CBDD42}"/>
              </a:ext>
            </a:extLst>
          </p:cNvPr>
          <p:cNvSpPr txBox="1"/>
          <p:nvPr/>
        </p:nvSpPr>
        <p:spPr>
          <a:xfrm>
            <a:off x="902388" y="1083521"/>
            <a:ext cx="7975212" cy="307654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VN" sz="2200" dirty="0">
                <a:solidFill>
                  <a:schemeClr val="tx1"/>
                </a:solidFill>
                <a:latin typeface="+mn-lt"/>
              </a:rPr>
              <a:t>Nắn chỉnh biến dạng</a:t>
            </a:r>
          </a:p>
          <a:p>
            <a:pPr marL="342900" indent="-342900" algn="just">
              <a:lnSpc>
                <a:spcPct val="150000"/>
              </a:lnSpc>
              <a:buFont typeface="Arial" panose="020B0604020202020204" pitchFamily="34" charset="0"/>
              <a:buChar char="•"/>
            </a:pPr>
            <a:r>
              <a:rPr lang="en-VN" sz="2200" dirty="0">
                <a:solidFill>
                  <a:schemeClr val="tx1"/>
                </a:solidFill>
                <a:latin typeface="+mn-lt"/>
              </a:rPr>
              <a:t>Khử nhiễu</a:t>
            </a:r>
          </a:p>
          <a:p>
            <a:pPr marL="342900" indent="-342900" algn="just">
              <a:lnSpc>
                <a:spcPct val="150000"/>
              </a:lnSpc>
              <a:buFont typeface="Arial" panose="020B0604020202020204" pitchFamily="34" charset="0"/>
              <a:buChar char="•"/>
            </a:pPr>
            <a:r>
              <a:rPr lang="en-VN" sz="2200" dirty="0">
                <a:solidFill>
                  <a:schemeClr val="tx1"/>
                </a:solidFill>
                <a:latin typeface="+mn-lt"/>
              </a:rPr>
              <a:t>Chỉnh mức xám</a:t>
            </a:r>
          </a:p>
          <a:p>
            <a:pPr marL="342900" indent="-342900" algn="just">
              <a:lnSpc>
                <a:spcPct val="150000"/>
              </a:lnSpc>
              <a:buFont typeface="Arial" panose="020B0604020202020204" pitchFamily="34" charset="0"/>
              <a:buChar char="•"/>
            </a:pPr>
            <a:r>
              <a:rPr lang="en-US" sz="2200" dirty="0">
                <a:solidFill>
                  <a:schemeClr val="tx1"/>
                </a:solidFill>
                <a:latin typeface="+mn-lt"/>
              </a:rPr>
              <a:t>T</a:t>
            </a:r>
            <a:r>
              <a:rPr lang="en-VN" sz="2200" dirty="0">
                <a:solidFill>
                  <a:schemeClr val="tx1"/>
                </a:solidFill>
                <a:latin typeface="+mn-lt"/>
              </a:rPr>
              <a:t>rích đoạn đặc điểm</a:t>
            </a:r>
          </a:p>
          <a:p>
            <a:pPr marL="342900" indent="-342900" algn="just">
              <a:lnSpc>
                <a:spcPct val="150000"/>
              </a:lnSpc>
              <a:buFont typeface="Arial" panose="020B0604020202020204" pitchFamily="34" charset="0"/>
              <a:buChar char="•"/>
            </a:pPr>
            <a:r>
              <a:rPr lang="en-VN" sz="2200" dirty="0">
                <a:solidFill>
                  <a:schemeClr val="tx1"/>
                </a:solidFill>
                <a:latin typeface="+mn-lt"/>
              </a:rPr>
              <a:t>Nhận dạng</a:t>
            </a:r>
          </a:p>
          <a:p>
            <a:pPr marL="342900" indent="-342900" algn="just">
              <a:lnSpc>
                <a:spcPct val="150000"/>
              </a:lnSpc>
              <a:buFont typeface="Arial" panose="020B0604020202020204" pitchFamily="34" charset="0"/>
              <a:buChar char="•"/>
            </a:pPr>
            <a:r>
              <a:rPr lang="en-VN" sz="2200" dirty="0">
                <a:solidFill>
                  <a:schemeClr val="tx1"/>
                </a:solidFill>
                <a:latin typeface="+mn-lt"/>
              </a:rPr>
              <a:t>Nén ảnh</a:t>
            </a:r>
          </a:p>
        </p:txBody>
      </p:sp>
      <p:grpSp>
        <p:nvGrpSpPr>
          <p:cNvPr id="5" name="Google Shape;1475;p43">
            <a:extLst>
              <a:ext uri="{FF2B5EF4-FFF2-40B4-BE49-F238E27FC236}">
                <a16:creationId xmlns:a16="http://schemas.microsoft.com/office/drawing/2014/main" id="{03266D88-6B5C-EED8-FDA1-BF7160B8BAC0}"/>
              </a:ext>
            </a:extLst>
          </p:cNvPr>
          <p:cNvGrpSpPr/>
          <p:nvPr/>
        </p:nvGrpSpPr>
        <p:grpSpPr>
          <a:xfrm>
            <a:off x="7465982" y="2633329"/>
            <a:ext cx="1215611" cy="2327215"/>
            <a:chOff x="7465982" y="2633329"/>
            <a:chExt cx="1215611" cy="2327215"/>
          </a:xfrm>
        </p:grpSpPr>
        <p:grpSp>
          <p:nvGrpSpPr>
            <p:cNvPr id="6" name="Google Shape;1476;p43">
              <a:extLst>
                <a:ext uri="{FF2B5EF4-FFF2-40B4-BE49-F238E27FC236}">
                  <a16:creationId xmlns:a16="http://schemas.microsoft.com/office/drawing/2014/main" id="{728AD238-CFD4-8A05-3D4D-1B6206A91E93}"/>
                </a:ext>
              </a:extLst>
            </p:cNvPr>
            <p:cNvGrpSpPr/>
            <p:nvPr/>
          </p:nvGrpSpPr>
          <p:grpSpPr>
            <a:xfrm>
              <a:off x="7811976" y="3402036"/>
              <a:ext cx="869617" cy="1442077"/>
              <a:chOff x="12574044" y="6091008"/>
              <a:chExt cx="1030597" cy="1709027"/>
            </a:xfrm>
          </p:grpSpPr>
          <p:sp>
            <p:nvSpPr>
              <p:cNvPr id="28" name="Google Shape;1477;p43">
                <a:extLst>
                  <a:ext uri="{FF2B5EF4-FFF2-40B4-BE49-F238E27FC236}">
                    <a16:creationId xmlns:a16="http://schemas.microsoft.com/office/drawing/2014/main" id="{DCE2E57C-AF78-4B68-1D51-F33F8A7110D1}"/>
                  </a:ext>
                </a:extLst>
              </p:cNvPr>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8;p43">
                <a:extLst>
                  <a:ext uri="{FF2B5EF4-FFF2-40B4-BE49-F238E27FC236}">
                    <a16:creationId xmlns:a16="http://schemas.microsoft.com/office/drawing/2014/main" id="{37A275C1-6C4B-D5F7-2ABD-FC023C9961DE}"/>
                  </a:ext>
                </a:extLst>
              </p:cNvPr>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9;p43">
                <a:extLst>
                  <a:ext uri="{FF2B5EF4-FFF2-40B4-BE49-F238E27FC236}">
                    <a16:creationId xmlns:a16="http://schemas.microsoft.com/office/drawing/2014/main" id="{A2F3D084-4B4D-84FE-9740-95EE04B4A428}"/>
                  </a:ext>
                </a:extLst>
              </p:cNvPr>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0;p43">
                <a:extLst>
                  <a:ext uri="{FF2B5EF4-FFF2-40B4-BE49-F238E27FC236}">
                    <a16:creationId xmlns:a16="http://schemas.microsoft.com/office/drawing/2014/main" id="{B518FDB7-4AA5-27DE-87A7-C75C65203C3E}"/>
                  </a:ext>
                </a:extLst>
              </p:cNvPr>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1;p43">
                <a:extLst>
                  <a:ext uri="{FF2B5EF4-FFF2-40B4-BE49-F238E27FC236}">
                    <a16:creationId xmlns:a16="http://schemas.microsoft.com/office/drawing/2014/main" id="{520D468E-BCB0-E435-6FAE-79601AF9D9F9}"/>
                  </a:ext>
                </a:extLst>
              </p:cNvPr>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2;p43">
                <a:extLst>
                  <a:ext uri="{FF2B5EF4-FFF2-40B4-BE49-F238E27FC236}">
                    <a16:creationId xmlns:a16="http://schemas.microsoft.com/office/drawing/2014/main" id="{B14C641C-3F8B-DA77-717E-391C1C3F8A29}"/>
                  </a:ext>
                </a:extLst>
              </p:cNvPr>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3;p43">
                <a:extLst>
                  <a:ext uri="{FF2B5EF4-FFF2-40B4-BE49-F238E27FC236}">
                    <a16:creationId xmlns:a16="http://schemas.microsoft.com/office/drawing/2014/main" id="{D53C6D2C-9DD5-51D8-F2C5-1978B9552FED}"/>
                  </a:ext>
                </a:extLst>
              </p:cNvPr>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4;p43">
                <a:extLst>
                  <a:ext uri="{FF2B5EF4-FFF2-40B4-BE49-F238E27FC236}">
                    <a16:creationId xmlns:a16="http://schemas.microsoft.com/office/drawing/2014/main" id="{99C50ECC-D110-80EF-9ACD-C301F61DE3A1}"/>
                  </a:ext>
                </a:extLst>
              </p:cNvPr>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5;p43">
                <a:extLst>
                  <a:ext uri="{FF2B5EF4-FFF2-40B4-BE49-F238E27FC236}">
                    <a16:creationId xmlns:a16="http://schemas.microsoft.com/office/drawing/2014/main" id="{4FDA4683-BDAC-94B6-4513-EE6899B41FD6}"/>
                  </a:ext>
                </a:extLst>
              </p:cNvPr>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6;p43">
                <a:extLst>
                  <a:ext uri="{FF2B5EF4-FFF2-40B4-BE49-F238E27FC236}">
                    <a16:creationId xmlns:a16="http://schemas.microsoft.com/office/drawing/2014/main" id="{2ACB8AEB-4726-EEC2-0594-8F658EEE3E79}"/>
                  </a:ext>
                </a:extLst>
              </p:cNvPr>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7;p43">
                <a:extLst>
                  <a:ext uri="{FF2B5EF4-FFF2-40B4-BE49-F238E27FC236}">
                    <a16:creationId xmlns:a16="http://schemas.microsoft.com/office/drawing/2014/main" id="{F5A741A7-67EA-943D-03A2-931C6EE5AC35}"/>
                  </a:ext>
                </a:extLst>
              </p:cNvPr>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88;p43">
                <a:extLst>
                  <a:ext uri="{FF2B5EF4-FFF2-40B4-BE49-F238E27FC236}">
                    <a16:creationId xmlns:a16="http://schemas.microsoft.com/office/drawing/2014/main" id="{CDB53955-F79D-59D4-6CE5-2A0629727C7A}"/>
                  </a:ext>
                </a:extLst>
              </p:cNvPr>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89;p43">
                <a:extLst>
                  <a:ext uri="{FF2B5EF4-FFF2-40B4-BE49-F238E27FC236}">
                    <a16:creationId xmlns:a16="http://schemas.microsoft.com/office/drawing/2014/main" id="{585F4C0C-3404-EC9B-97C8-8A67E15DC97F}"/>
                  </a:ext>
                </a:extLst>
              </p:cNvPr>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0;p43">
                <a:extLst>
                  <a:ext uri="{FF2B5EF4-FFF2-40B4-BE49-F238E27FC236}">
                    <a16:creationId xmlns:a16="http://schemas.microsoft.com/office/drawing/2014/main" id="{67E3C334-08EF-2D58-75AA-F19F1416E5BA}"/>
                  </a:ext>
                </a:extLst>
              </p:cNvPr>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1;p43">
                <a:extLst>
                  <a:ext uri="{FF2B5EF4-FFF2-40B4-BE49-F238E27FC236}">
                    <a16:creationId xmlns:a16="http://schemas.microsoft.com/office/drawing/2014/main" id="{0E9391F8-9309-D26A-6423-BC9625269914}"/>
                  </a:ext>
                </a:extLst>
              </p:cNvPr>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2;p43">
                <a:extLst>
                  <a:ext uri="{FF2B5EF4-FFF2-40B4-BE49-F238E27FC236}">
                    <a16:creationId xmlns:a16="http://schemas.microsoft.com/office/drawing/2014/main" id="{EE993ED9-14F3-2850-35B4-72696D9B6136}"/>
                  </a:ext>
                </a:extLst>
              </p:cNvPr>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3;p43">
                <a:extLst>
                  <a:ext uri="{FF2B5EF4-FFF2-40B4-BE49-F238E27FC236}">
                    <a16:creationId xmlns:a16="http://schemas.microsoft.com/office/drawing/2014/main" id="{87FA4609-0575-1378-5DF7-EC1EC4825E67}"/>
                  </a:ext>
                </a:extLst>
              </p:cNvPr>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4;p43">
                <a:extLst>
                  <a:ext uri="{FF2B5EF4-FFF2-40B4-BE49-F238E27FC236}">
                    <a16:creationId xmlns:a16="http://schemas.microsoft.com/office/drawing/2014/main" id="{56042C95-E495-CDD8-E5E8-B7BF9A268706}"/>
                  </a:ext>
                </a:extLst>
              </p:cNvPr>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5;p43">
                <a:extLst>
                  <a:ext uri="{FF2B5EF4-FFF2-40B4-BE49-F238E27FC236}">
                    <a16:creationId xmlns:a16="http://schemas.microsoft.com/office/drawing/2014/main" id="{FBBF7A04-AF60-AB80-DFDB-8C991060B1EC}"/>
                  </a:ext>
                </a:extLst>
              </p:cNvPr>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6;p43">
                <a:extLst>
                  <a:ext uri="{FF2B5EF4-FFF2-40B4-BE49-F238E27FC236}">
                    <a16:creationId xmlns:a16="http://schemas.microsoft.com/office/drawing/2014/main" id="{88C2D808-BF57-485F-8B99-F7C3FAC9FF24}"/>
                  </a:ext>
                </a:extLst>
              </p:cNvPr>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7;p43">
                <a:extLst>
                  <a:ext uri="{FF2B5EF4-FFF2-40B4-BE49-F238E27FC236}">
                    <a16:creationId xmlns:a16="http://schemas.microsoft.com/office/drawing/2014/main" id="{4DD729BA-42A7-C737-F909-239610735510}"/>
                  </a:ext>
                </a:extLst>
              </p:cNvPr>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98;p43">
                <a:extLst>
                  <a:ext uri="{FF2B5EF4-FFF2-40B4-BE49-F238E27FC236}">
                    <a16:creationId xmlns:a16="http://schemas.microsoft.com/office/drawing/2014/main" id="{CA1BEB07-F4AE-B0A1-FAE3-77D03DF7960D}"/>
                  </a:ext>
                </a:extLst>
              </p:cNvPr>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99;p43">
                <a:extLst>
                  <a:ext uri="{FF2B5EF4-FFF2-40B4-BE49-F238E27FC236}">
                    <a16:creationId xmlns:a16="http://schemas.microsoft.com/office/drawing/2014/main" id="{69A2E172-C5B9-7AD7-5D3A-B873A3DB5BE3}"/>
                  </a:ext>
                </a:extLst>
              </p:cNvPr>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0;p43">
                <a:extLst>
                  <a:ext uri="{FF2B5EF4-FFF2-40B4-BE49-F238E27FC236}">
                    <a16:creationId xmlns:a16="http://schemas.microsoft.com/office/drawing/2014/main" id="{61D30CC5-DA4A-2DE9-1018-526B40049417}"/>
                  </a:ext>
                </a:extLst>
              </p:cNvPr>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1;p43">
                <a:extLst>
                  <a:ext uri="{FF2B5EF4-FFF2-40B4-BE49-F238E27FC236}">
                    <a16:creationId xmlns:a16="http://schemas.microsoft.com/office/drawing/2014/main" id="{8BA8A365-6DAF-C87C-E3C0-3BA25BCEA00B}"/>
                  </a:ext>
                </a:extLst>
              </p:cNvPr>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2;p43">
                <a:extLst>
                  <a:ext uri="{FF2B5EF4-FFF2-40B4-BE49-F238E27FC236}">
                    <a16:creationId xmlns:a16="http://schemas.microsoft.com/office/drawing/2014/main" id="{DF937714-5BBB-811D-45C6-F500F8F32A4F}"/>
                  </a:ext>
                </a:extLst>
              </p:cNvPr>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3;p43">
                <a:extLst>
                  <a:ext uri="{FF2B5EF4-FFF2-40B4-BE49-F238E27FC236}">
                    <a16:creationId xmlns:a16="http://schemas.microsoft.com/office/drawing/2014/main" id="{5C8E061F-716D-4305-996A-477344FFE251}"/>
                  </a:ext>
                </a:extLst>
              </p:cNvPr>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4;p43">
                <a:extLst>
                  <a:ext uri="{FF2B5EF4-FFF2-40B4-BE49-F238E27FC236}">
                    <a16:creationId xmlns:a16="http://schemas.microsoft.com/office/drawing/2014/main" id="{1DABDACD-90EE-622C-55ED-86F5F4D8C372}"/>
                  </a:ext>
                </a:extLst>
              </p:cNvPr>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5;p43">
                <a:extLst>
                  <a:ext uri="{FF2B5EF4-FFF2-40B4-BE49-F238E27FC236}">
                    <a16:creationId xmlns:a16="http://schemas.microsoft.com/office/drawing/2014/main" id="{E123C831-20DE-A6A0-41C4-CDDC1B141D49}"/>
                  </a:ext>
                </a:extLst>
              </p:cNvPr>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6;p43">
                <a:extLst>
                  <a:ext uri="{FF2B5EF4-FFF2-40B4-BE49-F238E27FC236}">
                    <a16:creationId xmlns:a16="http://schemas.microsoft.com/office/drawing/2014/main" id="{B58DC5F0-AB13-8424-7E8D-76A553FBC6D5}"/>
                  </a:ext>
                </a:extLst>
              </p:cNvPr>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7;p43">
                <a:extLst>
                  <a:ext uri="{FF2B5EF4-FFF2-40B4-BE49-F238E27FC236}">
                    <a16:creationId xmlns:a16="http://schemas.microsoft.com/office/drawing/2014/main" id="{DB011ADC-7A12-D854-7D85-04C4D8FA1482}"/>
                  </a:ext>
                </a:extLst>
              </p:cNvPr>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508;p43">
              <a:extLst>
                <a:ext uri="{FF2B5EF4-FFF2-40B4-BE49-F238E27FC236}">
                  <a16:creationId xmlns:a16="http://schemas.microsoft.com/office/drawing/2014/main" id="{0CD387BB-AF4A-1C50-576D-8D83F05241EF}"/>
                </a:ext>
              </a:extLst>
            </p:cNvPr>
            <p:cNvGrpSpPr/>
            <p:nvPr/>
          </p:nvGrpSpPr>
          <p:grpSpPr>
            <a:xfrm>
              <a:off x="7465982" y="4231825"/>
              <a:ext cx="589927" cy="728719"/>
              <a:chOff x="9390650" y="6712225"/>
              <a:chExt cx="1002595" cy="1238475"/>
            </a:xfrm>
          </p:grpSpPr>
          <p:sp>
            <p:nvSpPr>
              <p:cNvPr id="10" name="Google Shape;1509;p43">
                <a:extLst>
                  <a:ext uri="{FF2B5EF4-FFF2-40B4-BE49-F238E27FC236}">
                    <a16:creationId xmlns:a16="http://schemas.microsoft.com/office/drawing/2014/main" id="{409655ED-6439-F071-2059-800EC12BD1A0}"/>
                  </a:ext>
                </a:extLst>
              </p:cNvPr>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0;p43">
                <a:extLst>
                  <a:ext uri="{FF2B5EF4-FFF2-40B4-BE49-F238E27FC236}">
                    <a16:creationId xmlns:a16="http://schemas.microsoft.com/office/drawing/2014/main" id="{471D111F-A16A-AE00-8FC7-40D6289BE1BB}"/>
                  </a:ext>
                </a:extLst>
              </p:cNvPr>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1;p43">
                <a:extLst>
                  <a:ext uri="{FF2B5EF4-FFF2-40B4-BE49-F238E27FC236}">
                    <a16:creationId xmlns:a16="http://schemas.microsoft.com/office/drawing/2014/main" id="{5F1643F5-0720-785C-4A5B-56E7602D250F}"/>
                  </a:ext>
                </a:extLst>
              </p:cNvPr>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2;p43">
                <a:extLst>
                  <a:ext uri="{FF2B5EF4-FFF2-40B4-BE49-F238E27FC236}">
                    <a16:creationId xmlns:a16="http://schemas.microsoft.com/office/drawing/2014/main" id="{3639139A-B861-EA32-892C-4AD5CE601BF4}"/>
                  </a:ext>
                </a:extLst>
              </p:cNvPr>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3;p43">
                <a:extLst>
                  <a:ext uri="{FF2B5EF4-FFF2-40B4-BE49-F238E27FC236}">
                    <a16:creationId xmlns:a16="http://schemas.microsoft.com/office/drawing/2014/main" id="{D615157A-1D69-6C1E-6402-5FC267503B0A}"/>
                  </a:ext>
                </a:extLst>
              </p:cNvPr>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4;p43">
                <a:extLst>
                  <a:ext uri="{FF2B5EF4-FFF2-40B4-BE49-F238E27FC236}">
                    <a16:creationId xmlns:a16="http://schemas.microsoft.com/office/drawing/2014/main" id="{D333F88A-4E6F-6D7F-E2F3-EA72D24C9EA9}"/>
                  </a:ext>
                </a:extLst>
              </p:cNvPr>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5;p43">
                <a:extLst>
                  <a:ext uri="{FF2B5EF4-FFF2-40B4-BE49-F238E27FC236}">
                    <a16:creationId xmlns:a16="http://schemas.microsoft.com/office/drawing/2014/main" id="{77828CB2-BCBA-BDF1-12CA-1C85716F93BE}"/>
                  </a:ext>
                </a:extLst>
              </p:cNvPr>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6;p43">
                <a:extLst>
                  <a:ext uri="{FF2B5EF4-FFF2-40B4-BE49-F238E27FC236}">
                    <a16:creationId xmlns:a16="http://schemas.microsoft.com/office/drawing/2014/main" id="{B1D5BFFB-313D-394E-A92B-30B5AB465795}"/>
                  </a:ext>
                </a:extLst>
              </p:cNvPr>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7;p43">
                <a:extLst>
                  <a:ext uri="{FF2B5EF4-FFF2-40B4-BE49-F238E27FC236}">
                    <a16:creationId xmlns:a16="http://schemas.microsoft.com/office/drawing/2014/main" id="{9F4FE387-23BE-F027-572E-8B4B7226F276}"/>
                  </a:ext>
                </a:extLst>
              </p:cNvPr>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8;p43">
                <a:extLst>
                  <a:ext uri="{FF2B5EF4-FFF2-40B4-BE49-F238E27FC236}">
                    <a16:creationId xmlns:a16="http://schemas.microsoft.com/office/drawing/2014/main" id="{AE2423E3-7CFF-11E3-84F9-90DFACBB5C16}"/>
                  </a:ext>
                </a:extLst>
              </p:cNvPr>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9;p43">
                <a:extLst>
                  <a:ext uri="{FF2B5EF4-FFF2-40B4-BE49-F238E27FC236}">
                    <a16:creationId xmlns:a16="http://schemas.microsoft.com/office/drawing/2014/main" id="{60CE2824-C1DB-8692-BC02-A51FB3D15EB2}"/>
                  </a:ext>
                </a:extLst>
              </p:cNvPr>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0;p43">
                <a:extLst>
                  <a:ext uri="{FF2B5EF4-FFF2-40B4-BE49-F238E27FC236}">
                    <a16:creationId xmlns:a16="http://schemas.microsoft.com/office/drawing/2014/main" id="{2B3A7226-5057-5086-AFBA-71CD65F6B16F}"/>
                  </a:ext>
                </a:extLst>
              </p:cNvPr>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1;p43">
                <a:extLst>
                  <a:ext uri="{FF2B5EF4-FFF2-40B4-BE49-F238E27FC236}">
                    <a16:creationId xmlns:a16="http://schemas.microsoft.com/office/drawing/2014/main" id="{6F60204E-6952-B48E-2825-68829FF72F9E}"/>
                  </a:ext>
                </a:extLst>
              </p:cNvPr>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2;p43">
                <a:extLst>
                  <a:ext uri="{FF2B5EF4-FFF2-40B4-BE49-F238E27FC236}">
                    <a16:creationId xmlns:a16="http://schemas.microsoft.com/office/drawing/2014/main" id="{231C3D78-408B-8A32-0E91-9DA7E281779D}"/>
                  </a:ext>
                </a:extLst>
              </p:cNvPr>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3;p43">
                <a:extLst>
                  <a:ext uri="{FF2B5EF4-FFF2-40B4-BE49-F238E27FC236}">
                    <a16:creationId xmlns:a16="http://schemas.microsoft.com/office/drawing/2014/main" id="{C6AA08DE-CD13-2A2F-24F5-D86B0228A63E}"/>
                  </a:ext>
                </a:extLst>
              </p:cNvPr>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4;p43">
                <a:extLst>
                  <a:ext uri="{FF2B5EF4-FFF2-40B4-BE49-F238E27FC236}">
                    <a16:creationId xmlns:a16="http://schemas.microsoft.com/office/drawing/2014/main" id="{ACEA2C4C-6B5D-846A-9670-CB6C3C7FD5E2}"/>
                  </a:ext>
                </a:extLst>
              </p:cNvPr>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5;p43">
                <a:extLst>
                  <a:ext uri="{FF2B5EF4-FFF2-40B4-BE49-F238E27FC236}">
                    <a16:creationId xmlns:a16="http://schemas.microsoft.com/office/drawing/2014/main" id="{A024FBF9-AC2D-A06F-D6B4-93F867D8B473}"/>
                  </a:ext>
                </a:extLst>
              </p:cNvPr>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6;p43">
                <a:extLst>
                  <a:ext uri="{FF2B5EF4-FFF2-40B4-BE49-F238E27FC236}">
                    <a16:creationId xmlns:a16="http://schemas.microsoft.com/office/drawing/2014/main" id="{73CE1460-3115-0915-16B0-1A5CD7096CDD}"/>
                  </a:ext>
                </a:extLst>
              </p:cNvPr>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527;p43">
              <a:extLst>
                <a:ext uri="{FF2B5EF4-FFF2-40B4-BE49-F238E27FC236}">
                  <a16:creationId xmlns:a16="http://schemas.microsoft.com/office/drawing/2014/main" id="{30DDCAB9-3E8B-9A4A-B85C-D0135DD1B955}"/>
                </a:ext>
              </a:extLst>
            </p:cNvPr>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28;p43">
              <a:extLst>
                <a:ext uri="{FF2B5EF4-FFF2-40B4-BE49-F238E27FC236}">
                  <a16:creationId xmlns:a16="http://schemas.microsoft.com/office/drawing/2014/main" id="{B60D5566-40F3-BB99-B73A-FDE42527AB90}"/>
                </a:ext>
              </a:extLst>
            </p:cNvPr>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294;p42">
            <a:extLst>
              <a:ext uri="{FF2B5EF4-FFF2-40B4-BE49-F238E27FC236}">
                <a16:creationId xmlns:a16="http://schemas.microsoft.com/office/drawing/2014/main" id="{84014519-1928-96D5-2448-4EA71CB8D488}"/>
              </a:ext>
            </a:extLst>
          </p:cNvPr>
          <p:cNvSpPr txBox="1">
            <a:spLocks noGrp="1"/>
          </p:cNvSpPr>
          <p:nvPr>
            <p:ph type="title"/>
          </p:nvPr>
        </p:nvSpPr>
        <p:spPr>
          <a:xfrm>
            <a:off x="2823510" y="74919"/>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CƠ SỞ LÝ THUYẾT</a:t>
            </a:r>
            <a:endParaRPr sz="2400" dirty="0">
              <a:latin typeface="Arial" panose="020B0604020202020204" pitchFamily="34" charset="0"/>
              <a:cs typeface="Arial" panose="020B0604020202020204" pitchFamily="34" charset="0"/>
            </a:endParaRPr>
          </a:p>
        </p:txBody>
      </p:sp>
      <p:sp>
        <p:nvSpPr>
          <p:cNvPr id="1280" name="Google Shape;1295;p42">
            <a:extLst>
              <a:ext uri="{FF2B5EF4-FFF2-40B4-BE49-F238E27FC236}">
                <a16:creationId xmlns:a16="http://schemas.microsoft.com/office/drawing/2014/main" id="{361A44E3-38D0-503A-8C2D-E6D6051CA109}"/>
              </a:ext>
            </a:extLst>
          </p:cNvPr>
          <p:cNvSpPr txBox="1">
            <a:spLocks noGrp="1"/>
          </p:cNvSpPr>
          <p:nvPr>
            <p:ph type="title" idx="2"/>
          </p:nvPr>
        </p:nvSpPr>
        <p:spPr>
          <a:xfrm>
            <a:off x="2191791" y="177900"/>
            <a:ext cx="685964" cy="4756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solidFill>
                  <a:schemeClr val="tx1"/>
                </a:solidFill>
              </a:rPr>
              <a:t>02</a:t>
            </a:r>
            <a:endParaRPr sz="2400" dirty="0">
              <a:solidFill>
                <a:schemeClr val="tx1"/>
              </a:solidFill>
            </a:endParaRPr>
          </a:p>
        </p:txBody>
      </p:sp>
    </p:spTree>
    <p:extLst>
      <p:ext uri="{BB962C8B-B14F-4D97-AF65-F5344CB8AC3E}">
        <p14:creationId xmlns:p14="http://schemas.microsoft.com/office/powerpoint/2010/main" val="353025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2.4 Phân vùng ảnh</a:t>
            </a:r>
          </a:p>
        </p:txBody>
      </p:sp>
      <p:sp>
        <p:nvSpPr>
          <p:cNvPr id="3" name="TextBox 2">
            <a:extLst>
              <a:ext uri="{FF2B5EF4-FFF2-40B4-BE49-F238E27FC236}">
                <a16:creationId xmlns:a16="http://schemas.microsoft.com/office/drawing/2014/main" id="{ADC28DD3-AADF-8141-3245-9DC5A1CBDD42}"/>
              </a:ext>
            </a:extLst>
          </p:cNvPr>
          <p:cNvSpPr txBox="1"/>
          <p:nvPr/>
        </p:nvSpPr>
        <p:spPr>
          <a:xfrm>
            <a:off x="902388" y="1083521"/>
            <a:ext cx="7975212" cy="3076548"/>
          </a:xfrm>
          <a:prstGeom prst="rect">
            <a:avLst/>
          </a:prstGeom>
          <a:noFill/>
        </p:spPr>
        <p:txBody>
          <a:bodyPr wrap="square" rtlCol="0">
            <a:spAutoFit/>
          </a:bodyPr>
          <a:lstStyle/>
          <a:p>
            <a:pPr algn="just">
              <a:lnSpc>
                <a:spcPct val="150000"/>
              </a:lnSpc>
            </a:pPr>
            <a:r>
              <a:rPr lang="vi-VN" sz="2200" dirty="0"/>
              <a:t>      Phân vùng ảnh (Image segmentation) là một phương pháp mà trong đó, hình ảnh kỹ thuật số được chia thành nhiều nhóm con khác nhau.</a:t>
            </a:r>
          </a:p>
          <a:p>
            <a:pPr algn="just">
              <a:lnSpc>
                <a:spcPct val="150000"/>
              </a:lnSpc>
            </a:pPr>
            <a:r>
              <a:rPr lang="vi-VN" sz="2200" dirty="0"/>
              <a:t>      Mục tiêu của phân vùng ảnh là làm giảm độ phức tạp của hình ảnh, giúp cho quá trình xử lý hoặc phân tích hình ảnh sau đó trở nên đơn giản hơn.</a:t>
            </a:r>
            <a:r>
              <a:rPr lang="en-VN" sz="2200" dirty="0"/>
              <a:t> </a:t>
            </a:r>
          </a:p>
        </p:txBody>
      </p:sp>
      <p:grpSp>
        <p:nvGrpSpPr>
          <p:cNvPr id="5" name="Google Shape;1475;p43">
            <a:extLst>
              <a:ext uri="{FF2B5EF4-FFF2-40B4-BE49-F238E27FC236}">
                <a16:creationId xmlns:a16="http://schemas.microsoft.com/office/drawing/2014/main" id="{03266D88-6B5C-EED8-FDA1-BF7160B8BAC0}"/>
              </a:ext>
            </a:extLst>
          </p:cNvPr>
          <p:cNvGrpSpPr/>
          <p:nvPr/>
        </p:nvGrpSpPr>
        <p:grpSpPr>
          <a:xfrm>
            <a:off x="7574400" y="3196800"/>
            <a:ext cx="1107193" cy="1763744"/>
            <a:chOff x="7465982" y="2633329"/>
            <a:chExt cx="1215611" cy="2327215"/>
          </a:xfrm>
        </p:grpSpPr>
        <p:grpSp>
          <p:nvGrpSpPr>
            <p:cNvPr id="6" name="Google Shape;1476;p43">
              <a:extLst>
                <a:ext uri="{FF2B5EF4-FFF2-40B4-BE49-F238E27FC236}">
                  <a16:creationId xmlns:a16="http://schemas.microsoft.com/office/drawing/2014/main" id="{728AD238-CFD4-8A05-3D4D-1B6206A91E93}"/>
                </a:ext>
              </a:extLst>
            </p:cNvPr>
            <p:cNvGrpSpPr/>
            <p:nvPr/>
          </p:nvGrpSpPr>
          <p:grpSpPr>
            <a:xfrm>
              <a:off x="7811976" y="3402036"/>
              <a:ext cx="869617" cy="1442077"/>
              <a:chOff x="12574044" y="6091008"/>
              <a:chExt cx="1030597" cy="1709027"/>
            </a:xfrm>
          </p:grpSpPr>
          <p:sp>
            <p:nvSpPr>
              <p:cNvPr id="28" name="Google Shape;1477;p43">
                <a:extLst>
                  <a:ext uri="{FF2B5EF4-FFF2-40B4-BE49-F238E27FC236}">
                    <a16:creationId xmlns:a16="http://schemas.microsoft.com/office/drawing/2014/main" id="{DCE2E57C-AF78-4B68-1D51-F33F8A7110D1}"/>
                  </a:ext>
                </a:extLst>
              </p:cNvPr>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8;p43">
                <a:extLst>
                  <a:ext uri="{FF2B5EF4-FFF2-40B4-BE49-F238E27FC236}">
                    <a16:creationId xmlns:a16="http://schemas.microsoft.com/office/drawing/2014/main" id="{37A275C1-6C4B-D5F7-2ABD-FC023C9961DE}"/>
                  </a:ext>
                </a:extLst>
              </p:cNvPr>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9;p43">
                <a:extLst>
                  <a:ext uri="{FF2B5EF4-FFF2-40B4-BE49-F238E27FC236}">
                    <a16:creationId xmlns:a16="http://schemas.microsoft.com/office/drawing/2014/main" id="{A2F3D084-4B4D-84FE-9740-95EE04B4A428}"/>
                  </a:ext>
                </a:extLst>
              </p:cNvPr>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0;p43">
                <a:extLst>
                  <a:ext uri="{FF2B5EF4-FFF2-40B4-BE49-F238E27FC236}">
                    <a16:creationId xmlns:a16="http://schemas.microsoft.com/office/drawing/2014/main" id="{B518FDB7-4AA5-27DE-87A7-C75C65203C3E}"/>
                  </a:ext>
                </a:extLst>
              </p:cNvPr>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1;p43">
                <a:extLst>
                  <a:ext uri="{FF2B5EF4-FFF2-40B4-BE49-F238E27FC236}">
                    <a16:creationId xmlns:a16="http://schemas.microsoft.com/office/drawing/2014/main" id="{520D468E-BCB0-E435-6FAE-79601AF9D9F9}"/>
                  </a:ext>
                </a:extLst>
              </p:cNvPr>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2;p43">
                <a:extLst>
                  <a:ext uri="{FF2B5EF4-FFF2-40B4-BE49-F238E27FC236}">
                    <a16:creationId xmlns:a16="http://schemas.microsoft.com/office/drawing/2014/main" id="{B14C641C-3F8B-DA77-717E-391C1C3F8A29}"/>
                  </a:ext>
                </a:extLst>
              </p:cNvPr>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3;p43">
                <a:extLst>
                  <a:ext uri="{FF2B5EF4-FFF2-40B4-BE49-F238E27FC236}">
                    <a16:creationId xmlns:a16="http://schemas.microsoft.com/office/drawing/2014/main" id="{D53C6D2C-9DD5-51D8-F2C5-1978B9552FED}"/>
                  </a:ext>
                </a:extLst>
              </p:cNvPr>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4;p43">
                <a:extLst>
                  <a:ext uri="{FF2B5EF4-FFF2-40B4-BE49-F238E27FC236}">
                    <a16:creationId xmlns:a16="http://schemas.microsoft.com/office/drawing/2014/main" id="{99C50ECC-D110-80EF-9ACD-C301F61DE3A1}"/>
                  </a:ext>
                </a:extLst>
              </p:cNvPr>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5;p43">
                <a:extLst>
                  <a:ext uri="{FF2B5EF4-FFF2-40B4-BE49-F238E27FC236}">
                    <a16:creationId xmlns:a16="http://schemas.microsoft.com/office/drawing/2014/main" id="{4FDA4683-BDAC-94B6-4513-EE6899B41FD6}"/>
                  </a:ext>
                </a:extLst>
              </p:cNvPr>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6;p43">
                <a:extLst>
                  <a:ext uri="{FF2B5EF4-FFF2-40B4-BE49-F238E27FC236}">
                    <a16:creationId xmlns:a16="http://schemas.microsoft.com/office/drawing/2014/main" id="{2ACB8AEB-4726-EEC2-0594-8F658EEE3E79}"/>
                  </a:ext>
                </a:extLst>
              </p:cNvPr>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7;p43">
                <a:extLst>
                  <a:ext uri="{FF2B5EF4-FFF2-40B4-BE49-F238E27FC236}">
                    <a16:creationId xmlns:a16="http://schemas.microsoft.com/office/drawing/2014/main" id="{F5A741A7-67EA-943D-03A2-931C6EE5AC35}"/>
                  </a:ext>
                </a:extLst>
              </p:cNvPr>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88;p43">
                <a:extLst>
                  <a:ext uri="{FF2B5EF4-FFF2-40B4-BE49-F238E27FC236}">
                    <a16:creationId xmlns:a16="http://schemas.microsoft.com/office/drawing/2014/main" id="{CDB53955-F79D-59D4-6CE5-2A0629727C7A}"/>
                  </a:ext>
                </a:extLst>
              </p:cNvPr>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89;p43">
                <a:extLst>
                  <a:ext uri="{FF2B5EF4-FFF2-40B4-BE49-F238E27FC236}">
                    <a16:creationId xmlns:a16="http://schemas.microsoft.com/office/drawing/2014/main" id="{585F4C0C-3404-EC9B-97C8-8A67E15DC97F}"/>
                  </a:ext>
                </a:extLst>
              </p:cNvPr>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0;p43">
                <a:extLst>
                  <a:ext uri="{FF2B5EF4-FFF2-40B4-BE49-F238E27FC236}">
                    <a16:creationId xmlns:a16="http://schemas.microsoft.com/office/drawing/2014/main" id="{67E3C334-08EF-2D58-75AA-F19F1416E5BA}"/>
                  </a:ext>
                </a:extLst>
              </p:cNvPr>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1;p43">
                <a:extLst>
                  <a:ext uri="{FF2B5EF4-FFF2-40B4-BE49-F238E27FC236}">
                    <a16:creationId xmlns:a16="http://schemas.microsoft.com/office/drawing/2014/main" id="{0E9391F8-9309-D26A-6423-BC9625269914}"/>
                  </a:ext>
                </a:extLst>
              </p:cNvPr>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2;p43">
                <a:extLst>
                  <a:ext uri="{FF2B5EF4-FFF2-40B4-BE49-F238E27FC236}">
                    <a16:creationId xmlns:a16="http://schemas.microsoft.com/office/drawing/2014/main" id="{EE993ED9-14F3-2850-35B4-72696D9B6136}"/>
                  </a:ext>
                </a:extLst>
              </p:cNvPr>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3;p43">
                <a:extLst>
                  <a:ext uri="{FF2B5EF4-FFF2-40B4-BE49-F238E27FC236}">
                    <a16:creationId xmlns:a16="http://schemas.microsoft.com/office/drawing/2014/main" id="{87FA4609-0575-1378-5DF7-EC1EC4825E67}"/>
                  </a:ext>
                </a:extLst>
              </p:cNvPr>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4;p43">
                <a:extLst>
                  <a:ext uri="{FF2B5EF4-FFF2-40B4-BE49-F238E27FC236}">
                    <a16:creationId xmlns:a16="http://schemas.microsoft.com/office/drawing/2014/main" id="{56042C95-E495-CDD8-E5E8-B7BF9A268706}"/>
                  </a:ext>
                </a:extLst>
              </p:cNvPr>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5;p43">
                <a:extLst>
                  <a:ext uri="{FF2B5EF4-FFF2-40B4-BE49-F238E27FC236}">
                    <a16:creationId xmlns:a16="http://schemas.microsoft.com/office/drawing/2014/main" id="{FBBF7A04-AF60-AB80-DFDB-8C991060B1EC}"/>
                  </a:ext>
                </a:extLst>
              </p:cNvPr>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6;p43">
                <a:extLst>
                  <a:ext uri="{FF2B5EF4-FFF2-40B4-BE49-F238E27FC236}">
                    <a16:creationId xmlns:a16="http://schemas.microsoft.com/office/drawing/2014/main" id="{88C2D808-BF57-485F-8B99-F7C3FAC9FF24}"/>
                  </a:ext>
                </a:extLst>
              </p:cNvPr>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7;p43">
                <a:extLst>
                  <a:ext uri="{FF2B5EF4-FFF2-40B4-BE49-F238E27FC236}">
                    <a16:creationId xmlns:a16="http://schemas.microsoft.com/office/drawing/2014/main" id="{4DD729BA-42A7-C737-F909-239610735510}"/>
                  </a:ext>
                </a:extLst>
              </p:cNvPr>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98;p43">
                <a:extLst>
                  <a:ext uri="{FF2B5EF4-FFF2-40B4-BE49-F238E27FC236}">
                    <a16:creationId xmlns:a16="http://schemas.microsoft.com/office/drawing/2014/main" id="{CA1BEB07-F4AE-B0A1-FAE3-77D03DF7960D}"/>
                  </a:ext>
                </a:extLst>
              </p:cNvPr>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99;p43">
                <a:extLst>
                  <a:ext uri="{FF2B5EF4-FFF2-40B4-BE49-F238E27FC236}">
                    <a16:creationId xmlns:a16="http://schemas.microsoft.com/office/drawing/2014/main" id="{69A2E172-C5B9-7AD7-5D3A-B873A3DB5BE3}"/>
                  </a:ext>
                </a:extLst>
              </p:cNvPr>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0;p43">
                <a:extLst>
                  <a:ext uri="{FF2B5EF4-FFF2-40B4-BE49-F238E27FC236}">
                    <a16:creationId xmlns:a16="http://schemas.microsoft.com/office/drawing/2014/main" id="{61D30CC5-DA4A-2DE9-1018-526B40049417}"/>
                  </a:ext>
                </a:extLst>
              </p:cNvPr>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1;p43">
                <a:extLst>
                  <a:ext uri="{FF2B5EF4-FFF2-40B4-BE49-F238E27FC236}">
                    <a16:creationId xmlns:a16="http://schemas.microsoft.com/office/drawing/2014/main" id="{8BA8A365-6DAF-C87C-E3C0-3BA25BCEA00B}"/>
                  </a:ext>
                </a:extLst>
              </p:cNvPr>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2;p43">
                <a:extLst>
                  <a:ext uri="{FF2B5EF4-FFF2-40B4-BE49-F238E27FC236}">
                    <a16:creationId xmlns:a16="http://schemas.microsoft.com/office/drawing/2014/main" id="{DF937714-5BBB-811D-45C6-F500F8F32A4F}"/>
                  </a:ext>
                </a:extLst>
              </p:cNvPr>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3;p43">
                <a:extLst>
                  <a:ext uri="{FF2B5EF4-FFF2-40B4-BE49-F238E27FC236}">
                    <a16:creationId xmlns:a16="http://schemas.microsoft.com/office/drawing/2014/main" id="{5C8E061F-716D-4305-996A-477344FFE251}"/>
                  </a:ext>
                </a:extLst>
              </p:cNvPr>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4;p43">
                <a:extLst>
                  <a:ext uri="{FF2B5EF4-FFF2-40B4-BE49-F238E27FC236}">
                    <a16:creationId xmlns:a16="http://schemas.microsoft.com/office/drawing/2014/main" id="{1DABDACD-90EE-622C-55ED-86F5F4D8C372}"/>
                  </a:ext>
                </a:extLst>
              </p:cNvPr>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5;p43">
                <a:extLst>
                  <a:ext uri="{FF2B5EF4-FFF2-40B4-BE49-F238E27FC236}">
                    <a16:creationId xmlns:a16="http://schemas.microsoft.com/office/drawing/2014/main" id="{E123C831-20DE-A6A0-41C4-CDDC1B141D49}"/>
                  </a:ext>
                </a:extLst>
              </p:cNvPr>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6;p43">
                <a:extLst>
                  <a:ext uri="{FF2B5EF4-FFF2-40B4-BE49-F238E27FC236}">
                    <a16:creationId xmlns:a16="http://schemas.microsoft.com/office/drawing/2014/main" id="{B58DC5F0-AB13-8424-7E8D-76A553FBC6D5}"/>
                  </a:ext>
                </a:extLst>
              </p:cNvPr>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7;p43">
                <a:extLst>
                  <a:ext uri="{FF2B5EF4-FFF2-40B4-BE49-F238E27FC236}">
                    <a16:creationId xmlns:a16="http://schemas.microsoft.com/office/drawing/2014/main" id="{DB011ADC-7A12-D854-7D85-04C4D8FA1482}"/>
                  </a:ext>
                </a:extLst>
              </p:cNvPr>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508;p43">
              <a:extLst>
                <a:ext uri="{FF2B5EF4-FFF2-40B4-BE49-F238E27FC236}">
                  <a16:creationId xmlns:a16="http://schemas.microsoft.com/office/drawing/2014/main" id="{0CD387BB-AF4A-1C50-576D-8D83F05241EF}"/>
                </a:ext>
              </a:extLst>
            </p:cNvPr>
            <p:cNvGrpSpPr/>
            <p:nvPr/>
          </p:nvGrpSpPr>
          <p:grpSpPr>
            <a:xfrm>
              <a:off x="7465982" y="4231825"/>
              <a:ext cx="589927" cy="728719"/>
              <a:chOff x="9390650" y="6712225"/>
              <a:chExt cx="1002595" cy="1238475"/>
            </a:xfrm>
          </p:grpSpPr>
          <p:sp>
            <p:nvSpPr>
              <p:cNvPr id="10" name="Google Shape;1509;p43">
                <a:extLst>
                  <a:ext uri="{FF2B5EF4-FFF2-40B4-BE49-F238E27FC236}">
                    <a16:creationId xmlns:a16="http://schemas.microsoft.com/office/drawing/2014/main" id="{409655ED-6439-F071-2059-800EC12BD1A0}"/>
                  </a:ext>
                </a:extLst>
              </p:cNvPr>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0;p43">
                <a:extLst>
                  <a:ext uri="{FF2B5EF4-FFF2-40B4-BE49-F238E27FC236}">
                    <a16:creationId xmlns:a16="http://schemas.microsoft.com/office/drawing/2014/main" id="{471D111F-A16A-AE00-8FC7-40D6289BE1BB}"/>
                  </a:ext>
                </a:extLst>
              </p:cNvPr>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1;p43">
                <a:extLst>
                  <a:ext uri="{FF2B5EF4-FFF2-40B4-BE49-F238E27FC236}">
                    <a16:creationId xmlns:a16="http://schemas.microsoft.com/office/drawing/2014/main" id="{5F1643F5-0720-785C-4A5B-56E7602D250F}"/>
                  </a:ext>
                </a:extLst>
              </p:cNvPr>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2;p43">
                <a:extLst>
                  <a:ext uri="{FF2B5EF4-FFF2-40B4-BE49-F238E27FC236}">
                    <a16:creationId xmlns:a16="http://schemas.microsoft.com/office/drawing/2014/main" id="{3639139A-B861-EA32-892C-4AD5CE601BF4}"/>
                  </a:ext>
                </a:extLst>
              </p:cNvPr>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3;p43">
                <a:extLst>
                  <a:ext uri="{FF2B5EF4-FFF2-40B4-BE49-F238E27FC236}">
                    <a16:creationId xmlns:a16="http://schemas.microsoft.com/office/drawing/2014/main" id="{D615157A-1D69-6C1E-6402-5FC267503B0A}"/>
                  </a:ext>
                </a:extLst>
              </p:cNvPr>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4;p43">
                <a:extLst>
                  <a:ext uri="{FF2B5EF4-FFF2-40B4-BE49-F238E27FC236}">
                    <a16:creationId xmlns:a16="http://schemas.microsoft.com/office/drawing/2014/main" id="{D333F88A-4E6F-6D7F-E2F3-EA72D24C9EA9}"/>
                  </a:ext>
                </a:extLst>
              </p:cNvPr>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5;p43">
                <a:extLst>
                  <a:ext uri="{FF2B5EF4-FFF2-40B4-BE49-F238E27FC236}">
                    <a16:creationId xmlns:a16="http://schemas.microsoft.com/office/drawing/2014/main" id="{77828CB2-BCBA-BDF1-12CA-1C85716F93BE}"/>
                  </a:ext>
                </a:extLst>
              </p:cNvPr>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6;p43">
                <a:extLst>
                  <a:ext uri="{FF2B5EF4-FFF2-40B4-BE49-F238E27FC236}">
                    <a16:creationId xmlns:a16="http://schemas.microsoft.com/office/drawing/2014/main" id="{B1D5BFFB-313D-394E-A92B-30B5AB465795}"/>
                  </a:ext>
                </a:extLst>
              </p:cNvPr>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7;p43">
                <a:extLst>
                  <a:ext uri="{FF2B5EF4-FFF2-40B4-BE49-F238E27FC236}">
                    <a16:creationId xmlns:a16="http://schemas.microsoft.com/office/drawing/2014/main" id="{9F4FE387-23BE-F027-572E-8B4B7226F276}"/>
                  </a:ext>
                </a:extLst>
              </p:cNvPr>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8;p43">
                <a:extLst>
                  <a:ext uri="{FF2B5EF4-FFF2-40B4-BE49-F238E27FC236}">
                    <a16:creationId xmlns:a16="http://schemas.microsoft.com/office/drawing/2014/main" id="{AE2423E3-7CFF-11E3-84F9-90DFACBB5C16}"/>
                  </a:ext>
                </a:extLst>
              </p:cNvPr>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9;p43">
                <a:extLst>
                  <a:ext uri="{FF2B5EF4-FFF2-40B4-BE49-F238E27FC236}">
                    <a16:creationId xmlns:a16="http://schemas.microsoft.com/office/drawing/2014/main" id="{60CE2824-C1DB-8692-BC02-A51FB3D15EB2}"/>
                  </a:ext>
                </a:extLst>
              </p:cNvPr>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0;p43">
                <a:extLst>
                  <a:ext uri="{FF2B5EF4-FFF2-40B4-BE49-F238E27FC236}">
                    <a16:creationId xmlns:a16="http://schemas.microsoft.com/office/drawing/2014/main" id="{2B3A7226-5057-5086-AFBA-71CD65F6B16F}"/>
                  </a:ext>
                </a:extLst>
              </p:cNvPr>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1;p43">
                <a:extLst>
                  <a:ext uri="{FF2B5EF4-FFF2-40B4-BE49-F238E27FC236}">
                    <a16:creationId xmlns:a16="http://schemas.microsoft.com/office/drawing/2014/main" id="{6F60204E-6952-B48E-2825-68829FF72F9E}"/>
                  </a:ext>
                </a:extLst>
              </p:cNvPr>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2;p43">
                <a:extLst>
                  <a:ext uri="{FF2B5EF4-FFF2-40B4-BE49-F238E27FC236}">
                    <a16:creationId xmlns:a16="http://schemas.microsoft.com/office/drawing/2014/main" id="{231C3D78-408B-8A32-0E91-9DA7E281779D}"/>
                  </a:ext>
                </a:extLst>
              </p:cNvPr>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3;p43">
                <a:extLst>
                  <a:ext uri="{FF2B5EF4-FFF2-40B4-BE49-F238E27FC236}">
                    <a16:creationId xmlns:a16="http://schemas.microsoft.com/office/drawing/2014/main" id="{C6AA08DE-CD13-2A2F-24F5-D86B0228A63E}"/>
                  </a:ext>
                </a:extLst>
              </p:cNvPr>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4;p43">
                <a:extLst>
                  <a:ext uri="{FF2B5EF4-FFF2-40B4-BE49-F238E27FC236}">
                    <a16:creationId xmlns:a16="http://schemas.microsoft.com/office/drawing/2014/main" id="{ACEA2C4C-6B5D-846A-9670-CB6C3C7FD5E2}"/>
                  </a:ext>
                </a:extLst>
              </p:cNvPr>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5;p43">
                <a:extLst>
                  <a:ext uri="{FF2B5EF4-FFF2-40B4-BE49-F238E27FC236}">
                    <a16:creationId xmlns:a16="http://schemas.microsoft.com/office/drawing/2014/main" id="{A024FBF9-AC2D-A06F-D6B4-93F867D8B473}"/>
                  </a:ext>
                </a:extLst>
              </p:cNvPr>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6;p43">
                <a:extLst>
                  <a:ext uri="{FF2B5EF4-FFF2-40B4-BE49-F238E27FC236}">
                    <a16:creationId xmlns:a16="http://schemas.microsoft.com/office/drawing/2014/main" id="{73CE1460-3115-0915-16B0-1A5CD7096CDD}"/>
                  </a:ext>
                </a:extLst>
              </p:cNvPr>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527;p43">
              <a:extLst>
                <a:ext uri="{FF2B5EF4-FFF2-40B4-BE49-F238E27FC236}">
                  <a16:creationId xmlns:a16="http://schemas.microsoft.com/office/drawing/2014/main" id="{30DDCAB9-3E8B-9A4A-B85C-D0135DD1B955}"/>
                </a:ext>
              </a:extLst>
            </p:cNvPr>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28;p43">
              <a:extLst>
                <a:ext uri="{FF2B5EF4-FFF2-40B4-BE49-F238E27FC236}">
                  <a16:creationId xmlns:a16="http://schemas.microsoft.com/office/drawing/2014/main" id="{B60D5566-40F3-BB99-B73A-FDE42527AB90}"/>
                </a:ext>
              </a:extLst>
            </p:cNvPr>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294;p42">
            <a:extLst>
              <a:ext uri="{FF2B5EF4-FFF2-40B4-BE49-F238E27FC236}">
                <a16:creationId xmlns:a16="http://schemas.microsoft.com/office/drawing/2014/main" id="{8A58E994-A0A8-60C1-9C38-595C1D4799CB}"/>
              </a:ext>
            </a:extLst>
          </p:cNvPr>
          <p:cNvSpPr txBox="1">
            <a:spLocks noGrp="1"/>
          </p:cNvSpPr>
          <p:nvPr>
            <p:ph type="title"/>
          </p:nvPr>
        </p:nvSpPr>
        <p:spPr>
          <a:xfrm>
            <a:off x="2823510" y="74919"/>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CƠ SỞ LÝ THUYẾT</a:t>
            </a:r>
            <a:endParaRPr sz="2400" dirty="0">
              <a:latin typeface="Arial" panose="020B0604020202020204" pitchFamily="34" charset="0"/>
              <a:cs typeface="Arial" panose="020B0604020202020204" pitchFamily="34" charset="0"/>
            </a:endParaRPr>
          </a:p>
        </p:txBody>
      </p:sp>
      <p:sp>
        <p:nvSpPr>
          <p:cNvPr id="1280" name="Google Shape;1295;p42">
            <a:extLst>
              <a:ext uri="{FF2B5EF4-FFF2-40B4-BE49-F238E27FC236}">
                <a16:creationId xmlns:a16="http://schemas.microsoft.com/office/drawing/2014/main" id="{50872E26-230C-622E-9A31-07FDD71A068E}"/>
              </a:ext>
            </a:extLst>
          </p:cNvPr>
          <p:cNvSpPr txBox="1">
            <a:spLocks noGrp="1"/>
          </p:cNvSpPr>
          <p:nvPr>
            <p:ph type="title" idx="2"/>
          </p:nvPr>
        </p:nvSpPr>
        <p:spPr>
          <a:xfrm>
            <a:off x="2191791" y="177900"/>
            <a:ext cx="685964" cy="4756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solidFill>
                  <a:schemeClr val="tx1"/>
                </a:solidFill>
              </a:rPr>
              <a:t>02</a:t>
            </a:r>
            <a:endParaRPr sz="2400" dirty="0">
              <a:solidFill>
                <a:schemeClr val="tx1"/>
              </a:solidFill>
            </a:endParaRPr>
          </a:p>
        </p:txBody>
      </p:sp>
    </p:spTree>
    <p:extLst>
      <p:ext uri="{BB962C8B-B14F-4D97-AF65-F5344CB8AC3E}">
        <p14:creationId xmlns:p14="http://schemas.microsoft.com/office/powerpoint/2010/main" val="247062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2" name="TextBox 1">
            <a:extLst>
              <a:ext uri="{FF2B5EF4-FFF2-40B4-BE49-F238E27FC236}">
                <a16:creationId xmlns:a16="http://schemas.microsoft.com/office/drawing/2014/main" id="{B34B9247-C85C-E4E6-37AD-06371134003E}"/>
              </a:ext>
            </a:extLst>
          </p:cNvPr>
          <p:cNvSpPr txBox="1"/>
          <p:nvPr/>
        </p:nvSpPr>
        <p:spPr>
          <a:xfrm>
            <a:off x="902388" y="607879"/>
            <a:ext cx="5743211" cy="430887"/>
          </a:xfrm>
          <a:prstGeom prst="rect">
            <a:avLst/>
          </a:prstGeom>
          <a:noFill/>
        </p:spPr>
        <p:txBody>
          <a:bodyPr wrap="square" rtlCol="0">
            <a:spAutoFit/>
          </a:bodyPr>
          <a:lstStyle/>
          <a:p>
            <a:r>
              <a:rPr lang="en-VN" sz="2200" b="1" dirty="0"/>
              <a:t>2.4 Phân vùng ảnh</a:t>
            </a:r>
          </a:p>
        </p:txBody>
      </p:sp>
      <p:grpSp>
        <p:nvGrpSpPr>
          <p:cNvPr id="5" name="Google Shape;1475;p43">
            <a:extLst>
              <a:ext uri="{FF2B5EF4-FFF2-40B4-BE49-F238E27FC236}">
                <a16:creationId xmlns:a16="http://schemas.microsoft.com/office/drawing/2014/main" id="{03266D88-6B5C-EED8-FDA1-BF7160B8BAC0}"/>
              </a:ext>
            </a:extLst>
          </p:cNvPr>
          <p:cNvGrpSpPr/>
          <p:nvPr/>
        </p:nvGrpSpPr>
        <p:grpSpPr>
          <a:xfrm>
            <a:off x="7465982" y="2633329"/>
            <a:ext cx="1215611" cy="2327215"/>
            <a:chOff x="7465982" y="2633329"/>
            <a:chExt cx="1215611" cy="2327215"/>
          </a:xfrm>
        </p:grpSpPr>
        <p:grpSp>
          <p:nvGrpSpPr>
            <p:cNvPr id="6" name="Google Shape;1476;p43">
              <a:extLst>
                <a:ext uri="{FF2B5EF4-FFF2-40B4-BE49-F238E27FC236}">
                  <a16:creationId xmlns:a16="http://schemas.microsoft.com/office/drawing/2014/main" id="{728AD238-CFD4-8A05-3D4D-1B6206A91E93}"/>
                </a:ext>
              </a:extLst>
            </p:cNvPr>
            <p:cNvGrpSpPr/>
            <p:nvPr/>
          </p:nvGrpSpPr>
          <p:grpSpPr>
            <a:xfrm>
              <a:off x="7811976" y="3402036"/>
              <a:ext cx="869617" cy="1442077"/>
              <a:chOff x="12574044" y="6091008"/>
              <a:chExt cx="1030597" cy="1709027"/>
            </a:xfrm>
          </p:grpSpPr>
          <p:sp>
            <p:nvSpPr>
              <p:cNvPr id="28" name="Google Shape;1477;p43">
                <a:extLst>
                  <a:ext uri="{FF2B5EF4-FFF2-40B4-BE49-F238E27FC236}">
                    <a16:creationId xmlns:a16="http://schemas.microsoft.com/office/drawing/2014/main" id="{DCE2E57C-AF78-4B68-1D51-F33F8A7110D1}"/>
                  </a:ext>
                </a:extLst>
              </p:cNvPr>
              <p:cNvSpPr/>
              <p:nvPr/>
            </p:nvSpPr>
            <p:spPr>
              <a:xfrm>
                <a:off x="12954810" y="6716486"/>
                <a:ext cx="172882" cy="440115"/>
              </a:xfrm>
              <a:custGeom>
                <a:avLst/>
                <a:gdLst/>
                <a:ahLst/>
                <a:cxnLst/>
                <a:rect l="l" t="t" r="r" b="b"/>
                <a:pathLst>
                  <a:path w="568" h="1446" extrusionOk="0">
                    <a:moveTo>
                      <a:pt x="0" y="0"/>
                    </a:moveTo>
                    <a:lnTo>
                      <a:pt x="0" y="123"/>
                    </a:lnTo>
                    <a:lnTo>
                      <a:pt x="0" y="354"/>
                    </a:lnTo>
                    <a:cubicBezTo>
                      <a:pt x="100" y="597"/>
                      <a:pt x="157" y="813"/>
                      <a:pt x="194" y="992"/>
                    </a:cubicBezTo>
                    <a:cubicBezTo>
                      <a:pt x="201" y="1029"/>
                      <a:pt x="209" y="1058"/>
                      <a:pt x="216" y="1094"/>
                    </a:cubicBezTo>
                    <a:lnTo>
                      <a:pt x="568" y="1446"/>
                    </a:lnTo>
                    <a:lnTo>
                      <a:pt x="568" y="57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8;p43">
                <a:extLst>
                  <a:ext uri="{FF2B5EF4-FFF2-40B4-BE49-F238E27FC236}">
                    <a16:creationId xmlns:a16="http://schemas.microsoft.com/office/drawing/2014/main" id="{37A275C1-6C4B-D5F7-2ABD-FC023C9961DE}"/>
                  </a:ext>
                </a:extLst>
              </p:cNvPr>
              <p:cNvSpPr/>
              <p:nvPr/>
            </p:nvSpPr>
            <p:spPr>
              <a:xfrm>
                <a:off x="12954810" y="6469643"/>
                <a:ext cx="172882" cy="420332"/>
              </a:xfrm>
              <a:custGeom>
                <a:avLst/>
                <a:gdLst/>
                <a:ahLst/>
                <a:cxnLst/>
                <a:rect l="l" t="t" r="r" b="b"/>
                <a:pathLst>
                  <a:path w="568" h="1381" extrusionOk="0">
                    <a:moveTo>
                      <a:pt x="64" y="1"/>
                    </a:moveTo>
                    <a:cubicBezTo>
                      <a:pt x="28" y="259"/>
                      <a:pt x="7" y="539"/>
                      <a:pt x="0" y="811"/>
                    </a:cubicBezTo>
                    <a:lnTo>
                      <a:pt x="568" y="1381"/>
                    </a:lnTo>
                    <a:lnTo>
                      <a:pt x="568" y="503"/>
                    </a:ln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9;p43">
                <a:extLst>
                  <a:ext uri="{FF2B5EF4-FFF2-40B4-BE49-F238E27FC236}">
                    <a16:creationId xmlns:a16="http://schemas.microsoft.com/office/drawing/2014/main" id="{A2F3D084-4B4D-84FE-9740-95EE04B4A428}"/>
                  </a:ext>
                </a:extLst>
              </p:cNvPr>
              <p:cNvSpPr/>
              <p:nvPr/>
            </p:nvSpPr>
            <p:spPr>
              <a:xfrm>
                <a:off x="12974290" y="6248671"/>
                <a:ext cx="153402" cy="374068"/>
              </a:xfrm>
              <a:custGeom>
                <a:avLst/>
                <a:gdLst/>
                <a:ahLst/>
                <a:cxnLst/>
                <a:rect l="l" t="t" r="r" b="b"/>
                <a:pathLst>
                  <a:path w="504" h="1229" extrusionOk="0">
                    <a:moveTo>
                      <a:pt x="152" y="0"/>
                    </a:moveTo>
                    <a:cubicBezTo>
                      <a:pt x="87" y="200"/>
                      <a:pt x="36" y="452"/>
                      <a:pt x="0" y="727"/>
                    </a:cubicBezTo>
                    <a:lnTo>
                      <a:pt x="504" y="1229"/>
                    </a:lnTo>
                    <a:lnTo>
                      <a:pt x="504" y="352"/>
                    </a:lnTo>
                    <a:lnTo>
                      <a:pt x="15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0;p43">
                <a:extLst>
                  <a:ext uri="{FF2B5EF4-FFF2-40B4-BE49-F238E27FC236}">
                    <a16:creationId xmlns:a16="http://schemas.microsoft.com/office/drawing/2014/main" id="{B518FDB7-4AA5-27DE-87A7-C75C65203C3E}"/>
                  </a:ext>
                </a:extLst>
              </p:cNvPr>
              <p:cNvSpPr/>
              <p:nvPr/>
            </p:nvSpPr>
            <p:spPr>
              <a:xfrm>
                <a:off x="13020554" y="6091008"/>
                <a:ext cx="107138" cy="265104"/>
              </a:xfrm>
              <a:custGeom>
                <a:avLst/>
                <a:gdLst/>
                <a:ahLst/>
                <a:cxnLst/>
                <a:rect l="l" t="t" r="r" b="b"/>
                <a:pathLst>
                  <a:path w="352" h="871" extrusionOk="0">
                    <a:moveTo>
                      <a:pt x="352" y="1"/>
                    </a:moveTo>
                    <a:cubicBezTo>
                      <a:pt x="216" y="1"/>
                      <a:pt x="93" y="201"/>
                      <a:pt x="0" y="518"/>
                    </a:cubicBezTo>
                    <a:lnTo>
                      <a:pt x="352" y="870"/>
                    </a:lnTo>
                    <a:lnTo>
                      <a:pt x="3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1;p43">
                <a:extLst>
                  <a:ext uri="{FF2B5EF4-FFF2-40B4-BE49-F238E27FC236}">
                    <a16:creationId xmlns:a16="http://schemas.microsoft.com/office/drawing/2014/main" id="{520D468E-BCB0-E435-6FAE-79601AF9D9F9}"/>
                  </a:ext>
                </a:extLst>
              </p:cNvPr>
              <p:cNvSpPr/>
              <p:nvPr/>
            </p:nvSpPr>
            <p:spPr>
              <a:xfrm>
                <a:off x="13127387" y="6091008"/>
                <a:ext cx="107443" cy="265104"/>
              </a:xfrm>
              <a:custGeom>
                <a:avLst/>
                <a:gdLst/>
                <a:ahLst/>
                <a:cxnLst/>
                <a:rect l="l" t="t" r="r" b="b"/>
                <a:pathLst>
                  <a:path w="353" h="871" extrusionOk="0">
                    <a:moveTo>
                      <a:pt x="1" y="1"/>
                    </a:moveTo>
                    <a:lnTo>
                      <a:pt x="1" y="870"/>
                    </a:lnTo>
                    <a:lnTo>
                      <a:pt x="353" y="518"/>
                    </a:lnTo>
                    <a:cubicBezTo>
                      <a:pt x="253" y="201"/>
                      <a:pt x="1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2;p43">
                <a:extLst>
                  <a:ext uri="{FF2B5EF4-FFF2-40B4-BE49-F238E27FC236}">
                    <a16:creationId xmlns:a16="http://schemas.microsoft.com/office/drawing/2014/main" id="{B14C641C-3F8B-DA77-717E-391C1C3F8A29}"/>
                  </a:ext>
                </a:extLst>
              </p:cNvPr>
              <p:cNvSpPr/>
              <p:nvPr/>
            </p:nvSpPr>
            <p:spPr>
              <a:xfrm>
                <a:off x="13127387" y="6248671"/>
                <a:ext cx="153707" cy="374068"/>
              </a:xfrm>
              <a:custGeom>
                <a:avLst/>
                <a:gdLst/>
                <a:ahLst/>
                <a:cxnLst/>
                <a:rect l="l" t="t" r="r" b="b"/>
                <a:pathLst>
                  <a:path w="505" h="1229" extrusionOk="0">
                    <a:moveTo>
                      <a:pt x="353" y="0"/>
                    </a:moveTo>
                    <a:lnTo>
                      <a:pt x="1" y="352"/>
                    </a:lnTo>
                    <a:lnTo>
                      <a:pt x="1" y="1229"/>
                    </a:lnTo>
                    <a:lnTo>
                      <a:pt x="505" y="727"/>
                    </a:lnTo>
                    <a:cubicBezTo>
                      <a:pt x="468" y="452"/>
                      <a:pt x="418" y="200"/>
                      <a:pt x="35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83;p43">
                <a:extLst>
                  <a:ext uri="{FF2B5EF4-FFF2-40B4-BE49-F238E27FC236}">
                    <a16:creationId xmlns:a16="http://schemas.microsoft.com/office/drawing/2014/main" id="{D53C6D2C-9DD5-51D8-F2C5-1978B9552FED}"/>
                  </a:ext>
                </a:extLst>
              </p:cNvPr>
              <p:cNvSpPr/>
              <p:nvPr/>
            </p:nvSpPr>
            <p:spPr>
              <a:xfrm>
                <a:off x="13127387" y="6469643"/>
                <a:ext cx="173187" cy="420332"/>
              </a:xfrm>
              <a:custGeom>
                <a:avLst/>
                <a:gdLst/>
                <a:ahLst/>
                <a:cxnLst/>
                <a:rect l="l" t="t" r="r" b="b"/>
                <a:pathLst>
                  <a:path w="569" h="1381" extrusionOk="0">
                    <a:moveTo>
                      <a:pt x="505" y="1"/>
                    </a:moveTo>
                    <a:lnTo>
                      <a:pt x="1" y="503"/>
                    </a:lnTo>
                    <a:lnTo>
                      <a:pt x="1" y="1381"/>
                    </a:lnTo>
                    <a:lnTo>
                      <a:pt x="569" y="811"/>
                    </a:lnTo>
                    <a:cubicBezTo>
                      <a:pt x="562" y="539"/>
                      <a:pt x="539" y="259"/>
                      <a:pt x="5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84;p43">
                <a:extLst>
                  <a:ext uri="{FF2B5EF4-FFF2-40B4-BE49-F238E27FC236}">
                    <a16:creationId xmlns:a16="http://schemas.microsoft.com/office/drawing/2014/main" id="{99C50ECC-D110-80EF-9ACD-C301F61DE3A1}"/>
                  </a:ext>
                </a:extLst>
              </p:cNvPr>
              <p:cNvSpPr/>
              <p:nvPr/>
            </p:nvSpPr>
            <p:spPr>
              <a:xfrm>
                <a:off x="13127387" y="6716486"/>
                <a:ext cx="173187" cy="440115"/>
              </a:xfrm>
              <a:custGeom>
                <a:avLst/>
                <a:gdLst/>
                <a:ahLst/>
                <a:cxnLst/>
                <a:rect l="l" t="t" r="r" b="b"/>
                <a:pathLst>
                  <a:path w="569" h="1446" extrusionOk="0">
                    <a:moveTo>
                      <a:pt x="569" y="0"/>
                    </a:moveTo>
                    <a:lnTo>
                      <a:pt x="1" y="570"/>
                    </a:lnTo>
                    <a:lnTo>
                      <a:pt x="1" y="1446"/>
                    </a:lnTo>
                    <a:lnTo>
                      <a:pt x="260" y="1187"/>
                    </a:lnTo>
                    <a:cubicBezTo>
                      <a:pt x="260" y="1165"/>
                      <a:pt x="267" y="1137"/>
                      <a:pt x="274" y="1115"/>
                    </a:cubicBezTo>
                    <a:cubicBezTo>
                      <a:pt x="303" y="949"/>
                      <a:pt x="360" y="763"/>
                      <a:pt x="439" y="554"/>
                    </a:cubicBezTo>
                    <a:cubicBezTo>
                      <a:pt x="453" y="527"/>
                      <a:pt x="462" y="497"/>
                      <a:pt x="475" y="468"/>
                    </a:cubicBezTo>
                    <a:cubicBezTo>
                      <a:pt x="505" y="404"/>
                      <a:pt x="532" y="332"/>
                      <a:pt x="569" y="268"/>
                    </a:cubicBezTo>
                    <a:lnTo>
                      <a:pt x="569" y="123"/>
                    </a:lnTo>
                    <a:lnTo>
                      <a:pt x="56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85;p43">
                <a:extLst>
                  <a:ext uri="{FF2B5EF4-FFF2-40B4-BE49-F238E27FC236}">
                    <a16:creationId xmlns:a16="http://schemas.microsoft.com/office/drawing/2014/main" id="{4FDA4683-BDAC-94B6-4513-EE6899B41FD6}"/>
                  </a:ext>
                </a:extLst>
              </p:cNvPr>
              <p:cNvSpPr/>
              <p:nvPr/>
            </p:nvSpPr>
            <p:spPr>
              <a:xfrm>
                <a:off x="13127387" y="7077771"/>
                <a:ext cx="79136" cy="90093"/>
              </a:xfrm>
              <a:custGeom>
                <a:avLst/>
                <a:gdLst/>
                <a:ahLst/>
                <a:cxnLst/>
                <a:rect l="l" t="t" r="r" b="b"/>
                <a:pathLst>
                  <a:path w="260" h="296" extrusionOk="0">
                    <a:moveTo>
                      <a:pt x="260" y="0"/>
                    </a:moveTo>
                    <a:lnTo>
                      <a:pt x="1" y="259"/>
                    </a:lnTo>
                    <a:lnTo>
                      <a:pt x="1" y="295"/>
                    </a:lnTo>
                    <a:lnTo>
                      <a:pt x="246" y="295"/>
                    </a:lnTo>
                    <a:cubicBezTo>
                      <a:pt x="237" y="216"/>
                      <a:pt x="237" y="116"/>
                      <a:pt x="26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86;p43">
                <a:extLst>
                  <a:ext uri="{FF2B5EF4-FFF2-40B4-BE49-F238E27FC236}">
                    <a16:creationId xmlns:a16="http://schemas.microsoft.com/office/drawing/2014/main" id="{2ACB8AEB-4726-EEC2-0594-8F658EEE3E79}"/>
                  </a:ext>
                </a:extLst>
              </p:cNvPr>
              <p:cNvSpPr/>
              <p:nvPr/>
            </p:nvSpPr>
            <p:spPr>
              <a:xfrm>
                <a:off x="13199522" y="7055552"/>
                <a:ext cx="59657" cy="112312"/>
              </a:xfrm>
              <a:custGeom>
                <a:avLst/>
                <a:gdLst/>
                <a:ahLst/>
                <a:cxnLst/>
                <a:rect l="l" t="t" r="r" b="b"/>
                <a:pathLst>
                  <a:path w="196" h="369" extrusionOk="0">
                    <a:moveTo>
                      <a:pt x="37" y="1"/>
                    </a:moveTo>
                    <a:cubicBezTo>
                      <a:pt x="30" y="23"/>
                      <a:pt x="23" y="51"/>
                      <a:pt x="23" y="73"/>
                    </a:cubicBezTo>
                    <a:cubicBezTo>
                      <a:pt x="0" y="189"/>
                      <a:pt x="0" y="289"/>
                      <a:pt x="9" y="368"/>
                    </a:cubicBezTo>
                    <a:lnTo>
                      <a:pt x="195" y="368"/>
                    </a:lnTo>
                    <a:lnTo>
                      <a:pt x="138" y="246"/>
                    </a:lnTo>
                    <a:lnTo>
                      <a:pt x="52" y="44"/>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87;p43">
                <a:extLst>
                  <a:ext uri="{FF2B5EF4-FFF2-40B4-BE49-F238E27FC236}">
                    <a16:creationId xmlns:a16="http://schemas.microsoft.com/office/drawing/2014/main" id="{F5A741A7-67EA-943D-03A2-931C6EE5AC35}"/>
                  </a:ext>
                </a:extLst>
              </p:cNvPr>
              <p:cNvSpPr/>
              <p:nvPr/>
            </p:nvSpPr>
            <p:spPr>
              <a:xfrm>
                <a:off x="12860760" y="6791056"/>
                <a:ext cx="153098" cy="376807"/>
              </a:xfrm>
              <a:custGeom>
                <a:avLst/>
                <a:gdLst/>
                <a:ahLst/>
                <a:cxnLst/>
                <a:rect l="l" t="t" r="r" b="b"/>
                <a:pathLst>
                  <a:path w="503" h="1238" extrusionOk="0">
                    <a:moveTo>
                      <a:pt x="266" y="0"/>
                    </a:moveTo>
                    <a:lnTo>
                      <a:pt x="1" y="611"/>
                    </a:lnTo>
                    <a:lnTo>
                      <a:pt x="251" y="1237"/>
                    </a:lnTo>
                    <a:lnTo>
                      <a:pt x="294" y="1237"/>
                    </a:lnTo>
                    <a:lnTo>
                      <a:pt x="432" y="928"/>
                    </a:lnTo>
                    <a:lnTo>
                      <a:pt x="482" y="806"/>
                    </a:lnTo>
                    <a:lnTo>
                      <a:pt x="503" y="747"/>
                    </a:lnTo>
                    <a:cubicBezTo>
                      <a:pt x="466" y="568"/>
                      <a:pt x="409" y="352"/>
                      <a:pt x="309" y="109"/>
                    </a:cubicBezTo>
                    <a:cubicBezTo>
                      <a:pt x="309" y="109"/>
                      <a:pt x="309" y="100"/>
                      <a:pt x="303" y="93"/>
                    </a:cubicBezTo>
                    <a:cubicBezTo>
                      <a:pt x="294" y="57"/>
                      <a:pt x="280" y="30"/>
                      <a:pt x="2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88;p43">
                <a:extLst>
                  <a:ext uri="{FF2B5EF4-FFF2-40B4-BE49-F238E27FC236}">
                    <a16:creationId xmlns:a16="http://schemas.microsoft.com/office/drawing/2014/main" id="{CDB53955-F79D-59D4-6CE5-2A0629727C7A}"/>
                  </a:ext>
                </a:extLst>
              </p:cNvPr>
              <p:cNvSpPr/>
              <p:nvPr/>
            </p:nvSpPr>
            <p:spPr>
              <a:xfrm>
                <a:off x="13020554" y="7049465"/>
                <a:ext cx="107138" cy="118399"/>
              </a:xfrm>
              <a:custGeom>
                <a:avLst/>
                <a:gdLst/>
                <a:ahLst/>
                <a:cxnLst/>
                <a:rect l="l" t="t" r="r" b="b"/>
                <a:pathLst>
                  <a:path w="352" h="389" extrusionOk="0">
                    <a:moveTo>
                      <a:pt x="0" y="0"/>
                    </a:moveTo>
                    <a:lnTo>
                      <a:pt x="0" y="0"/>
                    </a:lnTo>
                    <a:cubicBezTo>
                      <a:pt x="14" y="129"/>
                      <a:pt x="21" y="243"/>
                      <a:pt x="7" y="338"/>
                    </a:cubicBezTo>
                    <a:cubicBezTo>
                      <a:pt x="14" y="352"/>
                      <a:pt x="28" y="373"/>
                      <a:pt x="36" y="388"/>
                    </a:cubicBezTo>
                    <a:lnTo>
                      <a:pt x="352" y="388"/>
                    </a:lnTo>
                    <a:lnTo>
                      <a:pt x="352" y="352"/>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89;p43">
                <a:extLst>
                  <a:ext uri="{FF2B5EF4-FFF2-40B4-BE49-F238E27FC236}">
                    <a16:creationId xmlns:a16="http://schemas.microsoft.com/office/drawing/2014/main" id="{585F4C0C-3404-EC9B-97C8-8A67E15DC97F}"/>
                  </a:ext>
                </a:extLst>
              </p:cNvPr>
              <p:cNvSpPr/>
              <p:nvPr/>
            </p:nvSpPr>
            <p:spPr>
              <a:xfrm>
                <a:off x="12650745" y="7167560"/>
                <a:ext cx="953896" cy="632476"/>
              </a:xfrm>
              <a:custGeom>
                <a:avLst/>
                <a:gdLst/>
                <a:ahLst/>
                <a:cxnLst/>
                <a:rect l="l" t="t" r="r" b="b"/>
                <a:pathLst>
                  <a:path w="3134" h="2078" extrusionOk="0">
                    <a:moveTo>
                      <a:pt x="509" y="0"/>
                    </a:moveTo>
                    <a:lnTo>
                      <a:pt x="1" y="2077"/>
                    </a:lnTo>
                    <a:lnTo>
                      <a:pt x="3133" y="2077"/>
                    </a:lnTo>
                    <a:lnTo>
                      <a:pt x="26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0;p43">
                <a:extLst>
                  <a:ext uri="{FF2B5EF4-FFF2-40B4-BE49-F238E27FC236}">
                    <a16:creationId xmlns:a16="http://schemas.microsoft.com/office/drawing/2014/main" id="{67E3C334-08EF-2D58-75AA-F19F1416E5BA}"/>
                  </a:ext>
                </a:extLst>
              </p:cNvPr>
              <p:cNvSpPr/>
              <p:nvPr/>
            </p:nvSpPr>
            <p:spPr>
              <a:xfrm>
                <a:off x="12777363" y="6605087"/>
                <a:ext cx="164664" cy="371937"/>
              </a:xfrm>
              <a:custGeom>
                <a:avLst/>
                <a:gdLst/>
                <a:ahLst/>
                <a:cxnLst/>
                <a:rect l="l" t="t" r="r" b="b"/>
                <a:pathLst>
                  <a:path w="541" h="1222" extrusionOk="0">
                    <a:moveTo>
                      <a:pt x="238" y="1"/>
                    </a:moveTo>
                    <a:lnTo>
                      <a:pt x="0" y="547"/>
                    </a:lnTo>
                    <a:lnTo>
                      <a:pt x="275" y="1222"/>
                    </a:lnTo>
                    <a:lnTo>
                      <a:pt x="540" y="611"/>
                    </a:lnTo>
                    <a:cubicBezTo>
                      <a:pt x="454" y="396"/>
                      <a:pt x="345" y="187"/>
                      <a:pt x="23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1;p43">
                <a:extLst>
                  <a:ext uri="{FF2B5EF4-FFF2-40B4-BE49-F238E27FC236}">
                    <a16:creationId xmlns:a16="http://schemas.microsoft.com/office/drawing/2014/main" id="{0E9391F8-9309-D26A-6423-BC9625269914}"/>
                  </a:ext>
                </a:extLst>
              </p:cNvPr>
              <p:cNvSpPr/>
              <p:nvPr/>
            </p:nvSpPr>
            <p:spPr>
              <a:xfrm>
                <a:off x="12696401" y="6447728"/>
                <a:ext cx="153707" cy="324151"/>
              </a:xfrm>
              <a:custGeom>
                <a:avLst/>
                <a:gdLst/>
                <a:ahLst/>
                <a:cxnLst/>
                <a:rect l="l" t="t" r="r" b="b"/>
                <a:pathLst>
                  <a:path w="505" h="1065" extrusionOk="0">
                    <a:moveTo>
                      <a:pt x="166" y="0"/>
                    </a:moveTo>
                    <a:lnTo>
                      <a:pt x="1" y="381"/>
                    </a:lnTo>
                    <a:lnTo>
                      <a:pt x="266" y="1064"/>
                    </a:lnTo>
                    <a:lnTo>
                      <a:pt x="504" y="518"/>
                    </a:lnTo>
                    <a:cubicBezTo>
                      <a:pt x="396" y="316"/>
                      <a:pt x="273" y="136"/>
                      <a:pt x="16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2;p43">
                <a:extLst>
                  <a:ext uri="{FF2B5EF4-FFF2-40B4-BE49-F238E27FC236}">
                    <a16:creationId xmlns:a16="http://schemas.microsoft.com/office/drawing/2014/main" id="{EE993ED9-14F3-2850-35B4-72696D9B6136}"/>
                  </a:ext>
                </a:extLst>
              </p:cNvPr>
              <p:cNvSpPr/>
              <p:nvPr/>
            </p:nvSpPr>
            <p:spPr>
              <a:xfrm>
                <a:off x="12613612" y="6355200"/>
                <a:ext cx="133618" cy="208796"/>
              </a:xfrm>
              <a:custGeom>
                <a:avLst/>
                <a:gdLst/>
                <a:ahLst/>
                <a:cxnLst/>
                <a:rect l="l" t="t" r="r" b="b"/>
                <a:pathLst>
                  <a:path w="439" h="686" extrusionOk="0">
                    <a:moveTo>
                      <a:pt x="46" y="1"/>
                    </a:moveTo>
                    <a:cubicBezTo>
                      <a:pt x="30" y="1"/>
                      <a:pt x="14" y="3"/>
                      <a:pt x="0" y="9"/>
                    </a:cubicBezTo>
                    <a:lnTo>
                      <a:pt x="273" y="685"/>
                    </a:lnTo>
                    <a:lnTo>
                      <a:pt x="438" y="304"/>
                    </a:lnTo>
                    <a:cubicBezTo>
                      <a:pt x="289" y="117"/>
                      <a:pt x="150" y="1"/>
                      <a:pt x="4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3;p43">
                <a:extLst>
                  <a:ext uri="{FF2B5EF4-FFF2-40B4-BE49-F238E27FC236}">
                    <a16:creationId xmlns:a16="http://schemas.microsoft.com/office/drawing/2014/main" id="{87FA4609-0575-1378-5DF7-EC1EC4825E67}"/>
                  </a:ext>
                </a:extLst>
              </p:cNvPr>
              <p:cNvSpPr/>
              <p:nvPr/>
            </p:nvSpPr>
            <p:spPr>
              <a:xfrm>
                <a:off x="12574044" y="6357940"/>
                <a:ext cx="122661" cy="206057"/>
              </a:xfrm>
              <a:custGeom>
                <a:avLst/>
                <a:gdLst/>
                <a:ahLst/>
                <a:cxnLst/>
                <a:rect l="l" t="t" r="r" b="b"/>
                <a:pathLst>
                  <a:path w="403" h="677" extrusionOk="0">
                    <a:moveTo>
                      <a:pt x="130" y="0"/>
                    </a:moveTo>
                    <a:cubicBezTo>
                      <a:pt x="28" y="43"/>
                      <a:pt x="1" y="238"/>
                      <a:pt x="21" y="511"/>
                    </a:cubicBezTo>
                    <a:lnTo>
                      <a:pt x="403" y="676"/>
                    </a:lnTo>
                    <a:lnTo>
                      <a:pt x="1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4;p43">
                <a:extLst>
                  <a:ext uri="{FF2B5EF4-FFF2-40B4-BE49-F238E27FC236}">
                    <a16:creationId xmlns:a16="http://schemas.microsoft.com/office/drawing/2014/main" id="{56042C95-E495-CDD8-E5E8-B7BF9A268706}"/>
                  </a:ext>
                </a:extLst>
              </p:cNvPr>
              <p:cNvSpPr/>
              <p:nvPr/>
            </p:nvSpPr>
            <p:spPr>
              <a:xfrm>
                <a:off x="12580436" y="6513168"/>
                <a:ext cx="197232" cy="258712"/>
              </a:xfrm>
              <a:custGeom>
                <a:avLst/>
                <a:gdLst/>
                <a:ahLst/>
                <a:cxnLst/>
                <a:rect l="l" t="t" r="r" b="b"/>
                <a:pathLst>
                  <a:path w="648" h="850" extrusionOk="0">
                    <a:moveTo>
                      <a:pt x="0" y="1"/>
                    </a:moveTo>
                    <a:lnTo>
                      <a:pt x="0" y="1"/>
                    </a:lnTo>
                    <a:cubicBezTo>
                      <a:pt x="16" y="180"/>
                      <a:pt x="50" y="389"/>
                      <a:pt x="102" y="611"/>
                    </a:cubicBezTo>
                    <a:lnTo>
                      <a:pt x="647" y="849"/>
                    </a:lnTo>
                    <a:lnTo>
                      <a:pt x="647" y="849"/>
                    </a:lnTo>
                    <a:lnTo>
                      <a:pt x="382" y="16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5;p43">
                <a:extLst>
                  <a:ext uri="{FF2B5EF4-FFF2-40B4-BE49-F238E27FC236}">
                    <a16:creationId xmlns:a16="http://schemas.microsoft.com/office/drawing/2014/main" id="{FBBF7A04-AF60-AB80-DFDB-8C991060B1EC}"/>
                  </a:ext>
                </a:extLst>
              </p:cNvPr>
              <p:cNvSpPr/>
              <p:nvPr/>
            </p:nvSpPr>
            <p:spPr>
              <a:xfrm>
                <a:off x="12611482" y="6699137"/>
                <a:ext cx="249583" cy="277888"/>
              </a:xfrm>
              <a:custGeom>
                <a:avLst/>
                <a:gdLst/>
                <a:ahLst/>
                <a:cxnLst/>
                <a:rect l="l" t="t" r="r" b="b"/>
                <a:pathLst>
                  <a:path w="820" h="913" extrusionOk="0">
                    <a:moveTo>
                      <a:pt x="0" y="0"/>
                    </a:moveTo>
                    <a:lnTo>
                      <a:pt x="0" y="0"/>
                    </a:lnTo>
                    <a:cubicBezTo>
                      <a:pt x="57" y="209"/>
                      <a:pt x="121" y="432"/>
                      <a:pt x="200" y="647"/>
                    </a:cubicBezTo>
                    <a:lnTo>
                      <a:pt x="820" y="913"/>
                    </a:lnTo>
                    <a:lnTo>
                      <a:pt x="820" y="913"/>
                    </a:lnTo>
                    <a:lnTo>
                      <a:pt x="545" y="238"/>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6;p43">
                <a:extLst>
                  <a:ext uri="{FF2B5EF4-FFF2-40B4-BE49-F238E27FC236}">
                    <a16:creationId xmlns:a16="http://schemas.microsoft.com/office/drawing/2014/main" id="{88C2D808-BF57-485F-8B99-F7C3FAC9FF24}"/>
                  </a:ext>
                </a:extLst>
              </p:cNvPr>
              <p:cNvSpPr/>
              <p:nvPr/>
            </p:nvSpPr>
            <p:spPr>
              <a:xfrm>
                <a:off x="12672356" y="6896063"/>
                <a:ext cx="264802" cy="271800"/>
              </a:xfrm>
              <a:custGeom>
                <a:avLst/>
                <a:gdLst/>
                <a:ahLst/>
                <a:cxnLst/>
                <a:rect l="l" t="t" r="r" b="b"/>
                <a:pathLst>
                  <a:path w="870" h="893" extrusionOk="0">
                    <a:moveTo>
                      <a:pt x="0" y="0"/>
                    </a:moveTo>
                    <a:lnTo>
                      <a:pt x="0" y="0"/>
                    </a:lnTo>
                    <a:cubicBezTo>
                      <a:pt x="16" y="37"/>
                      <a:pt x="30" y="66"/>
                      <a:pt x="43" y="100"/>
                    </a:cubicBezTo>
                    <a:cubicBezTo>
                      <a:pt x="137" y="345"/>
                      <a:pt x="245" y="554"/>
                      <a:pt x="345" y="713"/>
                    </a:cubicBezTo>
                    <a:lnTo>
                      <a:pt x="756" y="892"/>
                    </a:lnTo>
                    <a:lnTo>
                      <a:pt x="870" y="892"/>
                    </a:lnTo>
                    <a:lnTo>
                      <a:pt x="620" y="266"/>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7;p43">
                <a:extLst>
                  <a:ext uri="{FF2B5EF4-FFF2-40B4-BE49-F238E27FC236}">
                    <a16:creationId xmlns:a16="http://schemas.microsoft.com/office/drawing/2014/main" id="{4DD729BA-42A7-C737-F909-239610735510}"/>
                  </a:ext>
                </a:extLst>
              </p:cNvPr>
              <p:cNvSpPr/>
              <p:nvPr/>
            </p:nvSpPr>
            <p:spPr>
              <a:xfrm>
                <a:off x="12777363" y="7112774"/>
                <a:ext cx="125096" cy="55091"/>
              </a:xfrm>
              <a:custGeom>
                <a:avLst/>
                <a:gdLst/>
                <a:ahLst/>
                <a:cxnLst/>
                <a:rect l="l" t="t" r="r" b="b"/>
                <a:pathLst>
                  <a:path w="411" h="181" extrusionOk="0">
                    <a:moveTo>
                      <a:pt x="0" y="1"/>
                    </a:moveTo>
                    <a:cubicBezTo>
                      <a:pt x="43" y="72"/>
                      <a:pt x="87" y="130"/>
                      <a:pt x="130" y="180"/>
                    </a:cubicBezTo>
                    <a:lnTo>
                      <a:pt x="411" y="180"/>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98;p43">
                <a:extLst>
                  <a:ext uri="{FF2B5EF4-FFF2-40B4-BE49-F238E27FC236}">
                    <a16:creationId xmlns:a16="http://schemas.microsoft.com/office/drawing/2014/main" id="{CA1BEB07-F4AE-B0A1-FAE3-77D03DF7960D}"/>
                  </a:ext>
                </a:extLst>
              </p:cNvPr>
              <p:cNvSpPr/>
              <p:nvPr/>
            </p:nvSpPr>
            <p:spPr>
              <a:xfrm>
                <a:off x="12949940" y="7018419"/>
                <a:ext cx="77006" cy="149444"/>
              </a:xfrm>
              <a:custGeom>
                <a:avLst/>
                <a:gdLst/>
                <a:ahLst/>
                <a:cxnLst/>
                <a:rect l="l" t="t" r="r" b="b"/>
                <a:pathLst>
                  <a:path w="253" h="491" extrusionOk="0">
                    <a:moveTo>
                      <a:pt x="210" y="0"/>
                    </a:moveTo>
                    <a:lnTo>
                      <a:pt x="189" y="59"/>
                    </a:lnTo>
                    <a:lnTo>
                      <a:pt x="139" y="181"/>
                    </a:lnTo>
                    <a:lnTo>
                      <a:pt x="1" y="490"/>
                    </a:lnTo>
                    <a:lnTo>
                      <a:pt x="232" y="490"/>
                    </a:lnTo>
                    <a:cubicBezTo>
                      <a:pt x="232" y="475"/>
                      <a:pt x="239" y="454"/>
                      <a:pt x="239" y="440"/>
                    </a:cubicBezTo>
                    <a:cubicBezTo>
                      <a:pt x="253" y="345"/>
                      <a:pt x="246" y="231"/>
                      <a:pt x="232" y="102"/>
                    </a:cubicBezTo>
                    <a:cubicBezTo>
                      <a:pt x="225" y="66"/>
                      <a:pt x="217" y="37"/>
                      <a:pt x="2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99;p43">
                <a:extLst>
                  <a:ext uri="{FF2B5EF4-FFF2-40B4-BE49-F238E27FC236}">
                    <a16:creationId xmlns:a16="http://schemas.microsoft.com/office/drawing/2014/main" id="{69A2E172-C5B9-7AD7-5D3A-B873A3DB5BE3}"/>
                  </a:ext>
                </a:extLst>
              </p:cNvPr>
              <p:cNvSpPr/>
              <p:nvPr/>
            </p:nvSpPr>
            <p:spPr>
              <a:xfrm>
                <a:off x="13282920" y="6950545"/>
                <a:ext cx="216711" cy="217318"/>
              </a:xfrm>
              <a:custGeom>
                <a:avLst/>
                <a:gdLst/>
                <a:ahLst/>
                <a:cxnLst/>
                <a:rect l="l" t="t" r="r" b="b"/>
                <a:pathLst>
                  <a:path w="712" h="714" extrusionOk="0">
                    <a:moveTo>
                      <a:pt x="711" y="1"/>
                    </a:moveTo>
                    <a:lnTo>
                      <a:pt x="187" y="232"/>
                    </a:lnTo>
                    <a:lnTo>
                      <a:pt x="1" y="713"/>
                    </a:lnTo>
                    <a:lnTo>
                      <a:pt x="180" y="713"/>
                    </a:lnTo>
                    <a:lnTo>
                      <a:pt x="425" y="611"/>
                    </a:lnTo>
                    <a:lnTo>
                      <a:pt x="425" y="605"/>
                    </a:lnTo>
                    <a:cubicBezTo>
                      <a:pt x="511" y="468"/>
                      <a:pt x="598" y="296"/>
                      <a:pt x="684" y="87"/>
                    </a:cubicBezTo>
                    <a:cubicBezTo>
                      <a:pt x="698" y="59"/>
                      <a:pt x="704" y="30"/>
                      <a:pt x="71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0;p43">
                <a:extLst>
                  <a:ext uri="{FF2B5EF4-FFF2-40B4-BE49-F238E27FC236}">
                    <a16:creationId xmlns:a16="http://schemas.microsoft.com/office/drawing/2014/main" id="{61D30CC5-DA4A-2DE9-1018-526B40049417}"/>
                  </a:ext>
                </a:extLst>
              </p:cNvPr>
              <p:cNvSpPr/>
              <p:nvPr/>
            </p:nvSpPr>
            <p:spPr>
              <a:xfrm>
                <a:off x="13337706" y="7136514"/>
                <a:ext cx="74571" cy="31350"/>
              </a:xfrm>
              <a:custGeom>
                <a:avLst/>
                <a:gdLst/>
                <a:ahLst/>
                <a:cxnLst/>
                <a:rect l="l" t="t" r="r" b="b"/>
                <a:pathLst>
                  <a:path w="245" h="103" extrusionOk="0">
                    <a:moveTo>
                      <a:pt x="245" y="0"/>
                    </a:moveTo>
                    <a:lnTo>
                      <a:pt x="0" y="102"/>
                    </a:lnTo>
                    <a:lnTo>
                      <a:pt x="173" y="102"/>
                    </a:lnTo>
                    <a:cubicBezTo>
                      <a:pt x="193" y="66"/>
                      <a:pt x="223" y="3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1;p43">
                <a:extLst>
                  <a:ext uri="{FF2B5EF4-FFF2-40B4-BE49-F238E27FC236}">
                    <a16:creationId xmlns:a16="http://schemas.microsoft.com/office/drawing/2014/main" id="{8BA8A365-6DAF-C87C-E3C0-3BA25BCEA00B}"/>
                  </a:ext>
                </a:extLst>
              </p:cNvPr>
              <p:cNvSpPr/>
              <p:nvPr/>
            </p:nvSpPr>
            <p:spPr>
              <a:xfrm>
                <a:off x="13271962" y="6701267"/>
                <a:ext cx="140315" cy="319890"/>
              </a:xfrm>
              <a:custGeom>
                <a:avLst/>
                <a:gdLst/>
                <a:ahLst/>
                <a:cxnLst/>
                <a:rect l="l" t="t" r="r" b="b"/>
                <a:pathLst>
                  <a:path w="461" h="1051" extrusionOk="0">
                    <a:moveTo>
                      <a:pt x="259" y="0"/>
                    </a:moveTo>
                    <a:cubicBezTo>
                      <a:pt x="202" y="102"/>
                      <a:pt x="144" y="209"/>
                      <a:pt x="94" y="318"/>
                    </a:cubicBezTo>
                    <a:cubicBezTo>
                      <a:pt x="57" y="382"/>
                      <a:pt x="30" y="454"/>
                      <a:pt x="0" y="518"/>
                    </a:cubicBezTo>
                    <a:lnTo>
                      <a:pt x="73" y="683"/>
                    </a:lnTo>
                    <a:lnTo>
                      <a:pt x="223" y="1051"/>
                    </a:lnTo>
                    <a:lnTo>
                      <a:pt x="461" y="468"/>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2;p43">
                <a:extLst>
                  <a:ext uri="{FF2B5EF4-FFF2-40B4-BE49-F238E27FC236}">
                    <a16:creationId xmlns:a16="http://schemas.microsoft.com/office/drawing/2014/main" id="{DF937714-5BBB-811D-45C6-F500F8F32A4F}"/>
                  </a:ext>
                </a:extLst>
              </p:cNvPr>
              <p:cNvSpPr/>
              <p:nvPr/>
            </p:nvSpPr>
            <p:spPr>
              <a:xfrm>
                <a:off x="13350794" y="6567954"/>
                <a:ext cx="131488" cy="275757"/>
              </a:xfrm>
              <a:custGeom>
                <a:avLst/>
                <a:gdLst/>
                <a:ahLst/>
                <a:cxnLst/>
                <a:rect l="l" t="t" r="r" b="b"/>
                <a:pathLst>
                  <a:path w="432" h="906" extrusionOk="0">
                    <a:moveTo>
                      <a:pt x="288" y="0"/>
                    </a:moveTo>
                    <a:cubicBezTo>
                      <a:pt x="193" y="116"/>
                      <a:pt x="93" y="266"/>
                      <a:pt x="0" y="438"/>
                    </a:cubicBezTo>
                    <a:lnTo>
                      <a:pt x="202" y="906"/>
                    </a:lnTo>
                    <a:lnTo>
                      <a:pt x="431" y="324"/>
                    </a:lnTo>
                    <a:lnTo>
                      <a:pt x="2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3;p43">
                <a:extLst>
                  <a:ext uri="{FF2B5EF4-FFF2-40B4-BE49-F238E27FC236}">
                    <a16:creationId xmlns:a16="http://schemas.microsoft.com/office/drawing/2014/main" id="{5C8E061F-716D-4305-996A-477344FFE251}"/>
                  </a:ext>
                </a:extLst>
              </p:cNvPr>
              <p:cNvSpPr/>
              <p:nvPr/>
            </p:nvSpPr>
            <p:spPr>
              <a:xfrm>
                <a:off x="13412276" y="6624566"/>
                <a:ext cx="168317" cy="219145"/>
              </a:xfrm>
              <a:custGeom>
                <a:avLst/>
                <a:gdLst/>
                <a:ahLst/>
                <a:cxnLst/>
                <a:rect l="l" t="t" r="r" b="b"/>
                <a:pathLst>
                  <a:path w="553" h="720" extrusionOk="0">
                    <a:moveTo>
                      <a:pt x="552" y="0"/>
                    </a:moveTo>
                    <a:lnTo>
                      <a:pt x="229" y="138"/>
                    </a:lnTo>
                    <a:lnTo>
                      <a:pt x="0" y="720"/>
                    </a:lnTo>
                    <a:lnTo>
                      <a:pt x="459" y="518"/>
                    </a:lnTo>
                    <a:cubicBezTo>
                      <a:pt x="509" y="332"/>
                      <a:pt x="538" y="152"/>
                      <a:pt x="5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4;p43">
                <a:extLst>
                  <a:ext uri="{FF2B5EF4-FFF2-40B4-BE49-F238E27FC236}">
                    <a16:creationId xmlns:a16="http://schemas.microsoft.com/office/drawing/2014/main" id="{1DABDACD-90EE-622C-55ED-86F5F4D8C372}"/>
                  </a:ext>
                </a:extLst>
              </p:cNvPr>
              <p:cNvSpPr/>
              <p:nvPr/>
            </p:nvSpPr>
            <p:spPr>
              <a:xfrm>
                <a:off x="13438452" y="6489122"/>
                <a:ext cx="113530" cy="177751"/>
              </a:xfrm>
              <a:custGeom>
                <a:avLst/>
                <a:gdLst/>
                <a:ahLst/>
                <a:cxnLst/>
                <a:rect l="l" t="t" r="r" b="b"/>
                <a:pathLst>
                  <a:path w="373" h="584" extrusionOk="0">
                    <a:moveTo>
                      <a:pt x="335" y="0"/>
                    </a:moveTo>
                    <a:cubicBezTo>
                      <a:pt x="246" y="0"/>
                      <a:pt x="131" y="103"/>
                      <a:pt x="0" y="259"/>
                    </a:cubicBezTo>
                    <a:lnTo>
                      <a:pt x="143" y="583"/>
                    </a:lnTo>
                    <a:lnTo>
                      <a:pt x="373" y="7"/>
                    </a:lnTo>
                    <a:cubicBezTo>
                      <a:pt x="361" y="3"/>
                      <a:pt x="348" y="0"/>
                      <a:pt x="33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5;p43">
                <a:extLst>
                  <a:ext uri="{FF2B5EF4-FFF2-40B4-BE49-F238E27FC236}">
                    <a16:creationId xmlns:a16="http://schemas.microsoft.com/office/drawing/2014/main" id="{E123C831-20DE-A6A0-41C4-CDDC1B141D49}"/>
                  </a:ext>
                </a:extLst>
              </p:cNvPr>
              <p:cNvSpPr/>
              <p:nvPr/>
            </p:nvSpPr>
            <p:spPr>
              <a:xfrm>
                <a:off x="13481977" y="6491253"/>
                <a:ext cx="105312" cy="175620"/>
              </a:xfrm>
              <a:custGeom>
                <a:avLst/>
                <a:gdLst/>
                <a:ahLst/>
                <a:cxnLst/>
                <a:rect l="l" t="t" r="r" b="b"/>
                <a:pathLst>
                  <a:path w="346" h="577" extrusionOk="0">
                    <a:moveTo>
                      <a:pt x="230" y="0"/>
                    </a:moveTo>
                    <a:lnTo>
                      <a:pt x="0" y="576"/>
                    </a:lnTo>
                    <a:lnTo>
                      <a:pt x="323" y="438"/>
                    </a:lnTo>
                    <a:cubicBezTo>
                      <a:pt x="345" y="202"/>
                      <a:pt x="316" y="37"/>
                      <a:pt x="2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6;p43">
                <a:extLst>
                  <a:ext uri="{FF2B5EF4-FFF2-40B4-BE49-F238E27FC236}">
                    <a16:creationId xmlns:a16="http://schemas.microsoft.com/office/drawing/2014/main" id="{B58DC5F0-AB13-8424-7E8D-76A553FBC6D5}"/>
                  </a:ext>
                </a:extLst>
              </p:cNvPr>
              <p:cNvSpPr/>
              <p:nvPr/>
            </p:nvSpPr>
            <p:spPr>
              <a:xfrm>
                <a:off x="13210480" y="6858626"/>
                <a:ext cx="129357" cy="309237"/>
              </a:xfrm>
              <a:custGeom>
                <a:avLst/>
                <a:gdLst/>
                <a:ahLst/>
                <a:cxnLst/>
                <a:rect l="l" t="t" r="r" b="b"/>
                <a:pathLst>
                  <a:path w="425" h="1016" extrusionOk="0">
                    <a:moveTo>
                      <a:pt x="202" y="1"/>
                    </a:moveTo>
                    <a:cubicBezTo>
                      <a:pt x="189" y="30"/>
                      <a:pt x="180" y="60"/>
                      <a:pt x="166" y="87"/>
                    </a:cubicBezTo>
                    <a:cubicBezTo>
                      <a:pt x="87" y="296"/>
                      <a:pt x="30" y="482"/>
                      <a:pt x="1" y="648"/>
                    </a:cubicBezTo>
                    <a:lnTo>
                      <a:pt x="16" y="691"/>
                    </a:lnTo>
                    <a:lnTo>
                      <a:pt x="102" y="893"/>
                    </a:lnTo>
                    <a:lnTo>
                      <a:pt x="159" y="1015"/>
                    </a:lnTo>
                    <a:lnTo>
                      <a:pt x="239" y="1015"/>
                    </a:lnTo>
                    <a:lnTo>
                      <a:pt x="425" y="534"/>
                    </a:lnTo>
                    <a:lnTo>
                      <a:pt x="275" y="166"/>
                    </a:lnTo>
                    <a:lnTo>
                      <a:pt x="20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7;p43">
                <a:extLst>
                  <a:ext uri="{FF2B5EF4-FFF2-40B4-BE49-F238E27FC236}">
                    <a16:creationId xmlns:a16="http://schemas.microsoft.com/office/drawing/2014/main" id="{DB011ADC-7A12-D854-7D85-04C4D8FA1482}"/>
                  </a:ext>
                </a:extLst>
              </p:cNvPr>
              <p:cNvSpPr/>
              <p:nvPr/>
            </p:nvSpPr>
            <p:spPr>
              <a:xfrm>
                <a:off x="13339532" y="6781925"/>
                <a:ext cx="212450" cy="239233"/>
              </a:xfrm>
              <a:custGeom>
                <a:avLst/>
                <a:gdLst/>
                <a:ahLst/>
                <a:cxnLst/>
                <a:rect l="l" t="t" r="r" b="b"/>
                <a:pathLst>
                  <a:path w="698" h="786" extrusionOk="0">
                    <a:moveTo>
                      <a:pt x="698" y="1"/>
                    </a:moveTo>
                    <a:lnTo>
                      <a:pt x="239" y="203"/>
                    </a:lnTo>
                    <a:lnTo>
                      <a:pt x="1" y="786"/>
                    </a:lnTo>
                    <a:lnTo>
                      <a:pt x="525" y="555"/>
                    </a:lnTo>
                    <a:lnTo>
                      <a:pt x="532" y="555"/>
                    </a:lnTo>
                    <a:cubicBezTo>
                      <a:pt x="598" y="375"/>
                      <a:pt x="655" y="182"/>
                      <a:pt x="6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508;p43">
              <a:extLst>
                <a:ext uri="{FF2B5EF4-FFF2-40B4-BE49-F238E27FC236}">
                  <a16:creationId xmlns:a16="http://schemas.microsoft.com/office/drawing/2014/main" id="{0CD387BB-AF4A-1C50-576D-8D83F05241EF}"/>
                </a:ext>
              </a:extLst>
            </p:cNvPr>
            <p:cNvGrpSpPr/>
            <p:nvPr/>
          </p:nvGrpSpPr>
          <p:grpSpPr>
            <a:xfrm>
              <a:off x="7465982" y="4231825"/>
              <a:ext cx="589927" cy="728719"/>
              <a:chOff x="9390650" y="6712225"/>
              <a:chExt cx="1002595" cy="1238475"/>
            </a:xfrm>
          </p:grpSpPr>
          <p:sp>
            <p:nvSpPr>
              <p:cNvPr id="10" name="Google Shape;1509;p43">
                <a:extLst>
                  <a:ext uri="{FF2B5EF4-FFF2-40B4-BE49-F238E27FC236}">
                    <a16:creationId xmlns:a16="http://schemas.microsoft.com/office/drawing/2014/main" id="{409655ED-6439-F071-2059-800EC12BD1A0}"/>
                  </a:ext>
                </a:extLst>
              </p:cNvPr>
              <p:cNvSpPr/>
              <p:nvPr/>
            </p:nvSpPr>
            <p:spPr>
              <a:xfrm>
                <a:off x="9526703" y="7747078"/>
                <a:ext cx="730488" cy="203622"/>
              </a:xfrm>
              <a:custGeom>
                <a:avLst/>
                <a:gdLst/>
                <a:ahLst/>
                <a:cxnLst/>
                <a:rect l="l" t="t" r="r" b="b"/>
                <a:pathLst>
                  <a:path w="2400" h="669" extrusionOk="0">
                    <a:moveTo>
                      <a:pt x="0" y="1"/>
                    </a:moveTo>
                    <a:lnTo>
                      <a:pt x="50" y="668"/>
                    </a:lnTo>
                    <a:lnTo>
                      <a:pt x="2343" y="668"/>
                    </a:lnTo>
                    <a:lnTo>
                      <a:pt x="24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0;p43">
                <a:extLst>
                  <a:ext uri="{FF2B5EF4-FFF2-40B4-BE49-F238E27FC236}">
                    <a16:creationId xmlns:a16="http://schemas.microsoft.com/office/drawing/2014/main" id="{471D111F-A16A-AE00-8FC7-40D6289BE1BB}"/>
                  </a:ext>
                </a:extLst>
              </p:cNvPr>
              <p:cNvSpPr/>
              <p:nvPr/>
            </p:nvSpPr>
            <p:spPr>
              <a:xfrm>
                <a:off x="9469482" y="7064683"/>
                <a:ext cx="842496" cy="144575"/>
              </a:xfrm>
              <a:custGeom>
                <a:avLst/>
                <a:gdLst/>
                <a:ahLst/>
                <a:cxnLst/>
                <a:rect l="l" t="t" r="r" b="b"/>
                <a:pathLst>
                  <a:path w="2768" h="475" extrusionOk="0">
                    <a:moveTo>
                      <a:pt x="0" y="0"/>
                    </a:moveTo>
                    <a:lnTo>
                      <a:pt x="36" y="475"/>
                    </a:lnTo>
                    <a:lnTo>
                      <a:pt x="2733" y="475"/>
                    </a:lnTo>
                    <a:lnTo>
                      <a:pt x="27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1;p43">
                <a:extLst>
                  <a:ext uri="{FF2B5EF4-FFF2-40B4-BE49-F238E27FC236}">
                    <a16:creationId xmlns:a16="http://schemas.microsoft.com/office/drawing/2014/main" id="{5F1643F5-0720-785C-4A5B-56E7602D250F}"/>
                  </a:ext>
                </a:extLst>
              </p:cNvPr>
              <p:cNvSpPr/>
              <p:nvPr/>
            </p:nvSpPr>
            <p:spPr>
              <a:xfrm>
                <a:off x="9497788" y="6712225"/>
                <a:ext cx="785883" cy="107442"/>
              </a:xfrm>
              <a:custGeom>
                <a:avLst/>
                <a:gdLst/>
                <a:ahLst/>
                <a:cxnLst/>
                <a:rect l="l" t="t" r="r" b="b"/>
                <a:pathLst>
                  <a:path w="2582" h="353" extrusionOk="0">
                    <a:moveTo>
                      <a:pt x="130" y="1"/>
                    </a:moveTo>
                    <a:lnTo>
                      <a:pt x="0" y="352"/>
                    </a:lnTo>
                    <a:lnTo>
                      <a:pt x="2581" y="352"/>
                    </a:lnTo>
                    <a:lnTo>
                      <a:pt x="245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2;p43">
                <a:extLst>
                  <a:ext uri="{FF2B5EF4-FFF2-40B4-BE49-F238E27FC236}">
                    <a16:creationId xmlns:a16="http://schemas.microsoft.com/office/drawing/2014/main" id="{3639139A-B861-EA32-892C-4AD5CE601BF4}"/>
                  </a:ext>
                </a:extLst>
              </p:cNvPr>
              <p:cNvSpPr/>
              <p:nvPr/>
            </p:nvSpPr>
            <p:spPr>
              <a:xfrm>
                <a:off x="9474048" y="6880845"/>
                <a:ext cx="833669" cy="304"/>
              </a:xfrm>
              <a:custGeom>
                <a:avLst/>
                <a:gdLst/>
                <a:ahLst/>
                <a:cxnLst/>
                <a:rect l="l" t="t" r="r" b="b"/>
                <a:pathLst>
                  <a:path w="2739" h="1" extrusionOk="0">
                    <a:moveTo>
                      <a:pt x="2738" y="0"/>
                    </a:moveTo>
                    <a:lnTo>
                      <a:pt x="2738"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3;p43">
                <a:extLst>
                  <a:ext uri="{FF2B5EF4-FFF2-40B4-BE49-F238E27FC236}">
                    <a16:creationId xmlns:a16="http://schemas.microsoft.com/office/drawing/2014/main" id="{D615157A-1D69-6C1E-6402-5FC267503B0A}"/>
                  </a:ext>
                </a:extLst>
              </p:cNvPr>
              <p:cNvSpPr/>
              <p:nvPr/>
            </p:nvSpPr>
            <p:spPr>
              <a:xfrm>
                <a:off x="9390650" y="6880845"/>
                <a:ext cx="1002595" cy="184142"/>
              </a:xfrm>
              <a:custGeom>
                <a:avLst/>
                <a:gdLst/>
                <a:ahLst/>
                <a:cxnLst/>
                <a:rect l="l" t="t" r="r" b="b"/>
                <a:pathLst>
                  <a:path w="3294" h="605" extrusionOk="0">
                    <a:moveTo>
                      <a:pt x="0" y="0"/>
                    </a:moveTo>
                    <a:lnTo>
                      <a:pt x="0" y="604"/>
                    </a:lnTo>
                    <a:lnTo>
                      <a:pt x="3294" y="604"/>
                    </a:lnTo>
                    <a:lnTo>
                      <a:pt x="329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4;p43">
                <a:extLst>
                  <a:ext uri="{FF2B5EF4-FFF2-40B4-BE49-F238E27FC236}">
                    <a16:creationId xmlns:a16="http://schemas.microsoft.com/office/drawing/2014/main" id="{D333F88A-4E6F-6D7F-E2F3-EA72D24C9EA9}"/>
                  </a:ext>
                </a:extLst>
              </p:cNvPr>
              <p:cNvSpPr/>
              <p:nvPr/>
            </p:nvSpPr>
            <p:spPr>
              <a:xfrm>
                <a:off x="9416826" y="6819362"/>
                <a:ext cx="947504" cy="61787"/>
              </a:xfrm>
              <a:custGeom>
                <a:avLst/>
                <a:gdLst/>
                <a:ahLst/>
                <a:cxnLst/>
                <a:rect l="l" t="t" r="r" b="b"/>
                <a:pathLst>
                  <a:path w="3113" h="203" extrusionOk="0">
                    <a:moveTo>
                      <a:pt x="102" y="0"/>
                    </a:moveTo>
                    <a:lnTo>
                      <a:pt x="1" y="202"/>
                    </a:lnTo>
                    <a:lnTo>
                      <a:pt x="3113" y="202"/>
                    </a:lnTo>
                    <a:lnTo>
                      <a:pt x="301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5;p43">
                <a:extLst>
                  <a:ext uri="{FF2B5EF4-FFF2-40B4-BE49-F238E27FC236}">
                    <a16:creationId xmlns:a16="http://schemas.microsoft.com/office/drawing/2014/main" id="{77828CB2-BCBA-BDF1-12CA-1C85716F93BE}"/>
                  </a:ext>
                </a:extLst>
              </p:cNvPr>
              <p:cNvSpPr/>
              <p:nvPr/>
            </p:nvSpPr>
            <p:spPr>
              <a:xfrm>
                <a:off x="9456090" y="7208954"/>
                <a:ext cx="868976" cy="538426"/>
              </a:xfrm>
              <a:custGeom>
                <a:avLst/>
                <a:gdLst/>
                <a:ahLst/>
                <a:cxnLst/>
                <a:rect l="l" t="t" r="r" b="b"/>
                <a:pathLst>
                  <a:path w="2855" h="1769" extrusionOk="0">
                    <a:moveTo>
                      <a:pt x="1" y="1"/>
                    </a:moveTo>
                    <a:lnTo>
                      <a:pt x="160" y="1769"/>
                    </a:lnTo>
                    <a:lnTo>
                      <a:pt x="2697" y="1769"/>
                    </a:lnTo>
                    <a:lnTo>
                      <a:pt x="2854"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6;p43">
                <a:extLst>
                  <a:ext uri="{FF2B5EF4-FFF2-40B4-BE49-F238E27FC236}">
                    <a16:creationId xmlns:a16="http://schemas.microsoft.com/office/drawing/2014/main" id="{B1D5BFFB-313D-394E-A92B-30B5AB465795}"/>
                  </a:ext>
                </a:extLst>
              </p:cNvPr>
              <p:cNvSpPr/>
              <p:nvPr/>
            </p:nvSpPr>
            <p:spPr>
              <a:xfrm>
                <a:off x="9439045"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7;p43">
                <a:extLst>
                  <a:ext uri="{FF2B5EF4-FFF2-40B4-BE49-F238E27FC236}">
                    <a16:creationId xmlns:a16="http://schemas.microsoft.com/office/drawing/2014/main" id="{9F4FE387-23BE-F027-572E-8B4B7226F276}"/>
                  </a:ext>
                </a:extLst>
              </p:cNvPr>
              <p:cNvSpPr/>
              <p:nvPr/>
            </p:nvSpPr>
            <p:spPr>
              <a:xfrm>
                <a:off x="9528834"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8;p43">
                <a:extLst>
                  <a:ext uri="{FF2B5EF4-FFF2-40B4-BE49-F238E27FC236}">
                    <a16:creationId xmlns:a16="http://schemas.microsoft.com/office/drawing/2014/main" id="{AE2423E3-7CFF-11E3-84F9-90DFACBB5C16}"/>
                  </a:ext>
                </a:extLst>
              </p:cNvPr>
              <p:cNvSpPr/>
              <p:nvPr/>
            </p:nvSpPr>
            <p:spPr>
              <a:xfrm>
                <a:off x="9620449"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9;p43">
                <a:extLst>
                  <a:ext uri="{FF2B5EF4-FFF2-40B4-BE49-F238E27FC236}">
                    <a16:creationId xmlns:a16="http://schemas.microsoft.com/office/drawing/2014/main" id="{60CE2824-C1DB-8692-BC02-A51FB3D15EB2}"/>
                  </a:ext>
                </a:extLst>
              </p:cNvPr>
              <p:cNvSpPr/>
              <p:nvPr/>
            </p:nvSpPr>
            <p:spPr>
              <a:xfrm>
                <a:off x="9710238" y="6920108"/>
                <a:ext cx="304" cy="103181"/>
              </a:xfrm>
              <a:custGeom>
                <a:avLst/>
                <a:gdLst/>
                <a:ahLst/>
                <a:cxnLst/>
                <a:rect l="l" t="t" r="r" b="b"/>
                <a:pathLst>
                  <a:path w="1" h="339" fill="none" extrusionOk="0">
                    <a:moveTo>
                      <a:pt x="1" y="1"/>
                    </a:moveTo>
                    <a:lnTo>
                      <a:pt x="1"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0;p43">
                <a:extLst>
                  <a:ext uri="{FF2B5EF4-FFF2-40B4-BE49-F238E27FC236}">
                    <a16:creationId xmlns:a16="http://schemas.microsoft.com/office/drawing/2014/main" id="{2B3A7226-5057-5086-AFBA-71CD65F6B16F}"/>
                  </a:ext>
                </a:extLst>
              </p:cNvPr>
              <p:cNvSpPr/>
              <p:nvPr/>
            </p:nvSpPr>
            <p:spPr>
              <a:xfrm>
                <a:off x="9799722"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1;p43">
                <a:extLst>
                  <a:ext uri="{FF2B5EF4-FFF2-40B4-BE49-F238E27FC236}">
                    <a16:creationId xmlns:a16="http://schemas.microsoft.com/office/drawing/2014/main" id="{6F60204E-6952-B48E-2825-68829FF72F9E}"/>
                  </a:ext>
                </a:extLst>
              </p:cNvPr>
              <p:cNvSpPr/>
              <p:nvPr/>
            </p:nvSpPr>
            <p:spPr>
              <a:xfrm>
                <a:off x="9889511"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2;p43">
                <a:extLst>
                  <a:ext uri="{FF2B5EF4-FFF2-40B4-BE49-F238E27FC236}">
                    <a16:creationId xmlns:a16="http://schemas.microsoft.com/office/drawing/2014/main" id="{231C3D78-408B-8A32-0E91-9DA7E281779D}"/>
                  </a:ext>
                </a:extLst>
              </p:cNvPr>
              <p:cNvSpPr/>
              <p:nvPr/>
            </p:nvSpPr>
            <p:spPr>
              <a:xfrm>
                <a:off x="9979300"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3;p43">
                <a:extLst>
                  <a:ext uri="{FF2B5EF4-FFF2-40B4-BE49-F238E27FC236}">
                    <a16:creationId xmlns:a16="http://schemas.microsoft.com/office/drawing/2014/main" id="{C6AA08DE-CD13-2A2F-24F5-D86B0228A63E}"/>
                  </a:ext>
                </a:extLst>
              </p:cNvPr>
              <p:cNvSpPr/>
              <p:nvPr/>
            </p:nvSpPr>
            <p:spPr>
              <a:xfrm>
                <a:off x="10071219"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4;p43">
                <a:extLst>
                  <a:ext uri="{FF2B5EF4-FFF2-40B4-BE49-F238E27FC236}">
                    <a16:creationId xmlns:a16="http://schemas.microsoft.com/office/drawing/2014/main" id="{ACEA2C4C-6B5D-846A-9670-CB6C3C7FD5E2}"/>
                  </a:ext>
                </a:extLst>
              </p:cNvPr>
              <p:cNvSpPr/>
              <p:nvPr/>
            </p:nvSpPr>
            <p:spPr>
              <a:xfrm>
                <a:off x="10161008"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5;p43">
                <a:extLst>
                  <a:ext uri="{FF2B5EF4-FFF2-40B4-BE49-F238E27FC236}">
                    <a16:creationId xmlns:a16="http://schemas.microsoft.com/office/drawing/2014/main" id="{A024FBF9-AC2D-A06F-D6B4-93F867D8B473}"/>
                  </a:ext>
                </a:extLst>
              </p:cNvPr>
              <p:cNvSpPr/>
              <p:nvPr/>
            </p:nvSpPr>
            <p:spPr>
              <a:xfrm>
                <a:off x="10250797"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6;p43">
                <a:extLst>
                  <a:ext uri="{FF2B5EF4-FFF2-40B4-BE49-F238E27FC236}">
                    <a16:creationId xmlns:a16="http://schemas.microsoft.com/office/drawing/2014/main" id="{73CE1460-3115-0915-16B0-1A5CD7096CDD}"/>
                  </a:ext>
                </a:extLst>
              </p:cNvPr>
              <p:cNvSpPr/>
              <p:nvPr/>
            </p:nvSpPr>
            <p:spPr>
              <a:xfrm>
                <a:off x="10340586" y="6920108"/>
                <a:ext cx="304" cy="103181"/>
              </a:xfrm>
              <a:custGeom>
                <a:avLst/>
                <a:gdLst/>
                <a:ahLst/>
                <a:cxnLst/>
                <a:rect l="l" t="t" r="r" b="b"/>
                <a:pathLst>
                  <a:path w="1" h="339" fill="none" extrusionOk="0">
                    <a:moveTo>
                      <a:pt x="0" y="1"/>
                    </a:moveTo>
                    <a:lnTo>
                      <a:pt x="0" y="33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527;p43">
              <a:extLst>
                <a:ext uri="{FF2B5EF4-FFF2-40B4-BE49-F238E27FC236}">
                  <a16:creationId xmlns:a16="http://schemas.microsoft.com/office/drawing/2014/main" id="{30DDCAB9-3E8B-9A4A-B85C-D0135DD1B955}"/>
                </a:ext>
              </a:extLst>
            </p:cNvPr>
            <p:cNvSpPr/>
            <p:nvPr/>
          </p:nvSpPr>
          <p:spPr>
            <a:xfrm>
              <a:off x="8164165" y="263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28;p43">
              <a:extLst>
                <a:ext uri="{FF2B5EF4-FFF2-40B4-BE49-F238E27FC236}">
                  <a16:creationId xmlns:a16="http://schemas.microsoft.com/office/drawing/2014/main" id="{B60D5566-40F3-BB99-B73A-FDE42527AB90}"/>
                </a:ext>
              </a:extLst>
            </p:cNvPr>
            <p:cNvSpPr/>
            <p:nvPr/>
          </p:nvSpPr>
          <p:spPr>
            <a:xfrm>
              <a:off x="7865040" y="31168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F0A6B81A-E5B1-BEB4-B2F6-1CD6F8DF4F2B}"/>
              </a:ext>
            </a:extLst>
          </p:cNvPr>
          <p:cNvSpPr txBox="1"/>
          <p:nvPr/>
        </p:nvSpPr>
        <p:spPr>
          <a:xfrm>
            <a:off x="940157" y="1083521"/>
            <a:ext cx="5996364" cy="4231928"/>
          </a:xfrm>
          <a:prstGeom prst="rect">
            <a:avLst/>
          </a:prstGeom>
          <a:noFill/>
        </p:spPr>
        <p:txBody>
          <a:bodyPr wrap="square" rtlCol="0">
            <a:spAutoFit/>
          </a:bodyPr>
          <a:lstStyle/>
          <a:p>
            <a:pPr indent="228600">
              <a:lnSpc>
                <a:spcPct val="150000"/>
              </a:lnSpc>
              <a:spcBef>
                <a:spcPts val="1200"/>
              </a:spcBef>
              <a:spcAft>
                <a:spcPts val="1200"/>
              </a:spcAft>
            </a:pPr>
            <a:r>
              <a:rPr lang="vi-VN" sz="2200" dirty="0"/>
              <a:t>Một số phương pháp phân vùng ảnh:</a:t>
            </a:r>
            <a:endParaRPr lang="en-VN" sz="2200" dirty="0"/>
          </a:p>
          <a:p>
            <a:pPr marL="342900" lvl="0" indent="-342900">
              <a:lnSpc>
                <a:spcPct val="150000"/>
              </a:lnSpc>
              <a:spcBef>
                <a:spcPts val="1200"/>
              </a:spcBef>
              <a:spcAft>
                <a:spcPts val="1200"/>
              </a:spcAft>
              <a:buFont typeface="Symbol" pitchFamily="2" charset="2"/>
              <a:buChar char=""/>
            </a:pPr>
            <a:r>
              <a:rPr lang="vi-VN" sz="2200" dirty="0"/>
              <a:t>Phân vùng dựa trên đường biên</a:t>
            </a:r>
            <a:endParaRPr lang="en-VN" sz="2200" dirty="0"/>
          </a:p>
          <a:p>
            <a:pPr marL="342900" lvl="0" indent="-342900">
              <a:lnSpc>
                <a:spcPct val="150000"/>
              </a:lnSpc>
              <a:spcBef>
                <a:spcPts val="1200"/>
              </a:spcBef>
              <a:spcAft>
                <a:spcPts val="1200"/>
              </a:spcAft>
              <a:buFont typeface="Symbol" pitchFamily="2" charset="2"/>
              <a:buChar char=""/>
            </a:pPr>
            <a:r>
              <a:rPr lang="vi-VN" sz="2200" dirty="0"/>
              <a:t>Phân vùng dựa trên ngưỡng</a:t>
            </a:r>
            <a:endParaRPr lang="en-VN" sz="2200" dirty="0"/>
          </a:p>
          <a:p>
            <a:pPr marL="342900" lvl="0" indent="-342900">
              <a:lnSpc>
                <a:spcPct val="150000"/>
              </a:lnSpc>
              <a:spcBef>
                <a:spcPts val="1200"/>
              </a:spcBef>
              <a:spcAft>
                <a:spcPts val="1200"/>
              </a:spcAft>
              <a:buFont typeface="Symbol" pitchFamily="2" charset="2"/>
              <a:buChar char=""/>
            </a:pPr>
            <a:r>
              <a:rPr lang="vi-VN" sz="2200" dirty="0"/>
              <a:t>Phân vùng dựa trên các miền</a:t>
            </a:r>
            <a:endParaRPr lang="en-VN" sz="2200" dirty="0"/>
          </a:p>
          <a:p>
            <a:pPr marL="342900" lvl="0" indent="-342900">
              <a:lnSpc>
                <a:spcPct val="150000"/>
              </a:lnSpc>
              <a:spcBef>
                <a:spcPts val="1200"/>
              </a:spcBef>
              <a:spcAft>
                <a:spcPts val="1200"/>
              </a:spcAft>
              <a:buFont typeface="Symbol" pitchFamily="2" charset="2"/>
              <a:buChar char=""/>
            </a:pPr>
            <a:r>
              <a:rPr lang="vi-VN" sz="2200" dirty="0"/>
              <a:t>Phân vùng dựa trên chuyển động</a:t>
            </a:r>
            <a:endParaRPr lang="en-VN" sz="2200" dirty="0"/>
          </a:p>
          <a:p>
            <a:endParaRPr lang="en-VN" dirty="0"/>
          </a:p>
        </p:txBody>
      </p:sp>
      <p:sp>
        <p:nvSpPr>
          <p:cNvPr id="63" name="Google Shape;1294;p42">
            <a:extLst>
              <a:ext uri="{FF2B5EF4-FFF2-40B4-BE49-F238E27FC236}">
                <a16:creationId xmlns:a16="http://schemas.microsoft.com/office/drawing/2014/main" id="{4BC96B34-6B6C-8109-E3C1-6BA969F95C12}"/>
              </a:ext>
            </a:extLst>
          </p:cNvPr>
          <p:cNvSpPr txBox="1">
            <a:spLocks noGrp="1"/>
          </p:cNvSpPr>
          <p:nvPr>
            <p:ph type="title"/>
          </p:nvPr>
        </p:nvSpPr>
        <p:spPr>
          <a:xfrm>
            <a:off x="2823510" y="74919"/>
            <a:ext cx="4185000" cy="5815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latin typeface="Arial" panose="020B0604020202020204" pitchFamily="34" charset="0"/>
                <a:cs typeface="Arial" panose="020B0604020202020204" pitchFamily="34" charset="0"/>
              </a:rPr>
              <a:t>CƠ SỞ LÝ THUYẾT</a:t>
            </a:r>
            <a:endParaRPr sz="2400" dirty="0">
              <a:latin typeface="Arial" panose="020B0604020202020204" pitchFamily="34" charset="0"/>
              <a:cs typeface="Arial" panose="020B0604020202020204" pitchFamily="34" charset="0"/>
            </a:endParaRPr>
          </a:p>
        </p:txBody>
      </p:sp>
      <p:sp>
        <p:nvSpPr>
          <p:cNvPr id="1280" name="Google Shape;1295;p42">
            <a:extLst>
              <a:ext uri="{FF2B5EF4-FFF2-40B4-BE49-F238E27FC236}">
                <a16:creationId xmlns:a16="http://schemas.microsoft.com/office/drawing/2014/main" id="{31BFA694-CC73-886C-5FF8-29D13C64B36D}"/>
              </a:ext>
            </a:extLst>
          </p:cNvPr>
          <p:cNvSpPr txBox="1">
            <a:spLocks noGrp="1"/>
          </p:cNvSpPr>
          <p:nvPr>
            <p:ph type="title" idx="2"/>
          </p:nvPr>
        </p:nvSpPr>
        <p:spPr>
          <a:xfrm>
            <a:off x="2191791" y="177900"/>
            <a:ext cx="685964" cy="4756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dirty="0">
                <a:solidFill>
                  <a:schemeClr val="tx1"/>
                </a:solidFill>
              </a:rPr>
              <a:t>02</a:t>
            </a:r>
            <a:endParaRPr sz="2400" dirty="0">
              <a:solidFill>
                <a:schemeClr val="tx1"/>
              </a:solidFill>
            </a:endParaRPr>
          </a:p>
        </p:txBody>
      </p:sp>
    </p:spTree>
    <p:extLst>
      <p:ext uri="{BB962C8B-B14F-4D97-AF65-F5344CB8AC3E}">
        <p14:creationId xmlns:p14="http://schemas.microsoft.com/office/powerpoint/2010/main" val="2422158427"/>
      </p:ext>
    </p:extLst>
  </p:cSld>
  <p:clrMapOvr>
    <a:masterClrMapping/>
  </p:clrMapOvr>
</p:sld>
</file>

<file path=ppt/theme/theme1.xml><?xml version="1.0" encoding="utf-8"?>
<a:theme xmlns:a="http://schemas.openxmlformats.org/drawingml/2006/main" name="Digitization in the Classroom by Slidesgo">
  <a:themeElements>
    <a:clrScheme name="Simple Light">
      <a:dk1>
        <a:srgbClr val="191919"/>
      </a:dk1>
      <a:lt1>
        <a:srgbClr val="F3F3F3"/>
      </a:lt1>
      <a:dk2>
        <a:srgbClr val="4AAEBF"/>
      </a:dk2>
      <a:lt2>
        <a:srgbClr val="4F55AB"/>
      </a:lt2>
      <a:accent1>
        <a:srgbClr val="E8D24F"/>
      </a:accent1>
      <a:accent2>
        <a:srgbClr val="FFFFFF"/>
      </a:accent2>
      <a:accent3>
        <a:srgbClr val="FFFFFF"/>
      </a:accent3>
      <a:accent4>
        <a:srgbClr val="FFFFFF"/>
      </a:accent4>
      <a:accent5>
        <a:srgbClr val="FFFFFF"/>
      </a:accent5>
      <a:accent6>
        <a:srgbClr val="FFFFFF"/>
      </a:accent6>
      <a:hlink>
        <a:srgbClr val="4F55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TotalTime>
  <Words>1305</Words>
  <Application>Microsoft Macintosh PowerPoint</Application>
  <PresentationFormat>On-screen Show (16:9)</PresentationFormat>
  <Paragraphs>118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DM Sans</vt:lpstr>
      <vt:lpstr>Anaheim</vt:lpstr>
      <vt:lpstr>Cambria Math</vt:lpstr>
      <vt:lpstr>Albert Sans</vt:lpstr>
      <vt:lpstr>Symbol</vt:lpstr>
      <vt:lpstr>Arial</vt:lpstr>
      <vt:lpstr>Digitization in the Classroom by Slidesgo</vt:lpstr>
      <vt:lpstr>ỨNG DỤNG KỸ THUẬT MỞ RỘNG VÙNG ĐỂ PHÂN ĐOẠN ĐỐI TƯỢNG TRONG ẢNH</vt:lpstr>
      <vt:lpstr>Nội Dung</vt:lpstr>
      <vt:lpstr>TỔNG QUAN</vt:lpstr>
      <vt:lpstr>CƠ SỞ LÝ THUYẾT</vt:lpstr>
      <vt:lpstr>PowerPoint Presentation</vt:lpstr>
      <vt:lpstr>CƠ SỞ LÝ THUYẾT</vt:lpstr>
      <vt:lpstr>CƠ SỞ LÝ THUYẾT</vt:lpstr>
      <vt:lpstr>CƠ SỞ LÝ THUYẾT</vt:lpstr>
      <vt:lpstr>CƠ SỞ LÝ THUYẾT</vt:lpstr>
      <vt:lpstr>CƠ SỞ LÝ THUYẾT</vt:lpstr>
      <vt:lpstr>THỰC NGHIỆM</vt:lpstr>
      <vt:lpstr>THỰC NGHIỆM</vt:lpstr>
      <vt:lpstr>THỰC NGHIỆM</vt:lpstr>
      <vt:lpstr>THỰC NGHIỆM</vt:lpstr>
      <vt:lpstr>THỰC NGHIỆM</vt:lpstr>
      <vt:lpstr>THỰC NGHIỆM</vt:lpstr>
      <vt:lpstr>KẾT LUẬN</vt:lpstr>
      <vt:lpstr>HƯỚNG PHÁT TRIỂN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KỸ THUẬT MỞ RỘNG VÙNG ĐỂ PHÂN ĐOẠN ĐỐI TƯỢNG TRONG ẢNH</dc:title>
  <cp:lastModifiedBy>Tran Tri Tai</cp:lastModifiedBy>
  <cp:revision>6</cp:revision>
  <dcterms:modified xsi:type="dcterms:W3CDTF">2024-01-07T15:00:02Z</dcterms:modified>
</cp:coreProperties>
</file>