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Average"/>
      <p:regular r:id="rId29"/>
    </p:embeddedFont>
    <p:embeddedFont>
      <p:font typeface="Oswald"/>
      <p:regular r:id="rId30"/>
      <p:bold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5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Shape 6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6" name="Shape 6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7" name="Shape 6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72" name="Shape 7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73" name="Shape 7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Model for the Sales of a Butcher Shop</a:t>
            </a:r>
            <a:endParaRPr/>
          </a:p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Tucker Lebor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Categorized Sales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Started with mid-sized categories: Bakery, Beef, Dairy, Deli, Grocery, Pork, Poultry, Produce, Sausage, Seafood, Alcohol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Massive overfitting, delays reduced to 2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Very little correlation to data when extrapolating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Simpler categories used: Alcohol, Dairy, Deli, Grocery, Meat, Produce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Categorized Sales, 11 Categories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243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value of first 600 days (all categories, test points only): 0.891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 value of last 206 days (all categories): 0.361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Bayesian Regularization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880" y="572700"/>
            <a:ext cx="6399120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Categorized Sales, 6 Categories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243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 value of first 600 days (all categories, test points only): 0.885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 value of last 206 days (all categories): 0.446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Bayesian Regularization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880" y="572700"/>
            <a:ext cx="6399120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Week Timesteps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0" y="572700"/>
            <a:ext cx="31455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Every 7 timesteps were collapsed into one to create weekly timesteps instead of daily.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414" y="572700"/>
            <a:ext cx="5998586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Moving Sum of Total Sales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Interpolation accuracy of the network is much better, as is testing on the last 200 data points.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Actual data was more consistent, as was the model, though MSE becomes colluded due to massive, infrequent errors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the last 200 data points with a closed loop network produced extreme error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Moving Sum of Total Sales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243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value of test points within first 600 days: 0.943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 value of last 200 days: 0.929</a:t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327" y="572700"/>
            <a:ext cx="6331673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Moving Sum of Total Sales</a:t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563" y="572700"/>
            <a:ext cx="6159437" cy="457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Extrapolation Testing</a:t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0" y="609750"/>
            <a:ext cx="3384000" cy="44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●"/>
            </a:pPr>
            <a:r>
              <a:rPr lang="en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Done with a closed loop network, which is a network that uses its own outputs as inputs for the next time step.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●"/>
            </a:pPr>
            <a:r>
              <a:rPr lang="en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This allows the network to predict more than one time step ahead, though with increasing error.</a:t>
            </a:r>
            <a:endParaRPr sz="2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000" y="570587"/>
            <a:ext cx="5760001" cy="4535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Import data from the last 4 months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Fix extrapolation code, or optimize network based on extrapolation performance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Compare extrapolations to order histories to determine the practicality of the network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Penpece, D., Elma, O. E. (2014). Predicting sales 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revenue by using artificial neural network in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grocery retailing industry: a case study in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Turkey. International Journal of Trade,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Economics and Finance, 5, 435-439.</a:t>
            </a:r>
            <a:br>
              <a:rPr lang="en"/>
            </a:b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Sano, N., Machino, N., Yada, K., &amp; Suzuki, T. (2015).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Recommendation system for grocery store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considering data sparsity. Procedia Computer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Science, 60, 1406-1413.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Olde Towne Butcher</a:t>
            </a:r>
            <a:endParaRPr/>
          </a:p>
        </p:txBody>
      </p:sp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311725" y="1321525"/>
            <a:ext cx="8520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butcher shop in Fredericksburg, VA.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Sells various high-end organic goods and produce.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Highly anomalous sales, especially around holidays.</a:t>
            </a:r>
            <a:endParaRPr sz="2400"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06259"/>
            <a:ext cx="9144000" cy="223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neural network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644675" y="1423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neural network is a series of neurons, which communicate to each other by layer and pass values along to a set of output neurons.</a:t>
            </a:r>
            <a:endParaRPr sz="2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Weights alter the information as it passes allowing prioritization and pattern recognition. </a:t>
            </a:r>
            <a:endParaRPr sz="2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Time series problems predict the next data point based on the past n data points.</a:t>
            </a:r>
            <a:endParaRPr sz="2200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4525"/>
            <a:ext cx="4313549" cy="312942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0" y="4633950"/>
            <a:ext cx="37065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https://rahmadya.com/2015/10/19/prediksi-dengan-jaringan-syaraf-tiruan/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neural network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Neural networks can be used to recognize faint or unusual patterns that may lead to anomalies in sales.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No user input or identification is needed to develop these patterns.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287375" y="602925"/>
            <a:ext cx="14748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of day t-1 in category 1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of day t-2 in category 1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of day t-1 in category 2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of day t-2 in category 2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475" y="152400"/>
            <a:ext cx="668304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7830225" y="1387650"/>
            <a:ext cx="1275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day t sales in category 1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day t sales in category 2</a:t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5378425" y="0"/>
            <a:ext cx="3765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http://andrew.gibiansky.com/blog/machine-learning/machine-learning-neural-networks/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previous research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resulting model will be a combination of a time-series prediction and a correlation / recommendation system.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Studies have been done on both sales prediction (Penpece &amp; Elma, 2014), and product correlation (Sano, Machino, Yada, &amp; Suzuki, 2015).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However, few have done both simultaneously.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of the products were not categorized, ranging from $16,000 to $45 per month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products are not easily classified, or in small volume (eg. Lamb), they were ignored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unusual patterns may have to be ignored, such as sudden, unrecovered sales drops and whatever happened on 1/13/2016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original categories had to be checked and combined to form the desired categories (eg. Local Beef=Meat)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products changed categories partway through the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Models for the daily total revenue were run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best of which was a network of 10 neurons per layer and 7 delays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Moderate overfitting, extrapolation visibly less accurate than interpolating 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pattern of the actual data was not very consistent, so I switched to categorized sales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0"/>
            <a:ext cx="6667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01525" y="1103000"/>
            <a:ext cx="237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value of first 600, test points only: 0.7492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 value of last 206: 0.6314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Bayesian Regularization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