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 Model for the Sales of a Butcher Shop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Tucker Lebor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Olde Towne Butcher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butcher shop in Fredericksburg, VA.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Sells various high-end organic goods and produce.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Also includes a small restaurant.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Highly anomalous sales, especially around holidays.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4015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to previous research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resulting model will be a combination of a time-series prediction and a correlation/recommendation system.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Studies have been done on both sales prediction (Penpece &amp; Elma, 2014), and product correlation (Sano, Machino, Yada, &amp; Suzuki, 2015).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However, few have done both simultaneously.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Matlab with the neural network toolbox will be used to create the network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data will be input into a NARX neural network as an array of time series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Data will be filtered through Excel to convert it to the preferred format/type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Bibliography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Penpece, D., Elma, O. E. (2014). Predicting sales revenue by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 using artificial neural network in grocery retailing industry: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 a case study in Turkey. International Journal of Trade,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 Economics and Finance, 5, 435-439.</a:t>
            </a:r>
            <a:br>
              <a:rPr lang="en"/>
            </a:br>
            <a:r>
              <a:rPr lang="en"/>
              <a:t>Sano, N., Machino, N., Yada, K., &amp; Suzuki, T. (2015).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 Recommendation system for grocery store considering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 data sparsity. Procedia Computer Science, 60,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 1406-1413.</a:t>
            </a:r>
            <a:br>
              <a:rPr lang="en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