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ân Trần" userId="88de46cdafea88e8" providerId="LiveId" clId="{CC616F4D-6CB4-4253-96F7-34E467734E46}"/>
    <pc:docChg chg="custSel addSld modSld">
      <pc:chgData name="Tuân Trần" userId="88de46cdafea88e8" providerId="LiveId" clId="{CC616F4D-6CB4-4253-96F7-34E467734E46}" dt="2023-12-15T16:58:16.338" v="120" actId="20577"/>
      <pc:docMkLst>
        <pc:docMk/>
      </pc:docMkLst>
      <pc:sldChg chg="modSp new mod">
        <pc:chgData name="Tuân Trần" userId="88de46cdafea88e8" providerId="LiveId" clId="{CC616F4D-6CB4-4253-96F7-34E467734E46}" dt="2023-12-15T16:58:16.338" v="120" actId="20577"/>
        <pc:sldMkLst>
          <pc:docMk/>
          <pc:sldMk cId="3937261899" sldId="272"/>
        </pc:sldMkLst>
        <pc:spChg chg="mod">
          <ac:chgData name="Tuân Trần" userId="88de46cdafea88e8" providerId="LiveId" clId="{CC616F4D-6CB4-4253-96F7-34E467734E46}" dt="2023-12-15T16:58:16.338" v="120" actId="20577"/>
          <ac:spMkLst>
            <pc:docMk/>
            <pc:sldMk cId="3937261899" sldId="272"/>
            <ac:spMk id="2" creationId="{55EE1BB8-FB9D-4E08-A20E-D434306CB5D2}"/>
          </ac:spMkLst>
        </pc:spChg>
        <pc:spChg chg="mod">
          <ac:chgData name="Tuân Trần" userId="88de46cdafea88e8" providerId="LiveId" clId="{CC616F4D-6CB4-4253-96F7-34E467734E46}" dt="2023-12-15T16:58:10.311" v="95" actId="20577"/>
          <ac:spMkLst>
            <pc:docMk/>
            <pc:sldMk cId="3937261899" sldId="272"/>
            <ac:spMk id="3" creationId="{AE423D89-C093-198E-7C77-38B05975580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8.xml"/><Relationship Id="rId1" Type="http://schemas.openxmlformats.org/officeDocument/2006/relationships/slide" Target="../slides/slide4.xml"/><Relationship Id="rId5" Type="http://schemas.openxmlformats.org/officeDocument/2006/relationships/slide" Target="../slides/slide5.xml"/><Relationship Id="rId4"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6E26C1-F2AC-41DD-A524-909A4EE0D20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7C9C3FF-77EC-4FE3-8250-737E7C6691A8}">
      <dgm:prSet phldrT="[Text]"/>
      <dgm:spPr/>
      <dgm:t>
        <a:bodyPr/>
        <a:lstStyle/>
        <a:p>
          <a:r>
            <a:rPr lang="en-US" dirty="0" err="1"/>
            <a:t>Mở</a:t>
          </a:r>
          <a:r>
            <a:rPr lang="en-US" dirty="0"/>
            <a:t> </a:t>
          </a:r>
          <a:r>
            <a:rPr lang="en-US" dirty="0" err="1"/>
            <a:t>đầu</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9045C8A-76A6-45E0-9D0D-C3E5AC8A0697}" type="parTrans" cxnId="{E11C952C-7892-4F0F-8104-BCDCC45897FF}">
      <dgm:prSet/>
      <dgm:spPr/>
      <dgm:t>
        <a:bodyPr/>
        <a:lstStyle/>
        <a:p>
          <a:endParaRPr lang="en-US"/>
        </a:p>
      </dgm:t>
    </dgm:pt>
    <dgm:pt modelId="{DFB35434-0140-4C2F-B67F-3B2E07D6B1C9}" type="sibTrans" cxnId="{E11C952C-7892-4F0F-8104-BCDCC45897FF}">
      <dgm:prSet/>
      <dgm:spPr/>
      <dgm:t>
        <a:bodyPr/>
        <a:lstStyle/>
        <a:p>
          <a:endParaRPr lang="en-US"/>
        </a:p>
      </dgm:t>
    </dgm:pt>
    <dgm:pt modelId="{9ABDDC88-EF1E-44D2-B49D-18E93F85D7DD}">
      <dgm:prSet phldrT="[Text]"/>
      <dgm:spPr/>
      <dgm:t>
        <a:bodyPr/>
        <a:lstStyle/>
        <a:p>
          <a:r>
            <a:rPr lang="en-US" dirty="0" err="1"/>
            <a:t>Cở</a:t>
          </a:r>
          <a:r>
            <a:rPr lang="en-US" dirty="0"/>
            <a:t> </a:t>
          </a:r>
          <a:r>
            <a:rPr lang="en-US" dirty="0" err="1"/>
            <a:t>sở</a:t>
          </a:r>
          <a:r>
            <a:rPr lang="en-US" dirty="0"/>
            <a:t> </a:t>
          </a:r>
          <a:r>
            <a:rPr lang="en-US" dirty="0" err="1"/>
            <a:t>lý</a:t>
          </a:r>
          <a:r>
            <a:rPr lang="en-US" dirty="0"/>
            <a:t> </a:t>
          </a:r>
          <a:r>
            <a:rPr lang="en-US" dirty="0" err="1"/>
            <a:t>thuyết</a:t>
          </a:r>
          <a:endParaRPr lang="en-US"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FA90C174-7640-48EF-A75E-AA3631EDB68A}" type="parTrans" cxnId="{8522767F-17F6-4B89-8CC1-F0F23B65183B}">
      <dgm:prSet/>
      <dgm:spPr/>
      <dgm:t>
        <a:bodyPr/>
        <a:lstStyle/>
        <a:p>
          <a:endParaRPr lang="en-US"/>
        </a:p>
      </dgm:t>
    </dgm:pt>
    <dgm:pt modelId="{93EEADE8-46B3-4DF9-8F2F-704821E35028}" type="sibTrans" cxnId="{8522767F-17F6-4B89-8CC1-F0F23B65183B}">
      <dgm:prSet/>
      <dgm:spPr/>
      <dgm:t>
        <a:bodyPr/>
        <a:lstStyle/>
        <a:p>
          <a:endParaRPr lang="en-US"/>
        </a:p>
      </dgm:t>
    </dgm:pt>
    <dgm:pt modelId="{4B75AD8F-2A3A-4EAB-8FEF-A3212EAD065A}">
      <dgm:prSet phldrT="[Text]"/>
      <dgm:spPr/>
      <dgm:t>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F9E83762-7CFF-4D23-9467-B6640A411D5C}" type="parTrans" cxnId="{565B6161-0D5B-4817-A2B2-51CBA80446DB}">
      <dgm:prSet/>
      <dgm:spPr/>
      <dgm:t>
        <a:bodyPr/>
        <a:lstStyle/>
        <a:p>
          <a:endParaRPr lang="en-US"/>
        </a:p>
      </dgm:t>
    </dgm:pt>
    <dgm:pt modelId="{DC9F1B8C-D63B-4611-A15F-1DA48A6DE24A}" type="sibTrans" cxnId="{565B6161-0D5B-4817-A2B2-51CBA80446DB}">
      <dgm:prSet/>
      <dgm:spPr/>
      <dgm:t>
        <a:bodyPr/>
        <a:lstStyle/>
        <a:p>
          <a:endParaRPr lang="en-US"/>
        </a:p>
      </dgm:t>
    </dgm:pt>
    <dgm:pt modelId="{522E8D1E-388E-48B3-84D6-15E8A43B875E}">
      <dgm:prSet/>
      <dgm:spPr/>
      <dgm:t>
        <a:bodyPr/>
        <a:lstStyle/>
        <a:p>
          <a:r>
            <a:rPr lang="en-US" dirty="0" err="1"/>
            <a:t>Kết</a:t>
          </a:r>
          <a:r>
            <a:rPr lang="en-US" dirty="0"/>
            <a:t> </a:t>
          </a:r>
          <a:r>
            <a:rPr lang="en-US" dirty="0" err="1"/>
            <a:t>quả</a:t>
          </a:r>
          <a:r>
            <a:rPr lang="en-US" dirty="0"/>
            <a:t> </a:t>
          </a:r>
          <a:r>
            <a:rPr lang="en-US" dirty="0" err="1"/>
            <a:t>cài</a:t>
          </a:r>
          <a:r>
            <a:rPr lang="en-US" dirty="0"/>
            <a:t> </a:t>
          </a:r>
          <a:r>
            <a:rPr lang="en-US" dirty="0" err="1"/>
            <a:t>đặt</a:t>
          </a:r>
          <a:r>
            <a:rPr lang="en-US" dirty="0"/>
            <a:t> </a:t>
          </a:r>
          <a:r>
            <a:rPr lang="en-US" dirty="0" err="1"/>
            <a:t>và</a:t>
          </a:r>
          <a:r>
            <a:rPr lang="en-US" dirty="0"/>
            <a:t> </a:t>
          </a:r>
          <a:r>
            <a:rPr lang="en-US" dirty="0" err="1"/>
            <a:t>thử</a:t>
          </a:r>
          <a:r>
            <a:rPr lang="en-US" dirty="0"/>
            <a:t> </a:t>
          </a:r>
          <a:r>
            <a:rPr lang="en-US" dirty="0" err="1"/>
            <a:t>nhiệm</a:t>
          </a:r>
          <a:endParaRPr lang="en-US" dirty="0"/>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74CCA03A-62BC-411E-BCDF-B77CE0A38F35}" type="parTrans" cxnId="{958B675E-C83E-4398-AFB7-0F6C7E5C2E9B}">
      <dgm:prSet/>
      <dgm:spPr/>
      <dgm:t>
        <a:bodyPr/>
        <a:lstStyle/>
        <a:p>
          <a:endParaRPr lang="en-US"/>
        </a:p>
      </dgm:t>
    </dgm:pt>
    <dgm:pt modelId="{370AAD1B-35B1-4B26-A9B8-3D51D7F4A7EC}" type="sibTrans" cxnId="{958B675E-C83E-4398-AFB7-0F6C7E5C2E9B}">
      <dgm:prSet/>
      <dgm:spPr/>
      <dgm:t>
        <a:bodyPr/>
        <a:lstStyle/>
        <a:p>
          <a:endParaRPr lang="en-US"/>
        </a:p>
      </dgm:t>
    </dgm:pt>
    <dgm:pt modelId="{432C5C4D-E087-4A07-B1EF-77321755FE01}">
      <dgm:prSet/>
      <dgm:spPr/>
      <dgm:t>
        <a:bodyPr/>
        <a:lstStyle/>
        <a:p>
          <a:r>
            <a:rPr lang="en-US" dirty="0" err="1"/>
            <a:t>Tổng</a:t>
          </a:r>
          <a:r>
            <a:rPr lang="en-US" dirty="0"/>
            <a:t> </a:t>
          </a:r>
          <a:r>
            <a:rPr lang="en-US" dirty="0" err="1"/>
            <a:t>Quát</a:t>
          </a:r>
          <a:endParaRPr lang="en-US"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253C7CCC-7AE1-4929-A3E6-D451DF7FC0C4}" type="parTrans" cxnId="{B141511C-296C-4A2F-A776-EBBB582D6BDE}">
      <dgm:prSet/>
      <dgm:spPr/>
      <dgm:t>
        <a:bodyPr/>
        <a:lstStyle/>
        <a:p>
          <a:endParaRPr lang="en-US"/>
        </a:p>
      </dgm:t>
    </dgm:pt>
    <dgm:pt modelId="{4786A511-D353-4ACC-9D25-77B5224BD83D}" type="sibTrans" cxnId="{B141511C-296C-4A2F-A776-EBBB582D6BDE}">
      <dgm:prSet/>
      <dgm:spPr/>
      <dgm:t>
        <a:bodyPr/>
        <a:lstStyle/>
        <a:p>
          <a:endParaRPr lang="en-US"/>
        </a:p>
      </dgm:t>
    </dgm:pt>
    <dgm:pt modelId="{8C945A0F-73A3-4261-875A-8755C6C9AC47}" type="pres">
      <dgm:prSet presAssocID="{636E26C1-F2AC-41DD-A524-909A4EE0D20A}" presName="Name0" presStyleCnt="0">
        <dgm:presLayoutVars>
          <dgm:chMax val="7"/>
          <dgm:chPref val="7"/>
          <dgm:dir/>
        </dgm:presLayoutVars>
      </dgm:prSet>
      <dgm:spPr/>
    </dgm:pt>
    <dgm:pt modelId="{71B12D12-6E07-4027-8B53-2557DB7D4A71}" type="pres">
      <dgm:prSet presAssocID="{636E26C1-F2AC-41DD-A524-909A4EE0D20A}" presName="Name1" presStyleCnt="0"/>
      <dgm:spPr/>
    </dgm:pt>
    <dgm:pt modelId="{5F6EB664-CD88-462D-9DFD-D84CAE58F171}" type="pres">
      <dgm:prSet presAssocID="{636E26C1-F2AC-41DD-A524-909A4EE0D20A}" presName="cycle" presStyleCnt="0"/>
      <dgm:spPr/>
    </dgm:pt>
    <dgm:pt modelId="{A1A9256D-659A-4903-8153-32793D904705}" type="pres">
      <dgm:prSet presAssocID="{636E26C1-F2AC-41DD-A524-909A4EE0D20A}" presName="srcNode" presStyleLbl="node1" presStyleIdx="0" presStyleCnt="5"/>
      <dgm:spPr/>
    </dgm:pt>
    <dgm:pt modelId="{0E3A6068-7DBA-4C37-8EFB-8758265792F1}" type="pres">
      <dgm:prSet presAssocID="{636E26C1-F2AC-41DD-A524-909A4EE0D20A}" presName="conn" presStyleLbl="parChTrans1D2" presStyleIdx="0" presStyleCnt="1"/>
      <dgm:spPr/>
    </dgm:pt>
    <dgm:pt modelId="{E648D5F7-685F-4A87-87C5-D4EAF8FFDE3D}" type="pres">
      <dgm:prSet presAssocID="{636E26C1-F2AC-41DD-A524-909A4EE0D20A}" presName="extraNode" presStyleLbl="node1" presStyleIdx="0" presStyleCnt="5"/>
      <dgm:spPr/>
    </dgm:pt>
    <dgm:pt modelId="{DA793FCD-F41C-4173-8D4D-B793A74F9D92}" type="pres">
      <dgm:prSet presAssocID="{636E26C1-F2AC-41DD-A524-909A4EE0D20A}" presName="dstNode" presStyleLbl="node1" presStyleIdx="0" presStyleCnt="5"/>
      <dgm:spPr/>
    </dgm:pt>
    <dgm:pt modelId="{B126D0BF-B509-40EC-8FDB-9C266111321F}" type="pres">
      <dgm:prSet presAssocID="{D7C9C3FF-77EC-4FE3-8250-737E7C6691A8}" presName="text_1" presStyleLbl="node1" presStyleIdx="0" presStyleCnt="5">
        <dgm:presLayoutVars>
          <dgm:bulletEnabled val="1"/>
        </dgm:presLayoutVars>
      </dgm:prSet>
      <dgm:spPr/>
    </dgm:pt>
    <dgm:pt modelId="{5597B752-713A-49B4-8685-F369F1F183CE}" type="pres">
      <dgm:prSet presAssocID="{D7C9C3FF-77EC-4FE3-8250-737E7C6691A8}" presName="accent_1" presStyleCnt="0"/>
      <dgm:spPr/>
    </dgm:pt>
    <dgm:pt modelId="{D4304C51-3A3F-4ACE-95A4-2F1EFE5F1819}" type="pres">
      <dgm:prSet presAssocID="{D7C9C3FF-77EC-4FE3-8250-737E7C6691A8}" presName="accentRepeatNode" presStyleLbl="solidFgAcc1" presStyleIdx="0" presStyleCnt="5"/>
      <dgm:spPr/>
    </dgm:pt>
    <dgm:pt modelId="{6BFB9546-57F9-4446-A3D2-28F8E27EA084}" type="pres">
      <dgm:prSet presAssocID="{432C5C4D-E087-4A07-B1EF-77321755FE01}" presName="text_2" presStyleLbl="node1" presStyleIdx="1" presStyleCnt="5">
        <dgm:presLayoutVars>
          <dgm:bulletEnabled val="1"/>
        </dgm:presLayoutVars>
      </dgm:prSet>
      <dgm:spPr/>
    </dgm:pt>
    <dgm:pt modelId="{79A09F80-E069-4F06-B6A9-AB61655E8721}" type="pres">
      <dgm:prSet presAssocID="{432C5C4D-E087-4A07-B1EF-77321755FE01}" presName="accent_2" presStyleCnt="0"/>
      <dgm:spPr/>
    </dgm:pt>
    <dgm:pt modelId="{B628F148-4377-4A6F-B676-8B99B282A39F}" type="pres">
      <dgm:prSet presAssocID="{432C5C4D-E087-4A07-B1EF-77321755FE01}" presName="accentRepeatNode" presStyleLbl="solidFgAcc1" presStyleIdx="1" presStyleCnt="5"/>
      <dgm:spPr/>
    </dgm:pt>
    <dgm:pt modelId="{C24E71CD-E949-4868-95B8-DFD9130ED459}" type="pres">
      <dgm:prSet presAssocID="{9ABDDC88-EF1E-44D2-B49D-18E93F85D7DD}" presName="text_3" presStyleLbl="node1" presStyleIdx="2" presStyleCnt="5">
        <dgm:presLayoutVars>
          <dgm:bulletEnabled val="1"/>
        </dgm:presLayoutVars>
      </dgm:prSet>
      <dgm:spPr/>
    </dgm:pt>
    <dgm:pt modelId="{04375379-5D97-4AE6-9B77-F9044372D6CD}" type="pres">
      <dgm:prSet presAssocID="{9ABDDC88-EF1E-44D2-B49D-18E93F85D7DD}" presName="accent_3" presStyleCnt="0"/>
      <dgm:spPr/>
    </dgm:pt>
    <dgm:pt modelId="{56A1CAB3-1766-4358-A2D3-5E162163C69A}" type="pres">
      <dgm:prSet presAssocID="{9ABDDC88-EF1E-44D2-B49D-18E93F85D7DD}" presName="accentRepeatNode" presStyleLbl="solidFgAcc1" presStyleIdx="2" presStyleCnt="5"/>
      <dgm:spPr/>
    </dgm:pt>
    <dgm:pt modelId="{B16A33DF-889B-45FF-88DF-40DDDC0C56FF}" type="pres">
      <dgm:prSet presAssocID="{4B75AD8F-2A3A-4EAB-8FEF-A3212EAD065A}" presName="text_4" presStyleLbl="node1" presStyleIdx="3" presStyleCnt="5">
        <dgm:presLayoutVars>
          <dgm:bulletEnabled val="1"/>
        </dgm:presLayoutVars>
      </dgm:prSet>
      <dgm:spPr/>
    </dgm:pt>
    <dgm:pt modelId="{0A886EFB-FFEB-42AA-AB7B-71D2619BA607}" type="pres">
      <dgm:prSet presAssocID="{4B75AD8F-2A3A-4EAB-8FEF-A3212EAD065A}" presName="accent_4" presStyleCnt="0"/>
      <dgm:spPr/>
    </dgm:pt>
    <dgm:pt modelId="{F6EB5020-D8DB-4857-A98A-D5DA3ED2AD8D}" type="pres">
      <dgm:prSet presAssocID="{4B75AD8F-2A3A-4EAB-8FEF-A3212EAD065A}" presName="accentRepeatNode" presStyleLbl="solidFgAcc1" presStyleIdx="3" presStyleCnt="5"/>
      <dgm:spPr/>
    </dgm:pt>
    <dgm:pt modelId="{BB578005-16B9-4EF4-8A45-15F159B853E7}" type="pres">
      <dgm:prSet presAssocID="{522E8D1E-388E-48B3-84D6-15E8A43B875E}" presName="text_5" presStyleLbl="node1" presStyleIdx="4" presStyleCnt="5">
        <dgm:presLayoutVars>
          <dgm:bulletEnabled val="1"/>
        </dgm:presLayoutVars>
      </dgm:prSet>
      <dgm:spPr/>
    </dgm:pt>
    <dgm:pt modelId="{053F48D2-7BCF-49BE-A9C7-478CF5427621}" type="pres">
      <dgm:prSet presAssocID="{522E8D1E-388E-48B3-84D6-15E8A43B875E}" presName="accent_5" presStyleCnt="0"/>
      <dgm:spPr/>
    </dgm:pt>
    <dgm:pt modelId="{4041142C-39F2-4D57-A23B-FCAD4657C047}" type="pres">
      <dgm:prSet presAssocID="{522E8D1E-388E-48B3-84D6-15E8A43B875E}" presName="accentRepeatNode" presStyleLbl="solidFgAcc1" presStyleIdx="4" presStyleCnt="5"/>
      <dgm:spPr/>
    </dgm:pt>
  </dgm:ptLst>
  <dgm:cxnLst>
    <dgm:cxn modelId="{B141511C-296C-4A2F-A776-EBBB582D6BDE}" srcId="{636E26C1-F2AC-41DD-A524-909A4EE0D20A}" destId="{432C5C4D-E087-4A07-B1EF-77321755FE01}" srcOrd="1" destOrd="0" parTransId="{253C7CCC-7AE1-4929-A3E6-D451DF7FC0C4}" sibTransId="{4786A511-D353-4ACC-9D25-77B5224BD83D}"/>
    <dgm:cxn modelId="{B522332A-414D-4189-9A53-B31047F1B52E}" type="presOf" srcId="{D7C9C3FF-77EC-4FE3-8250-737E7C6691A8}" destId="{B126D0BF-B509-40EC-8FDB-9C266111321F}" srcOrd="0" destOrd="0" presId="urn:microsoft.com/office/officeart/2008/layout/VerticalCurvedList"/>
    <dgm:cxn modelId="{E11C952C-7892-4F0F-8104-BCDCC45897FF}" srcId="{636E26C1-F2AC-41DD-A524-909A4EE0D20A}" destId="{D7C9C3FF-77EC-4FE3-8250-737E7C6691A8}" srcOrd="0" destOrd="0" parTransId="{99045C8A-76A6-45E0-9D0D-C3E5AC8A0697}" sibTransId="{DFB35434-0140-4C2F-B67F-3B2E07D6B1C9}"/>
    <dgm:cxn modelId="{BA24305C-BE5D-4B1C-81BF-A8389D4F585F}" type="presOf" srcId="{DFB35434-0140-4C2F-B67F-3B2E07D6B1C9}" destId="{0E3A6068-7DBA-4C37-8EFB-8758265792F1}" srcOrd="0" destOrd="0" presId="urn:microsoft.com/office/officeart/2008/layout/VerticalCurvedList"/>
    <dgm:cxn modelId="{958B675E-C83E-4398-AFB7-0F6C7E5C2E9B}" srcId="{636E26C1-F2AC-41DD-A524-909A4EE0D20A}" destId="{522E8D1E-388E-48B3-84D6-15E8A43B875E}" srcOrd="4" destOrd="0" parTransId="{74CCA03A-62BC-411E-BCDF-B77CE0A38F35}" sibTransId="{370AAD1B-35B1-4B26-A9B8-3D51D7F4A7EC}"/>
    <dgm:cxn modelId="{57C70041-6860-44F4-B353-2FF7B909C172}" type="presOf" srcId="{636E26C1-F2AC-41DD-A524-909A4EE0D20A}" destId="{8C945A0F-73A3-4261-875A-8755C6C9AC47}" srcOrd="0" destOrd="0" presId="urn:microsoft.com/office/officeart/2008/layout/VerticalCurvedList"/>
    <dgm:cxn modelId="{565B6161-0D5B-4817-A2B2-51CBA80446DB}" srcId="{636E26C1-F2AC-41DD-A524-909A4EE0D20A}" destId="{4B75AD8F-2A3A-4EAB-8FEF-A3212EAD065A}" srcOrd="3" destOrd="0" parTransId="{F9E83762-7CFF-4D23-9467-B6640A411D5C}" sibTransId="{DC9F1B8C-D63B-4611-A15F-1DA48A6DE24A}"/>
    <dgm:cxn modelId="{F73AE86B-E615-4F1B-AC36-F9A97723D05E}" type="presOf" srcId="{4B75AD8F-2A3A-4EAB-8FEF-A3212EAD065A}" destId="{B16A33DF-889B-45FF-88DF-40DDDC0C56FF}" srcOrd="0" destOrd="0" presId="urn:microsoft.com/office/officeart/2008/layout/VerticalCurvedList"/>
    <dgm:cxn modelId="{8522767F-17F6-4B89-8CC1-F0F23B65183B}" srcId="{636E26C1-F2AC-41DD-A524-909A4EE0D20A}" destId="{9ABDDC88-EF1E-44D2-B49D-18E93F85D7DD}" srcOrd="2" destOrd="0" parTransId="{FA90C174-7640-48EF-A75E-AA3631EDB68A}" sibTransId="{93EEADE8-46B3-4DF9-8F2F-704821E35028}"/>
    <dgm:cxn modelId="{5B2109CF-FCBB-4C00-8407-EB2A415BDFC8}" type="presOf" srcId="{522E8D1E-388E-48B3-84D6-15E8A43B875E}" destId="{BB578005-16B9-4EF4-8A45-15F159B853E7}" srcOrd="0" destOrd="0" presId="urn:microsoft.com/office/officeart/2008/layout/VerticalCurvedList"/>
    <dgm:cxn modelId="{0C0114D2-B790-4B4F-978C-DA365095D2E3}" type="presOf" srcId="{432C5C4D-E087-4A07-B1EF-77321755FE01}" destId="{6BFB9546-57F9-4446-A3D2-28F8E27EA084}" srcOrd="0" destOrd="0" presId="urn:microsoft.com/office/officeart/2008/layout/VerticalCurvedList"/>
    <dgm:cxn modelId="{640AC3F4-2ED5-4B47-BED0-7929927BADEA}" type="presOf" srcId="{9ABDDC88-EF1E-44D2-B49D-18E93F85D7DD}" destId="{C24E71CD-E949-4868-95B8-DFD9130ED459}" srcOrd="0" destOrd="0" presId="urn:microsoft.com/office/officeart/2008/layout/VerticalCurvedList"/>
    <dgm:cxn modelId="{C9A581F7-89EC-4887-9211-01FD628DFFD7}" type="presParOf" srcId="{8C945A0F-73A3-4261-875A-8755C6C9AC47}" destId="{71B12D12-6E07-4027-8B53-2557DB7D4A71}" srcOrd="0" destOrd="0" presId="urn:microsoft.com/office/officeart/2008/layout/VerticalCurvedList"/>
    <dgm:cxn modelId="{94620BF4-CF71-406E-95C4-4BAF7DC0ADD6}" type="presParOf" srcId="{71B12D12-6E07-4027-8B53-2557DB7D4A71}" destId="{5F6EB664-CD88-462D-9DFD-D84CAE58F171}" srcOrd="0" destOrd="0" presId="urn:microsoft.com/office/officeart/2008/layout/VerticalCurvedList"/>
    <dgm:cxn modelId="{32FE50CD-8F4D-4363-821F-9FA4C33E4F24}" type="presParOf" srcId="{5F6EB664-CD88-462D-9DFD-D84CAE58F171}" destId="{A1A9256D-659A-4903-8153-32793D904705}" srcOrd="0" destOrd="0" presId="urn:microsoft.com/office/officeart/2008/layout/VerticalCurvedList"/>
    <dgm:cxn modelId="{61D5F671-2864-4B34-BA44-C0DEA8CEB400}" type="presParOf" srcId="{5F6EB664-CD88-462D-9DFD-D84CAE58F171}" destId="{0E3A6068-7DBA-4C37-8EFB-8758265792F1}" srcOrd="1" destOrd="0" presId="urn:microsoft.com/office/officeart/2008/layout/VerticalCurvedList"/>
    <dgm:cxn modelId="{5839F96B-2E7D-435B-ADD6-191603D02B4D}" type="presParOf" srcId="{5F6EB664-CD88-462D-9DFD-D84CAE58F171}" destId="{E648D5F7-685F-4A87-87C5-D4EAF8FFDE3D}" srcOrd="2" destOrd="0" presId="urn:microsoft.com/office/officeart/2008/layout/VerticalCurvedList"/>
    <dgm:cxn modelId="{0E866688-EC62-45DD-9788-EC39FD3E2ABB}" type="presParOf" srcId="{5F6EB664-CD88-462D-9DFD-D84CAE58F171}" destId="{DA793FCD-F41C-4173-8D4D-B793A74F9D92}" srcOrd="3" destOrd="0" presId="urn:microsoft.com/office/officeart/2008/layout/VerticalCurvedList"/>
    <dgm:cxn modelId="{3CE4F2E2-F86E-4EF8-B2E3-673FDC78D827}" type="presParOf" srcId="{71B12D12-6E07-4027-8B53-2557DB7D4A71}" destId="{B126D0BF-B509-40EC-8FDB-9C266111321F}" srcOrd="1" destOrd="0" presId="urn:microsoft.com/office/officeart/2008/layout/VerticalCurvedList"/>
    <dgm:cxn modelId="{C9A80100-9BA7-4767-88F3-FFE4C48DFDD8}" type="presParOf" srcId="{71B12D12-6E07-4027-8B53-2557DB7D4A71}" destId="{5597B752-713A-49B4-8685-F369F1F183CE}" srcOrd="2" destOrd="0" presId="urn:microsoft.com/office/officeart/2008/layout/VerticalCurvedList"/>
    <dgm:cxn modelId="{497DC644-FCAE-4CDE-BE65-6CC3A4D9BD99}" type="presParOf" srcId="{5597B752-713A-49B4-8685-F369F1F183CE}" destId="{D4304C51-3A3F-4ACE-95A4-2F1EFE5F1819}" srcOrd="0" destOrd="0" presId="urn:microsoft.com/office/officeart/2008/layout/VerticalCurvedList"/>
    <dgm:cxn modelId="{EFB364EB-3420-4A74-8CF2-351AFAD8B5A9}" type="presParOf" srcId="{71B12D12-6E07-4027-8B53-2557DB7D4A71}" destId="{6BFB9546-57F9-4446-A3D2-28F8E27EA084}" srcOrd="3" destOrd="0" presId="urn:microsoft.com/office/officeart/2008/layout/VerticalCurvedList"/>
    <dgm:cxn modelId="{1CCEB7C9-A3C5-4863-BC12-C66CA1E0B3BA}" type="presParOf" srcId="{71B12D12-6E07-4027-8B53-2557DB7D4A71}" destId="{79A09F80-E069-4F06-B6A9-AB61655E8721}" srcOrd="4" destOrd="0" presId="urn:microsoft.com/office/officeart/2008/layout/VerticalCurvedList"/>
    <dgm:cxn modelId="{7A2C9871-9343-4FEC-8AB1-A372D907EA95}" type="presParOf" srcId="{79A09F80-E069-4F06-B6A9-AB61655E8721}" destId="{B628F148-4377-4A6F-B676-8B99B282A39F}" srcOrd="0" destOrd="0" presId="urn:microsoft.com/office/officeart/2008/layout/VerticalCurvedList"/>
    <dgm:cxn modelId="{2BFA12C8-436E-4FBE-B8B6-E84C740B5AF4}" type="presParOf" srcId="{71B12D12-6E07-4027-8B53-2557DB7D4A71}" destId="{C24E71CD-E949-4868-95B8-DFD9130ED459}" srcOrd="5" destOrd="0" presId="urn:microsoft.com/office/officeart/2008/layout/VerticalCurvedList"/>
    <dgm:cxn modelId="{6321811D-76E4-42A3-AE91-8749500D8EF5}" type="presParOf" srcId="{71B12D12-6E07-4027-8B53-2557DB7D4A71}" destId="{04375379-5D97-4AE6-9B77-F9044372D6CD}" srcOrd="6" destOrd="0" presId="urn:microsoft.com/office/officeart/2008/layout/VerticalCurvedList"/>
    <dgm:cxn modelId="{30A02F66-D17C-44A5-A9C0-F4A223511EDC}" type="presParOf" srcId="{04375379-5D97-4AE6-9B77-F9044372D6CD}" destId="{56A1CAB3-1766-4358-A2D3-5E162163C69A}" srcOrd="0" destOrd="0" presId="urn:microsoft.com/office/officeart/2008/layout/VerticalCurvedList"/>
    <dgm:cxn modelId="{30E6B14B-C542-4A8E-9D4F-EFC02529890E}" type="presParOf" srcId="{71B12D12-6E07-4027-8B53-2557DB7D4A71}" destId="{B16A33DF-889B-45FF-88DF-40DDDC0C56FF}" srcOrd="7" destOrd="0" presId="urn:microsoft.com/office/officeart/2008/layout/VerticalCurvedList"/>
    <dgm:cxn modelId="{65CE992B-8D55-43C5-B6CB-CE85D0DAFE1A}" type="presParOf" srcId="{71B12D12-6E07-4027-8B53-2557DB7D4A71}" destId="{0A886EFB-FFEB-42AA-AB7B-71D2619BA607}" srcOrd="8" destOrd="0" presId="urn:microsoft.com/office/officeart/2008/layout/VerticalCurvedList"/>
    <dgm:cxn modelId="{FEB44E0B-9D3B-42EC-B7D4-4CB258971F33}" type="presParOf" srcId="{0A886EFB-FFEB-42AA-AB7B-71D2619BA607}" destId="{F6EB5020-D8DB-4857-A98A-D5DA3ED2AD8D}" srcOrd="0" destOrd="0" presId="urn:microsoft.com/office/officeart/2008/layout/VerticalCurvedList"/>
    <dgm:cxn modelId="{B8CD3649-DB1B-4CA5-BB24-61FFD2BEC045}" type="presParOf" srcId="{71B12D12-6E07-4027-8B53-2557DB7D4A71}" destId="{BB578005-16B9-4EF4-8A45-15F159B853E7}" srcOrd="9" destOrd="0" presId="urn:microsoft.com/office/officeart/2008/layout/VerticalCurvedList"/>
    <dgm:cxn modelId="{314A7B7E-11E9-420A-9308-F0271B957C1E}" type="presParOf" srcId="{71B12D12-6E07-4027-8B53-2557DB7D4A71}" destId="{053F48D2-7BCF-49BE-A9C7-478CF5427621}" srcOrd="10" destOrd="0" presId="urn:microsoft.com/office/officeart/2008/layout/VerticalCurvedList"/>
    <dgm:cxn modelId="{D279A144-EE80-405D-AB0E-1949F2A58CED}" type="presParOf" srcId="{053F48D2-7BCF-49BE-A9C7-478CF5427621}" destId="{4041142C-39F2-4D57-A23B-FCAD4657C04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A6068-7DBA-4C37-8EFB-8758265792F1}">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26D0BF-B509-40EC-8FDB-9C266111321F}">
      <dsp:nvSpPr>
        <dsp:cNvPr id="0" name=""/>
        <dsp:cNvSpPr/>
      </dsp:nvSpPr>
      <dsp:spPr>
        <a:xfrm>
          <a:off x="367668" y="242512"/>
          <a:ext cx="8176340" cy="4853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23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err="1"/>
            <a:t>Mở</a:t>
          </a:r>
          <a:r>
            <a:rPr lang="en-US" sz="2500" kern="1200" dirty="0"/>
            <a:t> </a:t>
          </a:r>
          <a:r>
            <a:rPr lang="en-US" sz="2500" kern="1200" dirty="0" err="1"/>
            <a:t>đầu</a:t>
          </a:r>
          <a:endParaRPr lang="en-US" sz="2500" kern="1200" dirty="0"/>
        </a:p>
      </dsp:txBody>
      <dsp:txXfrm>
        <a:off x="367668" y="242512"/>
        <a:ext cx="8176340" cy="485334"/>
      </dsp:txXfrm>
    </dsp:sp>
    <dsp:sp modelId="{D4304C51-3A3F-4ACE-95A4-2F1EFE5F1819}">
      <dsp:nvSpPr>
        <dsp:cNvPr id="0" name=""/>
        <dsp:cNvSpPr/>
      </dsp:nvSpPr>
      <dsp:spPr>
        <a:xfrm>
          <a:off x="64334" y="181845"/>
          <a:ext cx="606668" cy="60666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FB9546-57F9-4446-A3D2-28F8E27EA084}">
      <dsp:nvSpPr>
        <dsp:cNvPr id="0" name=""/>
        <dsp:cNvSpPr/>
      </dsp:nvSpPr>
      <dsp:spPr>
        <a:xfrm>
          <a:off x="715445" y="970281"/>
          <a:ext cx="7828563" cy="4853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23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err="1"/>
            <a:t>Tổng</a:t>
          </a:r>
          <a:r>
            <a:rPr lang="en-US" sz="2500" kern="1200" dirty="0"/>
            <a:t> </a:t>
          </a:r>
          <a:r>
            <a:rPr lang="en-US" sz="2500" kern="1200" dirty="0" err="1"/>
            <a:t>Quát</a:t>
          </a:r>
          <a:endParaRPr lang="en-US" sz="2500" kern="1200" dirty="0"/>
        </a:p>
      </dsp:txBody>
      <dsp:txXfrm>
        <a:off x="715445" y="970281"/>
        <a:ext cx="7828563" cy="485334"/>
      </dsp:txXfrm>
    </dsp:sp>
    <dsp:sp modelId="{B628F148-4377-4A6F-B676-8B99B282A39F}">
      <dsp:nvSpPr>
        <dsp:cNvPr id="0" name=""/>
        <dsp:cNvSpPr/>
      </dsp:nvSpPr>
      <dsp:spPr>
        <a:xfrm>
          <a:off x="412110" y="909614"/>
          <a:ext cx="606668" cy="60666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71CD-E949-4868-95B8-DFD9130ED459}">
      <dsp:nvSpPr>
        <dsp:cNvPr id="0" name=""/>
        <dsp:cNvSpPr/>
      </dsp:nvSpPr>
      <dsp:spPr>
        <a:xfrm>
          <a:off x="822184" y="1698051"/>
          <a:ext cx="7721824" cy="4853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23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err="1"/>
            <a:t>Cở</a:t>
          </a:r>
          <a:r>
            <a:rPr lang="en-US" sz="2500" kern="1200" dirty="0"/>
            <a:t> </a:t>
          </a:r>
          <a:r>
            <a:rPr lang="en-US" sz="2500" kern="1200" dirty="0" err="1"/>
            <a:t>sở</a:t>
          </a:r>
          <a:r>
            <a:rPr lang="en-US" sz="2500" kern="1200" dirty="0"/>
            <a:t> </a:t>
          </a:r>
          <a:r>
            <a:rPr lang="en-US" sz="2500" kern="1200" dirty="0" err="1"/>
            <a:t>lý</a:t>
          </a:r>
          <a:r>
            <a:rPr lang="en-US" sz="2500" kern="1200" dirty="0"/>
            <a:t> </a:t>
          </a:r>
          <a:r>
            <a:rPr lang="en-US" sz="2500" kern="1200" dirty="0" err="1"/>
            <a:t>thuyết</a:t>
          </a:r>
          <a:endParaRPr lang="en-US" sz="2500" kern="1200" dirty="0"/>
        </a:p>
      </dsp:txBody>
      <dsp:txXfrm>
        <a:off x="822184" y="1698051"/>
        <a:ext cx="7721824" cy="485334"/>
      </dsp:txXfrm>
    </dsp:sp>
    <dsp:sp modelId="{56A1CAB3-1766-4358-A2D3-5E162163C69A}">
      <dsp:nvSpPr>
        <dsp:cNvPr id="0" name=""/>
        <dsp:cNvSpPr/>
      </dsp:nvSpPr>
      <dsp:spPr>
        <a:xfrm>
          <a:off x="518850" y="1637384"/>
          <a:ext cx="606668" cy="60666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6A33DF-889B-45FF-88DF-40DDDC0C56FF}">
      <dsp:nvSpPr>
        <dsp:cNvPr id="0" name=""/>
        <dsp:cNvSpPr/>
      </dsp:nvSpPr>
      <dsp:spPr>
        <a:xfrm>
          <a:off x="715445" y="2425820"/>
          <a:ext cx="7828563" cy="4853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23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err="1"/>
            <a:t>Phân</a:t>
          </a:r>
          <a:r>
            <a:rPr lang="en-US" sz="2500" kern="1200" dirty="0"/>
            <a:t> </a:t>
          </a:r>
          <a:r>
            <a:rPr lang="en-US" sz="2500" kern="1200" dirty="0" err="1"/>
            <a:t>tích</a:t>
          </a:r>
          <a:r>
            <a:rPr lang="en-US" sz="2500" kern="1200" dirty="0"/>
            <a:t> </a:t>
          </a:r>
          <a:r>
            <a:rPr lang="en-US" sz="2500" kern="1200" dirty="0" err="1"/>
            <a:t>thiết</a:t>
          </a:r>
          <a:r>
            <a:rPr lang="en-US" sz="2500" kern="1200" dirty="0"/>
            <a:t> </a:t>
          </a:r>
          <a:r>
            <a:rPr lang="en-US" sz="2500" kern="1200" dirty="0" err="1"/>
            <a:t>kế</a:t>
          </a:r>
          <a:r>
            <a:rPr lang="en-US" sz="2500" kern="1200" dirty="0"/>
            <a:t> </a:t>
          </a:r>
          <a:r>
            <a:rPr lang="en-US" sz="2500" kern="1200" dirty="0" err="1"/>
            <a:t>hệ</a:t>
          </a:r>
          <a:r>
            <a:rPr lang="en-US" sz="2500" kern="1200" dirty="0"/>
            <a:t> </a:t>
          </a:r>
          <a:r>
            <a:rPr lang="en-US" sz="2500" kern="1200" dirty="0" err="1"/>
            <a:t>thống</a:t>
          </a:r>
          <a:endParaRPr lang="en-US" sz="2500" kern="1200" dirty="0"/>
        </a:p>
      </dsp:txBody>
      <dsp:txXfrm>
        <a:off x="715445" y="2425820"/>
        <a:ext cx="7828563" cy="485334"/>
      </dsp:txXfrm>
    </dsp:sp>
    <dsp:sp modelId="{F6EB5020-D8DB-4857-A98A-D5DA3ED2AD8D}">
      <dsp:nvSpPr>
        <dsp:cNvPr id="0" name=""/>
        <dsp:cNvSpPr/>
      </dsp:nvSpPr>
      <dsp:spPr>
        <a:xfrm>
          <a:off x="412110" y="2365153"/>
          <a:ext cx="606668" cy="60666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578005-16B9-4EF4-8A45-15F159B853E7}">
      <dsp:nvSpPr>
        <dsp:cNvPr id="0" name=""/>
        <dsp:cNvSpPr/>
      </dsp:nvSpPr>
      <dsp:spPr>
        <a:xfrm>
          <a:off x="367668" y="3153589"/>
          <a:ext cx="8176340" cy="48533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235" tIns="63500" rIns="63500" bIns="63500" numCol="1" spcCol="1270" anchor="ctr" anchorCtr="0">
          <a:noAutofit/>
        </a:bodyPr>
        <a:lstStyle/>
        <a:p>
          <a:pPr marL="0" lvl="0" indent="0" algn="l" defTabSz="1111250">
            <a:lnSpc>
              <a:spcPct val="90000"/>
            </a:lnSpc>
            <a:spcBef>
              <a:spcPct val="0"/>
            </a:spcBef>
            <a:spcAft>
              <a:spcPct val="35000"/>
            </a:spcAft>
            <a:buNone/>
          </a:pPr>
          <a:r>
            <a:rPr lang="en-US" sz="2500" kern="1200" dirty="0" err="1"/>
            <a:t>Kết</a:t>
          </a:r>
          <a:r>
            <a:rPr lang="en-US" sz="2500" kern="1200" dirty="0"/>
            <a:t> </a:t>
          </a:r>
          <a:r>
            <a:rPr lang="en-US" sz="2500" kern="1200" dirty="0" err="1"/>
            <a:t>quả</a:t>
          </a:r>
          <a:r>
            <a:rPr lang="en-US" sz="2500" kern="1200" dirty="0"/>
            <a:t> </a:t>
          </a:r>
          <a:r>
            <a:rPr lang="en-US" sz="2500" kern="1200" dirty="0" err="1"/>
            <a:t>cài</a:t>
          </a:r>
          <a:r>
            <a:rPr lang="en-US" sz="2500" kern="1200" dirty="0"/>
            <a:t> </a:t>
          </a:r>
          <a:r>
            <a:rPr lang="en-US" sz="2500" kern="1200" dirty="0" err="1"/>
            <a:t>đặt</a:t>
          </a:r>
          <a:r>
            <a:rPr lang="en-US" sz="2500" kern="1200" dirty="0"/>
            <a:t> </a:t>
          </a:r>
          <a:r>
            <a:rPr lang="en-US" sz="2500" kern="1200" dirty="0" err="1"/>
            <a:t>và</a:t>
          </a:r>
          <a:r>
            <a:rPr lang="en-US" sz="2500" kern="1200" dirty="0"/>
            <a:t> </a:t>
          </a:r>
          <a:r>
            <a:rPr lang="en-US" sz="2500" kern="1200" dirty="0" err="1"/>
            <a:t>thử</a:t>
          </a:r>
          <a:r>
            <a:rPr lang="en-US" sz="2500" kern="1200" dirty="0"/>
            <a:t> </a:t>
          </a:r>
          <a:r>
            <a:rPr lang="en-US" sz="2500" kern="1200" dirty="0" err="1"/>
            <a:t>nhiệm</a:t>
          </a:r>
          <a:endParaRPr lang="en-US" sz="2500" kern="1200" dirty="0"/>
        </a:p>
      </dsp:txBody>
      <dsp:txXfrm>
        <a:off x="367668" y="3153589"/>
        <a:ext cx="8176340" cy="485334"/>
      </dsp:txXfrm>
    </dsp:sp>
    <dsp:sp modelId="{4041142C-39F2-4D57-A23B-FCAD4657C047}">
      <dsp:nvSpPr>
        <dsp:cNvPr id="0" name=""/>
        <dsp:cNvSpPr/>
      </dsp:nvSpPr>
      <dsp:spPr>
        <a:xfrm>
          <a:off x="64334" y="3092923"/>
          <a:ext cx="606668" cy="606668"/>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7DFE5-8626-411E-AF31-A7C2A2D84E70}"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DC0CAC-8D19-4990-8DF4-1E5A6F089BA9}" type="slidenum">
              <a:rPr lang="en-US" smtClean="0"/>
              <a:t>‹#›</a:t>
            </a:fld>
            <a:endParaRPr lang="en-US"/>
          </a:p>
        </p:txBody>
      </p:sp>
    </p:spTree>
    <p:extLst>
      <p:ext uri="{BB962C8B-B14F-4D97-AF65-F5344CB8AC3E}">
        <p14:creationId xmlns:p14="http://schemas.microsoft.com/office/powerpoint/2010/main" val="692666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4500">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normAutofit/>
          </a:bodyPr>
          <a:lstStyle>
            <a:lvl1pPr marL="0" indent="0" algn="r">
              <a:buNone/>
              <a:defRPr sz="2200">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12/15/2023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12/15/2023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12/15/2023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12/15/2023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12/15/2023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12/15/2023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12/15/2023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8563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1465943"/>
            <a:ext cx="8596668" cy="457541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12927" y="6129957"/>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12/15/2023</a:t>
            </a:r>
            <a:endParaRPr lang="en-US" dirty="0"/>
          </a:p>
        </p:txBody>
      </p:sp>
      <p:sp>
        <p:nvSpPr>
          <p:cNvPr id="5" name="Footer Placeholder 4"/>
          <p:cNvSpPr>
            <a:spLocks noGrp="1"/>
          </p:cNvSpPr>
          <p:nvPr>
            <p:ph type="ftr" sz="quarter" idx="3"/>
          </p:nvPr>
        </p:nvSpPr>
        <p:spPr>
          <a:xfrm>
            <a:off x="3254945" y="6129958"/>
            <a:ext cx="3361727"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382828" y="6129957"/>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8" name="Action Button: Beginning 7">
            <a:hlinkClick r:id="" action="ppaction://hlinkshowjump?jump=firstslide" highlightClick="1"/>
          </p:cNvPr>
          <p:cNvSpPr/>
          <p:nvPr userDrawn="1"/>
        </p:nvSpPr>
        <p:spPr>
          <a:xfrm>
            <a:off x="717675" y="6175361"/>
            <a:ext cx="274320" cy="274320"/>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ction Button: Back or Previous 8">
            <a:hlinkClick r:id="" action="ppaction://hlinkshowjump?jump=previousslide" highlightClick="1"/>
          </p:cNvPr>
          <p:cNvSpPr/>
          <p:nvPr userDrawn="1"/>
        </p:nvSpPr>
        <p:spPr>
          <a:xfrm>
            <a:off x="1183424" y="6175361"/>
            <a:ext cx="274320" cy="27432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ction Button: Home 9">
            <a:hlinkClick r:id="" action="ppaction://hlinkshowjump?jump=firstslide" highlightClick="1"/>
          </p:cNvPr>
          <p:cNvSpPr/>
          <p:nvPr userDrawn="1"/>
        </p:nvSpPr>
        <p:spPr>
          <a:xfrm>
            <a:off x="1649174" y="6175361"/>
            <a:ext cx="274320" cy="27432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ction Button: End 10">
            <a:hlinkClick r:id="" action="ppaction://hlinkshowjump?jump=lastslide" highlightClick="1"/>
          </p:cNvPr>
          <p:cNvSpPr/>
          <p:nvPr userDrawn="1"/>
        </p:nvSpPr>
        <p:spPr>
          <a:xfrm>
            <a:off x="2580673" y="6175361"/>
            <a:ext cx="274320" cy="274320"/>
          </a:xfrm>
          <a:prstGeom prst="actionButtonE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ction Button: Forward or Next 11">
            <a:hlinkClick r:id="" action="ppaction://hlinkshowjump?jump=nextslide" highlightClick="1"/>
          </p:cNvPr>
          <p:cNvSpPr/>
          <p:nvPr userDrawn="1"/>
        </p:nvSpPr>
        <p:spPr>
          <a:xfrm>
            <a:off x="2114924" y="6175361"/>
            <a:ext cx="274320" cy="27432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p:txStyles>
    <p:titleStyle>
      <a:lvl1pPr algn="l" defTabSz="457200" rtl="0" eaLnBrk="1" latinLnBrk="0" hangingPunct="1">
        <a:spcBef>
          <a:spcPct val="0"/>
        </a:spcBef>
        <a:buNone/>
        <a:defRPr sz="3500" kern="1200">
          <a:solidFill>
            <a:schemeClr val="accent1"/>
          </a:solidFill>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6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BTL: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thiết</a:t>
            </a:r>
            <a:r>
              <a:rPr lang="en-US" dirty="0"/>
              <a:t> </a:t>
            </a:r>
            <a:r>
              <a:rPr lang="en-US" dirty="0" err="1"/>
              <a:t>bị</a:t>
            </a:r>
            <a:r>
              <a:rPr lang="en-US" dirty="0"/>
              <a:t> </a:t>
            </a:r>
            <a:r>
              <a:rPr lang="en-US" dirty="0" err="1"/>
              <a:t>dụng</a:t>
            </a:r>
            <a:r>
              <a:rPr lang="en-US" dirty="0"/>
              <a:t> </a:t>
            </a:r>
            <a:r>
              <a:rPr lang="en-US" dirty="0" err="1"/>
              <a:t>làm</a:t>
            </a:r>
            <a:r>
              <a:rPr lang="en-US" dirty="0"/>
              <a:t> </a:t>
            </a:r>
            <a:r>
              <a:rPr lang="en-US" dirty="0" err="1"/>
              <a:t>về</a:t>
            </a:r>
            <a:r>
              <a:rPr lang="en-US" dirty="0"/>
              <a:t> </a:t>
            </a:r>
            <a:r>
              <a:rPr lang="en-US" dirty="0" err="1"/>
              <a:t>foodpada</a:t>
            </a:r>
            <a:r>
              <a:rPr lang="en-US" dirty="0"/>
              <a:t> </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a:t>
            </a:r>
            <a:r>
              <a:rPr lang="en-US" dirty="0" err="1"/>
              <a:t>Hướng</a:t>
            </a:r>
            <a:r>
              <a:rPr lang="en-US" dirty="0"/>
              <a:t> </a:t>
            </a:r>
            <a:r>
              <a:rPr lang="en-US" dirty="0" err="1"/>
              <a:t>dẫn</a:t>
            </a:r>
            <a:r>
              <a:rPr lang="en-US" dirty="0"/>
              <a:t>: </a:t>
            </a:r>
            <a:r>
              <a:rPr lang="en-US" dirty="0" err="1"/>
              <a:t>Trần</a:t>
            </a:r>
            <a:r>
              <a:rPr lang="en-US" dirty="0"/>
              <a:t> </a:t>
            </a:r>
            <a:r>
              <a:rPr lang="en-US" dirty="0" err="1"/>
              <a:t>Văn</a:t>
            </a:r>
            <a:r>
              <a:rPr lang="en-US" dirty="0"/>
              <a:t> </a:t>
            </a:r>
            <a:r>
              <a:rPr lang="en-US" dirty="0" err="1"/>
              <a:t>Hiệp</a:t>
            </a:r>
            <a:endParaRPr lang="en-US" dirty="0"/>
          </a:p>
        </p:txBody>
      </p:sp>
    </p:spTree>
    <p:extLst>
      <p:ext uri="{BB962C8B-B14F-4D97-AF65-F5344CB8AC3E}">
        <p14:creationId xmlns:p14="http://schemas.microsoft.com/office/powerpoint/2010/main" val="178382637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Ngôn</a:t>
            </a:r>
            <a:r>
              <a:rPr lang="en-US" dirty="0"/>
              <a:t> </a:t>
            </a:r>
            <a:r>
              <a:rPr lang="en-US" dirty="0" err="1"/>
              <a:t>Ngữ</a:t>
            </a:r>
            <a:r>
              <a:rPr lang="en-US" dirty="0"/>
              <a:t> Dart</a:t>
            </a:r>
          </a:p>
        </p:txBody>
      </p:sp>
      <p:sp>
        <p:nvSpPr>
          <p:cNvPr id="3" name="Content Placeholder 2"/>
          <p:cNvSpPr>
            <a:spLocks noGrp="1"/>
          </p:cNvSpPr>
          <p:nvPr>
            <p:ph idx="1"/>
          </p:nvPr>
        </p:nvSpPr>
        <p:spPr/>
        <p:txBody>
          <a:bodyPr/>
          <a:lstStyle/>
          <a:p>
            <a:r>
              <a:rPr lang="vi-VN" dirty="0"/>
              <a:t>Được thiết kế để xây dựng ứng dụng di động, web và máy chủ, Dart là ngôn ngữ chính được sử dụng trong framework Flutter.</a:t>
            </a:r>
            <a:endParaRPr lang="en-US" dirty="0"/>
          </a:p>
          <a:p>
            <a:r>
              <a:rPr lang="vi-VN" dirty="0"/>
              <a:t>Dart có cú pháp gần giống với nhiều ngôn ngữ lập trình khác, điều này giúp những người đã có kinh nghiệm với các ngôn ngữ khác dễ dàng chuyển đổi sang Dart.</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64205765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Ngôn</a:t>
            </a:r>
            <a:r>
              <a:rPr lang="en-US" dirty="0"/>
              <a:t> </a:t>
            </a:r>
            <a:r>
              <a:rPr lang="en-US" dirty="0" err="1"/>
              <a:t>Ngữ</a:t>
            </a:r>
            <a:r>
              <a:rPr lang="en-US" dirty="0"/>
              <a:t> Dart</a:t>
            </a:r>
          </a:p>
        </p:txBody>
      </p:sp>
      <p:sp>
        <p:nvSpPr>
          <p:cNvPr id="3" name="Content Placeholder 2"/>
          <p:cNvSpPr>
            <a:spLocks noGrp="1"/>
          </p:cNvSpPr>
          <p:nvPr>
            <p:ph idx="1"/>
          </p:nvPr>
        </p:nvSpPr>
        <p:spPr/>
        <p:txBody>
          <a:bodyPr>
            <a:normAutofit fontScale="55000" lnSpcReduction="20000"/>
          </a:bodyPr>
          <a:lstStyle/>
          <a:p>
            <a:pPr>
              <a:lnSpc>
                <a:spcPct val="120000"/>
              </a:lnSpc>
            </a:pPr>
            <a:r>
              <a:rPr lang="en-US" dirty="0" err="1"/>
              <a:t>Ưu</a:t>
            </a:r>
            <a:r>
              <a:rPr lang="en-US" dirty="0"/>
              <a:t> </a:t>
            </a:r>
            <a:r>
              <a:rPr lang="en-US" dirty="0" err="1"/>
              <a:t>điển</a:t>
            </a:r>
            <a:endParaRPr lang="en-US" dirty="0"/>
          </a:p>
          <a:p>
            <a:pPr lvl="1">
              <a:lnSpc>
                <a:spcPct val="120000"/>
              </a:lnSpc>
            </a:pPr>
            <a:r>
              <a:rPr lang="vi-VN" dirty="0"/>
              <a:t>Hiệu Suất Cao: Dart thường có hiệu suất tốt, đặc biệt là trong ngữ cảnh của Flutter.</a:t>
            </a:r>
            <a:endParaRPr lang="en-US" dirty="0"/>
          </a:p>
          <a:p>
            <a:pPr lvl="1">
              <a:lnSpc>
                <a:spcPct val="120000"/>
              </a:lnSpc>
            </a:pPr>
            <a:r>
              <a:rPr lang="vi-VN" dirty="0"/>
              <a:t>Sự Linh Hoạt: Dart hỗ trợ cả lập trình hướng đối tượng và lập trình hàm, tạo điều kiện cho việc xây dựng mã nguồn sạch sẽ và dễ bảo trì.</a:t>
            </a:r>
            <a:endParaRPr lang="en-US" dirty="0"/>
          </a:p>
          <a:p>
            <a:pPr lvl="1">
              <a:lnSpc>
                <a:spcPct val="120000"/>
              </a:lnSpc>
            </a:pPr>
            <a:r>
              <a:rPr lang="vi-VN" dirty="0"/>
              <a:t> Thư Viện Mạnh Mẽ: Dart đi kèm với một số thư viện mạnh mẽ và cộng đồng ngày càng phát triển, giúp nhà phát triển giải quyết các vấn đề phức tạp.</a:t>
            </a:r>
            <a:endParaRPr lang="en-US" dirty="0"/>
          </a:p>
          <a:p>
            <a:pPr lvl="1">
              <a:lnSpc>
                <a:spcPct val="120000"/>
              </a:lnSpc>
            </a:pPr>
            <a:r>
              <a:rPr lang="en-US" dirty="0"/>
              <a:t>Hot Reload: </a:t>
            </a:r>
            <a:r>
              <a:rPr lang="en-US" dirty="0" err="1"/>
              <a:t>Chức</a:t>
            </a:r>
            <a:r>
              <a:rPr lang="en-US" dirty="0"/>
              <a:t> </a:t>
            </a:r>
            <a:r>
              <a:rPr lang="en-US" dirty="0" err="1"/>
              <a:t>năng</a:t>
            </a:r>
            <a:r>
              <a:rPr lang="en-US" dirty="0"/>
              <a:t> Hot Reload </a:t>
            </a:r>
            <a:r>
              <a:rPr lang="en-US" dirty="0" err="1"/>
              <a:t>cho</a:t>
            </a:r>
            <a:r>
              <a:rPr lang="en-US" dirty="0"/>
              <a:t> </a:t>
            </a:r>
            <a:r>
              <a:rPr lang="en-US" dirty="0" err="1"/>
              <a:t>phép</a:t>
            </a:r>
            <a:r>
              <a:rPr lang="en-US" dirty="0"/>
              <a:t> </a:t>
            </a:r>
            <a:r>
              <a:rPr lang="en-US" dirty="0" err="1"/>
              <a:t>xem</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thay</a:t>
            </a:r>
            <a:r>
              <a:rPr lang="en-US" dirty="0"/>
              <a:t> </a:t>
            </a:r>
            <a:r>
              <a:rPr lang="en-US" dirty="0" err="1"/>
              <a:t>đổi</a:t>
            </a:r>
            <a:r>
              <a:rPr lang="en-US" dirty="0"/>
              <a:t> </a:t>
            </a:r>
            <a:r>
              <a:rPr lang="en-US" dirty="0" err="1"/>
              <a:t>mã</a:t>
            </a:r>
            <a:r>
              <a:rPr lang="en-US" dirty="0"/>
              <a:t> </a:t>
            </a:r>
            <a:r>
              <a:rPr lang="en-US" dirty="0" err="1"/>
              <a:t>nguồn</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khởi</a:t>
            </a:r>
            <a:r>
              <a:rPr lang="en-US" dirty="0"/>
              <a:t> </a:t>
            </a:r>
            <a:r>
              <a:rPr lang="en-US" dirty="0" err="1"/>
              <a:t>động</a:t>
            </a:r>
            <a:r>
              <a:rPr lang="en-US" dirty="0"/>
              <a:t> </a:t>
            </a:r>
            <a:r>
              <a:rPr lang="en-US" dirty="0" err="1"/>
              <a:t>lại</a:t>
            </a:r>
            <a:r>
              <a:rPr lang="en-US" dirty="0"/>
              <a:t> </a:t>
            </a:r>
            <a:r>
              <a:rPr lang="en-US" dirty="0" err="1"/>
              <a:t>ứng</a:t>
            </a:r>
            <a:r>
              <a:rPr lang="en-US" dirty="0"/>
              <a:t> </a:t>
            </a:r>
            <a:r>
              <a:rPr lang="en-US" dirty="0" err="1"/>
              <a:t>dụng</a:t>
            </a:r>
            <a:r>
              <a:rPr lang="en-US" dirty="0"/>
              <a:t>.</a:t>
            </a:r>
            <a:br>
              <a:rPr lang="vi-VN" dirty="0"/>
            </a:br>
            <a:endParaRPr lang="en-US" dirty="0"/>
          </a:p>
          <a:p>
            <a:pPr>
              <a:lnSpc>
                <a:spcPct val="120000"/>
              </a:lnSpc>
            </a:pPr>
            <a:r>
              <a:rPr lang="en-US" dirty="0" err="1"/>
              <a:t>Nhược</a:t>
            </a:r>
            <a:r>
              <a:rPr lang="en-US" dirty="0"/>
              <a:t> </a:t>
            </a:r>
            <a:r>
              <a:rPr lang="en-US" dirty="0" err="1"/>
              <a:t>điểm</a:t>
            </a:r>
            <a:endParaRPr lang="en-US" dirty="0"/>
          </a:p>
          <a:p>
            <a:pPr lvl="1">
              <a:lnSpc>
                <a:spcPct val="120000"/>
              </a:lnSpc>
            </a:pPr>
            <a:r>
              <a:rPr lang="vi-VN" dirty="0"/>
              <a:t>Học Ngưỡng Đối với Người Mới: Nếu bạn chưa có kinh nghiệm với Dart, việc học ngôn ngữ này có thể đòi hỏi một thời gian và cần có sự quen thuộc với cú pháp.</a:t>
            </a:r>
            <a:endParaRPr lang="en-US" dirty="0"/>
          </a:p>
          <a:p>
            <a:pPr lvl="1">
              <a:lnSpc>
                <a:spcPct val="120000"/>
              </a:lnSpc>
            </a:pPr>
            <a:r>
              <a:rPr lang="vi-VN" dirty="0"/>
              <a:t>Dung Lượng Ứng Dụng: Ứng dụng Flutter và Dart có thể có dung lượng lớn hơn so với một số ứng dụng được xây dựng bằng ngôn ngữ khác.Cộng Đồng Chưa Phát Triển Hoàn Toàn: Mặc dù đang phát triển nhanh chóng, nhưng cộng đồng Dart và Flutter vẫn có thể ít lớn hơn so với một số ngôn ngữ và framework khác.</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780944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74" y="263584"/>
            <a:ext cx="8596668" cy="856343"/>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Content Placeholder 6"/>
          <p:cNvPicPr>
            <a:picLocks noGrp="1"/>
          </p:cNvPicPr>
          <p:nvPr>
            <p:ph idx="1"/>
          </p:nvPr>
        </p:nvPicPr>
        <p:blipFill>
          <a:blip r:embed="rId2"/>
          <a:stretch>
            <a:fillRect/>
          </a:stretch>
        </p:blipFill>
        <p:spPr>
          <a:xfrm>
            <a:off x="1697859" y="1119927"/>
            <a:ext cx="6475898" cy="3889828"/>
          </a:xfrm>
          <a:prstGeom prst="rect">
            <a:avLst/>
          </a:prstGeom>
        </p:spPr>
      </p:pic>
      <p:sp>
        <p:nvSpPr>
          <p:cNvPr id="9" name="TextBox 8"/>
          <p:cNvSpPr txBox="1"/>
          <p:nvPr/>
        </p:nvSpPr>
        <p:spPr>
          <a:xfrm>
            <a:off x="4020458" y="5200524"/>
            <a:ext cx="3236686" cy="369332"/>
          </a:xfrm>
          <a:prstGeom prst="rect">
            <a:avLst/>
          </a:prstGeom>
          <a:noFill/>
        </p:spPr>
        <p:txBody>
          <a:bodyPr wrap="square" rtlCol="0">
            <a:spAutoFit/>
          </a:bodyPr>
          <a:lstStyle/>
          <a:p>
            <a:r>
              <a:rPr lang="en-US" dirty="0" err="1"/>
              <a:t>Biểu</a:t>
            </a:r>
            <a:r>
              <a:rPr lang="en-US" dirty="0"/>
              <a:t> </a:t>
            </a:r>
            <a:r>
              <a:rPr lang="en-US" dirty="0" err="1"/>
              <a:t>đồ</a:t>
            </a:r>
            <a:r>
              <a:rPr lang="en-US" dirty="0"/>
              <a:t> Use Case Diagram</a:t>
            </a:r>
          </a:p>
        </p:txBody>
      </p:sp>
    </p:spTree>
    <p:extLst>
      <p:ext uri="{BB962C8B-B14F-4D97-AF65-F5344CB8AC3E}">
        <p14:creationId xmlns:p14="http://schemas.microsoft.com/office/powerpoint/2010/main" val="417645392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7" name="Content Placeholder 6"/>
          <p:cNvPicPr>
            <a:picLocks noGrp="1"/>
          </p:cNvPicPr>
          <p:nvPr>
            <p:ph idx="1"/>
          </p:nvPr>
        </p:nvPicPr>
        <p:blipFill>
          <a:blip r:embed="rId2"/>
          <a:stretch>
            <a:fillRect/>
          </a:stretch>
        </p:blipFill>
        <p:spPr>
          <a:xfrm>
            <a:off x="1303619" y="1576878"/>
            <a:ext cx="6955010" cy="3445066"/>
          </a:xfrm>
          <a:prstGeom prst="rect">
            <a:avLst/>
          </a:prstGeom>
        </p:spPr>
      </p:pic>
      <p:sp>
        <p:nvSpPr>
          <p:cNvPr id="8" name="TextBox 7"/>
          <p:cNvSpPr txBox="1"/>
          <p:nvPr/>
        </p:nvSpPr>
        <p:spPr>
          <a:xfrm>
            <a:off x="1814286" y="5152571"/>
            <a:ext cx="5094514" cy="369332"/>
          </a:xfrm>
          <a:prstGeom prst="rect">
            <a:avLst/>
          </a:prstGeom>
          <a:noFill/>
        </p:spPr>
        <p:txBody>
          <a:bodyPr wrap="square" rtlCol="0">
            <a:spAutoFit/>
          </a:bodyPr>
          <a:lstStyle/>
          <a:p>
            <a:r>
              <a:rPr lang="en-US" dirty="0" err="1"/>
              <a:t>biểu</a:t>
            </a:r>
            <a:r>
              <a:rPr lang="en-US" dirty="0"/>
              <a:t> </a:t>
            </a:r>
            <a:r>
              <a:rPr lang="en-US" dirty="0" err="1"/>
              <a:t>đồ</a:t>
            </a:r>
            <a:r>
              <a:rPr lang="en-US" dirty="0"/>
              <a:t> class diagram </a:t>
            </a:r>
            <a:r>
              <a:rPr lang="en-US" dirty="0" err="1"/>
              <a:t>Đặt</a:t>
            </a:r>
            <a:r>
              <a:rPr lang="en-US" dirty="0"/>
              <a:t> </a:t>
            </a:r>
            <a:r>
              <a:rPr lang="en-US" dirty="0" err="1"/>
              <a:t>Hàng</a:t>
            </a:r>
            <a:endParaRPr lang="en-US" dirty="0"/>
          </a:p>
        </p:txBody>
      </p:sp>
    </p:spTree>
    <p:extLst>
      <p:ext uri="{BB962C8B-B14F-4D97-AF65-F5344CB8AC3E}">
        <p14:creationId xmlns:p14="http://schemas.microsoft.com/office/powerpoint/2010/main" val="248227111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Content Placeholder 6"/>
          <p:cNvPicPr>
            <a:picLocks noGrp="1"/>
          </p:cNvPicPr>
          <p:nvPr>
            <p:ph idx="1"/>
          </p:nvPr>
        </p:nvPicPr>
        <p:blipFill>
          <a:blip r:embed="rId2"/>
          <a:stretch>
            <a:fillRect/>
          </a:stretch>
        </p:blipFill>
        <p:spPr>
          <a:xfrm>
            <a:off x="677863" y="1815886"/>
            <a:ext cx="8596312" cy="2930286"/>
          </a:xfrm>
          <a:prstGeom prst="rect">
            <a:avLst/>
          </a:prstGeom>
        </p:spPr>
      </p:pic>
      <p:sp>
        <p:nvSpPr>
          <p:cNvPr id="8" name="TextBox 7"/>
          <p:cNvSpPr txBox="1"/>
          <p:nvPr/>
        </p:nvSpPr>
        <p:spPr>
          <a:xfrm>
            <a:off x="1509486" y="5036457"/>
            <a:ext cx="6212114" cy="369332"/>
          </a:xfrm>
          <a:prstGeom prst="rect">
            <a:avLst/>
          </a:prstGeom>
          <a:noFill/>
        </p:spPr>
        <p:txBody>
          <a:bodyPr wrap="square" rtlCol="0">
            <a:spAutoFit/>
          </a:bodyPr>
          <a:lstStyle/>
          <a:p>
            <a:r>
              <a:rPr lang="en-US"/>
              <a:t>biểu đồ class diagram Giao Hàng</a:t>
            </a:r>
            <a:endParaRPr lang="en-US" dirty="0"/>
          </a:p>
        </p:txBody>
      </p:sp>
    </p:spTree>
    <p:extLst>
      <p:ext uri="{BB962C8B-B14F-4D97-AF65-F5344CB8AC3E}">
        <p14:creationId xmlns:p14="http://schemas.microsoft.com/office/powerpoint/2010/main" val="332650375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74" y="217714"/>
            <a:ext cx="8596668" cy="856343"/>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Content Placeholder 6"/>
          <p:cNvPicPr>
            <a:picLocks noGrp="1"/>
          </p:cNvPicPr>
          <p:nvPr>
            <p:ph idx="1"/>
          </p:nvPr>
        </p:nvPicPr>
        <p:blipFill>
          <a:blip r:embed="rId2"/>
          <a:stretch>
            <a:fillRect/>
          </a:stretch>
        </p:blipFill>
        <p:spPr>
          <a:xfrm>
            <a:off x="754543" y="1061666"/>
            <a:ext cx="8752314" cy="3655477"/>
          </a:xfrm>
          <a:prstGeom prst="rect">
            <a:avLst/>
          </a:prstGeom>
        </p:spPr>
      </p:pic>
      <p:sp>
        <p:nvSpPr>
          <p:cNvPr id="8" name="TextBox 7"/>
          <p:cNvSpPr txBox="1"/>
          <p:nvPr/>
        </p:nvSpPr>
        <p:spPr>
          <a:xfrm>
            <a:off x="2351314" y="5021943"/>
            <a:ext cx="4064000"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421816038"/>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Kết</a:t>
            </a:r>
            <a:r>
              <a:rPr lang="en-US"/>
              <a:t> quả </a:t>
            </a:r>
            <a:r>
              <a:rPr lang="en-US" dirty="0" err="1"/>
              <a:t>thử</a:t>
            </a:r>
            <a:r>
              <a:rPr lang="en-US" dirty="0"/>
              <a:t> </a:t>
            </a:r>
            <a:r>
              <a:rPr lang="en-US" dirty="0" err="1"/>
              <a:t>nghiệm</a:t>
            </a:r>
            <a:endParaRPr lang="en-US" dirty="0"/>
          </a:p>
        </p:txBody>
      </p:sp>
      <p:sp>
        <p:nvSpPr>
          <p:cNvPr id="3" name="Content Placeholder 2"/>
          <p:cNvSpPr>
            <a:spLocks noGrp="1"/>
          </p:cNvSpPr>
          <p:nvPr>
            <p:ph idx="1"/>
          </p:nvPr>
        </p:nvSpPr>
        <p:spPr/>
        <p:txBody>
          <a:bodyPr/>
          <a:lstStyle/>
          <a:p>
            <a:r>
              <a:rPr lang="en-US"/>
              <a:t>Show App</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14804938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4" name="Date Placeholder 3"/>
          <p:cNvSpPr>
            <a:spLocks noGrp="1"/>
          </p:cNvSpPr>
          <p:nvPr>
            <p:ph type="dt" sz="half" idx="10"/>
          </p:nvPr>
        </p:nvSpPr>
        <p:spPr/>
        <p:txBody>
          <a:bodyPr/>
          <a:lstStyle/>
          <a:p>
            <a:r>
              <a:rPr lang="en-US"/>
              <a:t>12/15/2023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23608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BB8-FB9D-4E08-A20E-D434306CB5D2}"/>
              </a:ext>
            </a:extLst>
          </p:cNvPr>
          <p:cNvSpPr>
            <a:spLocks noGrp="1"/>
          </p:cNvSpPr>
          <p:nvPr>
            <p:ph type="title"/>
          </p:nvPr>
        </p:nvSpPr>
        <p:spPr/>
        <p:txBody>
          <a:bodyPr/>
          <a:lstStyle/>
          <a:p>
            <a:r>
              <a:rPr lang="en-US"/>
              <a:t>Thành viên nhóm</a:t>
            </a:r>
          </a:p>
        </p:txBody>
      </p:sp>
      <p:sp>
        <p:nvSpPr>
          <p:cNvPr id="3" name="Content Placeholder 2">
            <a:extLst>
              <a:ext uri="{FF2B5EF4-FFF2-40B4-BE49-F238E27FC236}">
                <a16:creationId xmlns:a16="http://schemas.microsoft.com/office/drawing/2014/main" id="{AE423D89-C093-198E-7C77-38B05975580F}"/>
              </a:ext>
            </a:extLst>
          </p:cNvPr>
          <p:cNvSpPr>
            <a:spLocks noGrp="1"/>
          </p:cNvSpPr>
          <p:nvPr>
            <p:ph idx="1"/>
          </p:nvPr>
        </p:nvSpPr>
        <p:spPr/>
        <p:txBody>
          <a:bodyPr/>
          <a:lstStyle/>
          <a:p>
            <a:r>
              <a:rPr lang="en-US"/>
              <a:t>Trần Quốc Tuân – 2121050862</a:t>
            </a:r>
          </a:p>
          <a:p>
            <a:r>
              <a:rPr lang="en-US"/>
              <a:t>Nguyễn Mạnh Dũng - 2121051416</a:t>
            </a:r>
          </a:p>
        </p:txBody>
      </p:sp>
      <p:sp>
        <p:nvSpPr>
          <p:cNvPr id="4" name="Date Placeholder 3">
            <a:extLst>
              <a:ext uri="{FF2B5EF4-FFF2-40B4-BE49-F238E27FC236}">
                <a16:creationId xmlns:a16="http://schemas.microsoft.com/office/drawing/2014/main" id="{6BC94475-F18D-AC45-C159-1845F61B29FB}"/>
              </a:ext>
            </a:extLst>
          </p:cNvPr>
          <p:cNvSpPr>
            <a:spLocks noGrp="1"/>
          </p:cNvSpPr>
          <p:nvPr>
            <p:ph type="dt" sz="half" idx="10"/>
          </p:nvPr>
        </p:nvSpPr>
        <p:spPr/>
        <p:txBody>
          <a:bodyPr/>
          <a:lstStyle/>
          <a:p>
            <a:r>
              <a:rPr lang="en-US"/>
              <a:t>12/15/2023</a:t>
            </a:r>
            <a:endParaRPr lang="en-US" dirty="0"/>
          </a:p>
        </p:txBody>
      </p:sp>
      <p:sp>
        <p:nvSpPr>
          <p:cNvPr id="5" name="Slide Number Placeholder 4">
            <a:extLst>
              <a:ext uri="{FF2B5EF4-FFF2-40B4-BE49-F238E27FC236}">
                <a16:creationId xmlns:a16="http://schemas.microsoft.com/office/drawing/2014/main" id="{E8AA3BA3-3CF5-AD17-F40C-FB66313253C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3726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 </a:t>
            </a:r>
            <a:r>
              <a:rPr lang="en-US" dirty="0" err="1"/>
              <a:t>trình</a:t>
            </a:r>
            <a:r>
              <a:rPr lang="en-US" dirty="0"/>
              <a:t> </a:t>
            </a:r>
            <a:r>
              <a:rPr lang="en-US" dirty="0" err="1"/>
              <a:t>bày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294861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0501656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0E3A6068-7DBA-4C37-8EFB-8758265792F1}"/>
                                            </p:graphicEl>
                                          </p:spTgt>
                                        </p:tgtEl>
                                        <p:attrNameLst>
                                          <p:attrName>style.visibility</p:attrName>
                                        </p:attrNameLst>
                                      </p:cBhvr>
                                      <p:to>
                                        <p:strVal val="visible"/>
                                      </p:to>
                                    </p:set>
                                    <p:animEffect transition="in" filter="fade">
                                      <p:cBhvr>
                                        <p:cTn id="7" dur="1000"/>
                                        <p:tgtEl>
                                          <p:spTgt spid="7">
                                            <p:graphicEl>
                                              <a:dgm id="{0E3A6068-7DBA-4C37-8EFB-8758265792F1}"/>
                                            </p:graphicEl>
                                          </p:spTgt>
                                        </p:tgtEl>
                                      </p:cBhvr>
                                    </p:animEffect>
                                    <p:anim calcmode="lin" valueType="num">
                                      <p:cBhvr>
                                        <p:cTn id="8" dur="1000" fill="hold"/>
                                        <p:tgtEl>
                                          <p:spTgt spid="7">
                                            <p:graphicEl>
                                              <a:dgm id="{0E3A6068-7DBA-4C37-8EFB-8758265792F1}"/>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0E3A6068-7DBA-4C37-8EFB-8758265792F1}"/>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graphicEl>
                                              <a:dgm id="{D4304C51-3A3F-4ACE-95A4-2F1EFE5F1819}"/>
                                            </p:graphicEl>
                                          </p:spTgt>
                                        </p:tgtEl>
                                        <p:attrNameLst>
                                          <p:attrName>style.visibility</p:attrName>
                                        </p:attrNameLst>
                                      </p:cBhvr>
                                      <p:to>
                                        <p:strVal val="visible"/>
                                      </p:to>
                                    </p:set>
                                    <p:animEffect transition="in" filter="fade">
                                      <p:cBhvr>
                                        <p:cTn id="12" dur="1000"/>
                                        <p:tgtEl>
                                          <p:spTgt spid="7">
                                            <p:graphicEl>
                                              <a:dgm id="{D4304C51-3A3F-4ACE-95A4-2F1EFE5F1819}"/>
                                            </p:graphicEl>
                                          </p:spTgt>
                                        </p:tgtEl>
                                      </p:cBhvr>
                                    </p:animEffect>
                                    <p:anim calcmode="lin" valueType="num">
                                      <p:cBhvr>
                                        <p:cTn id="13" dur="1000" fill="hold"/>
                                        <p:tgtEl>
                                          <p:spTgt spid="7">
                                            <p:graphicEl>
                                              <a:dgm id="{D4304C51-3A3F-4ACE-95A4-2F1EFE5F1819}"/>
                                            </p:graphicEl>
                                          </p:spTgt>
                                        </p:tgtEl>
                                        <p:attrNameLst>
                                          <p:attrName>ppt_x</p:attrName>
                                        </p:attrNameLst>
                                      </p:cBhvr>
                                      <p:tavLst>
                                        <p:tav tm="0">
                                          <p:val>
                                            <p:strVal val="#ppt_x"/>
                                          </p:val>
                                        </p:tav>
                                        <p:tav tm="100000">
                                          <p:val>
                                            <p:strVal val="#ppt_x"/>
                                          </p:val>
                                        </p:tav>
                                      </p:tavLst>
                                    </p:anim>
                                    <p:anim calcmode="lin" valueType="num">
                                      <p:cBhvr>
                                        <p:cTn id="14" dur="1000" fill="hold"/>
                                        <p:tgtEl>
                                          <p:spTgt spid="7">
                                            <p:graphicEl>
                                              <a:dgm id="{D4304C51-3A3F-4ACE-95A4-2F1EFE5F1819}"/>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graphicEl>
                                              <a:dgm id="{B126D0BF-B509-40EC-8FDB-9C266111321F}"/>
                                            </p:graphicEl>
                                          </p:spTgt>
                                        </p:tgtEl>
                                        <p:attrNameLst>
                                          <p:attrName>style.visibility</p:attrName>
                                        </p:attrNameLst>
                                      </p:cBhvr>
                                      <p:to>
                                        <p:strVal val="visible"/>
                                      </p:to>
                                    </p:set>
                                    <p:animEffect transition="in" filter="fade">
                                      <p:cBhvr>
                                        <p:cTn id="17" dur="1000"/>
                                        <p:tgtEl>
                                          <p:spTgt spid="7">
                                            <p:graphicEl>
                                              <a:dgm id="{B126D0BF-B509-40EC-8FDB-9C266111321F}"/>
                                            </p:graphicEl>
                                          </p:spTgt>
                                        </p:tgtEl>
                                      </p:cBhvr>
                                    </p:animEffect>
                                    <p:anim calcmode="lin" valueType="num">
                                      <p:cBhvr>
                                        <p:cTn id="18" dur="1000" fill="hold"/>
                                        <p:tgtEl>
                                          <p:spTgt spid="7">
                                            <p:graphicEl>
                                              <a:dgm id="{B126D0BF-B509-40EC-8FDB-9C266111321F}"/>
                                            </p:graphicEl>
                                          </p:spTgt>
                                        </p:tgtEl>
                                        <p:attrNameLst>
                                          <p:attrName>ppt_x</p:attrName>
                                        </p:attrNameLst>
                                      </p:cBhvr>
                                      <p:tavLst>
                                        <p:tav tm="0">
                                          <p:val>
                                            <p:strVal val="#ppt_x"/>
                                          </p:val>
                                        </p:tav>
                                        <p:tav tm="100000">
                                          <p:val>
                                            <p:strVal val="#ppt_x"/>
                                          </p:val>
                                        </p:tav>
                                      </p:tavLst>
                                    </p:anim>
                                    <p:anim calcmode="lin" valueType="num">
                                      <p:cBhvr>
                                        <p:cTn id="19" dur="1000" fill="hold"/>
                                        <p:tgtEl>
                                          <p:spTgt spid="7">
                                            <p:graphicEl>
                                              <a:dgm id="{B126D0BF-B509-40EC-8FDB-9C266111321F}"/>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graphicEl>
                                              <a:dgm id="{B628F148-4377-4A6F-B676-8B99B282A39F}"/>
                                            </p:graphicEl>
                                          </p:spTgt>
                                        </p:tgtEl>
                                        <p:attrNameLst>
                                          <p:attrName>style.visibility</p:attrName>
                                        </p:attrNameLst>
                                      </p:cBhvr>
                                      <p:to>
                                        <p:strVal val="visible"/>
                                      </p:to>
                                    </p:set>
                                    <p:animEffect transition="in" filter="fade">
                                      <p:cBhvr>
                                        <p:cTn id="24" dur="1000"/>
                                        <p:tgtEl>
                                          <p:spTgt spid="7">
                                            <p:graphicEl>
                                              <a:dgm id="{B628F148-4377-4A6F-B676-8B99B282A39F}"/>
                                            </p:graphicEl>
                                          </p:spTgt>
                                        </p:tgtEl>
                                      </p:cBhvr>
                                    </p:animEffect>
                                    <p:anim calcmode="lin" valueType="num">
                                      <p:cBhvr>
                                        <p:cTn id="25" dur="1000" fill="hold"/>
                                        <p:tgtEl>
                                          <p:spTgt spid="7">
                                            <p:graphicEl>
                                              <a:dgm id="{B628F148-4377-4A6F-B676-8B99B282A39F}"/>
                                            </p:graphicEl>
                                          </p:spTgt>
                                        </p:tgtEl>
                                        <p:attrNameLst>
                                          <p:attrName>ppt_x</p:attrName>
                                        </p:attrNameLst>
                                      </p:cBhvr>
                                      <p:tavLst>
                                        <p:tav tm="0">
                                          <p:val>
                                            <p:strVal val="#ppt_x"/>
                                          </p:val>
                                        </p:tav>
                                        <p:tav tm="100000">
                                          <p:val>
                                            <p:strVal val="#ppt_x"/>
                                          </p:val>
                                        </p:tav>
                                      </p:tavLst>
                                    </p:anim>
                                    <p:anim calcmode="lin" valueType="num">
                                      <p:cBhvr>
                                        <p:cTn id="26" dur="1000" fill="hold"/>
                                        <p:tgtEl>
                                          <p:spTgt spid="7">
                                            <p:graphicEl>
                                              <a:dgm id="{B628F148-4377-4A6F-B676-8B99B282A39F}"/>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graphicEl>
                                              <a:dgm id="{6BFB9546-57F9-4446-A3D2-28F8E27EA084}"/>
                                            </p:graphicEl>
                                          </p:spTgt>
                                        </p:tgtEl>
                                        <p:attrNameLst>
                                          <p:attrName>style.visibility</p:attrName>
                                        </p:attrNameLst>
                                      </p:cBhvr>
                                      <p:to>
                                        <p:strVal val="visible"/>
                                      </p:to>
                                    </p:set>
                                    <p:animEffect transition="in" filter="fade">
                                      <p:cBhvr>
                                        <p:cTn id="29" dur="1000"/>
                                        <p:tgtEl>
                                          <p:spTgt spid="7">
                                            <p:graphicEl>
                                              <a:dgm id="{6BFB9546-57F9-4446-A3D2-28F8E27EA084}"/>
                                            </p:graphicEl>
                                          </p:spTgt>
                                        </p:tgtEl>
                                      </p:cBhvr>
                                    </p:animEffect>
                                    <p:anim calcmode="lin" valueType="num">
                                      <p:cBhvr>
                                        <p:cTn id="30" dur="1000" fill="hold"/>
                                        <p:tgtEl>
                                          <p:spTgt spid="7">
                                            <p:graphicEl>
                                              <a:dgm id="{6BFB9546-57F9-4446-A3D2-28F8E27EA084}"/>
                                            </p:graphicEl>
                                          </p:spTgt>
                                        </p:tgtEl>
                                        <p:attrNameLst>
                                          <p:attrName>ppt_x</p:attrName>
                                        </p:attrNameLst>
                                      </p:cBhvr>
                                      <p:tavLst>
                                        <p:tav tm="0">
                                          <p:val>
                                            <p:strVal val="#ppt_x"/>
                                          </p:val>
                                        </p:tav>
                                        <p:tav tm="100000">
                                          <p:val>
                                            <p:strVal val="#ppt_x"/>
                                          </p:val>
                                        </p:tav>
                                      </p:tavLst>
                                    </p:anim>
                                    <p:anim calcmode="lin" valueType="num">
                                      <p:cBhvr>
                                        <p:cTn id="31" dur="1000" fill="hold"/>
                                        <p:tgtEl>
                                          <p:spTgt spid="7">
                                            <p:graphicEl>
                                              <a:dgm id="{6BFB9546-57F9-4446-A3D2-28F8E27EA084}"/>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graphicEl>
                                              <a:dgm id="{56A1CAB3-1766-4358-A2D3-5E162163C69A}"/>
                                            </p:graphicEl>
                                          </p:spTgt>
                                        </p:tgtEl>
                                        <p:attrNameLst>
                                          <p:attrName>style.visibility</p:attrName>
                                        </p:attrNameLst>
                                      </p:cBhvr>
                                      <p:to>
                                        <p:strVal val="visible"/>
                                      </p:to>
                                    </p:set>
                                    <p:animEffect transition="in" filter="fade">
                                      <p:cBhvr>
                                        <p:cTn id="36" dur="1000"/>
                                        <p:tgtEl>
                                          <p:spTgt spid="7">
                                            <p:graphicEl>
                                              <a:dgm id="{56A1CAB3-1766-4358-A2D3-5E162163C69A}"/>
                                            </p:graphicEl>
                                          </p:spTgt>
                                        </p:tgtEl>
                                      </p:cBhvr>
                                    </p:animEffect>
                                    <p:anim calcmode="lin" valueType="num">
                                      <p:cBhvr>
                                        <p:cTn id="37" dur="1000" fill="hold"/>
                                        <p:tgtEl>
                                          <p:spTgt spid="7">
                                            <p:graphicEl>
                                              <a:dgm id="{56A1CAB3-1766-4358-A2D3-5E162163C69A}"/>
                                            </p:graphicEl>
                                          </p:spTgt>
                                        </p:tgtEl>
                                        <p:attrNameLst>
                                          <p:attrName>ppt_x</p:attrName>
                                        </p:attrNameLst>
                                      </p:cBhvr>
                                      <p:tavLst>
                                        <p:tav tm="0">
                                          <p:val>
                                            <p:strVal val="#ppt_x"/>
                                          </p:val>
                                        </p:tav>
                                        <p:tav tm="100000">
                                          <p:val>
                                            <p:strVal val="#ppt_x"/>
                                          </p:val>
                                        </p:tav>
                                      </p:tavLst>
                                    </p:anim>
                                    <p:anim calcmode="lin" valueType="num">
                                      <p:cBhvr>
                                        <p:cTn id="38" dur="1000" fill="hold"/>
                                        <p:tgtEl>
                                          <p:spTgt spid="7">
                                            <p:graphicEl>
                                              <a:dgm id="{56A1CAB3-1766-4358-A2D3-5E162163C69A}"/>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graphicEl>
                                              <a:dgm id="{C24E71CD-E949-4868-95B8-DFD9130ED459}"/>
                                            </p:graphicEl>
                                          </p:spTgt>
                                        </p:tgtEl>
                                        <p:attrNameLst>
                                          <p:attrName>style.visibility</p:attrName>
                                        </p:attrNameLst>
                                      </p:cBhvr>
                                      <p:to>
                                        <p:strVal val="visible"/>
                                      </p:to>
                                    </p:set>
                                    <p:animEffect transition="in" filter="fade">
                                      <p:cBhvr>
                                        <p:cTn id="41" dur="1000"/>
                                        <p:tgtEl>
                                          <p:spTgt spid="7">
                                            <p:graphicEl>
                                              <a:dgm id="{C24E71CD-E949-4868-95B8-DFD9130ED459}"/>
                                            </p:graphicEl>
                                          </p:spTgt>
                                        </p:tgtEl>
                                      </p:cBhvr>
                                    </p:animEffect>
                                    <p:anim calcmode="lin" valueType="num">
                                      <p:cBhvr>
                                        <p:cTn id="42" dur="1000" fill="hold"/>
                                        <p:tgtEl>
                                          <p:spTgt spid="7">
                                            <p:graphicEl>
                                              <a:dgm id="{C24E71CD-E949-4868-95B8-DFD9130ED459}"/>
                                            </p:graphicEl>
                                          </p:spTgt>
                                        </p:tgtEl>
                                        <p:attrNameLst>
                                          <p:attrName>ppt_x</p:attrName>
                                        </p:attrNameLst>
                                      </p:cBhvr>
                                      <p:tavLst>
                                        <p:tav tm="0">
                                          <p:val>
                                            <p:strVal val="#ppt_x"/>
                                          </p:val>
                                        </p:tav>
                                        <p:tav tm="100000">
                                          <p:val>
                                            <p:strVal val="#ppt_x"/>
                                          </p:val>
                                        </p:tav>
                                      </p:tavLst>
                                    </p:anim>
                                    <p:anim calcmode="lin" valueType="num">
                                      <p:cBhvr>
                                        <p:cTn id="43" dur="1000" fill="hold"/>
                                        <p:tgtEl>
                                          <p:spTgt spid="7">
                                            <p:graphicEl>
                                              <a:dgm id="{C24E71CD-E949-4868-95B8-DFD9130ED459}"/>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graphicEl>
                                              <a:dgm id="{F6EB5020-D8DB-4857-A98A-D5DA3ED2AD8D}"/>
                                            </p:graphicEl>
                                          </p:spTgt>
                                        </p:tgtEl>
                                        <p:attrNameLst>
                                          <p:attrName>style.visibility</p:attrName>
                                        </p:attrNameLst>
                                      </p:cBhvr>
                                      <p:to>
                                        <p:strVal val="visible"/>
                                      </p:to>
                                    </p:set>
                                    <p:animEffect transition="in" filter="fade">
                                      <p:cBhvr>
                                        <p:cTn id="48" dur="1000"/>
                                        <p:tgtEl>
                                          <p:spTgt spid="7">
                                            <p:graphicEl>
                                              <a:dgm id="{F6EB5020-D8DB-4857-A98A-D5DA3ED2AD8D}"/>
                                            </p:graphicEl>
                                          </p:spTgt>
                                        </p:tgtEl>
                                      </p:cBhvr>
                                    </p:animEffect>
                                    <p:anim calcmode="lin" valueType="num">
                                      <p:cBhvr>
                                        <p:cTn id="49" dur="1000" fill="hold"/>
                                        <p:tgtEl>
                                          <p:spTgt spid="7">
                                            <p:graphicEl>
                                              <a:dgm id="{F6EB5020-D8DB-4857-A98A-D5DA3ED2AD8D}"/>
                                            </p:graphicEl>
                                          </p:spTgt>
                                        </p:tgtEl>
                                        <p:attrNameLst>
                                          <p:attrName>ppt_x</p:attrName>
                                        </p:attrNameLst>
                                      </p:cBhvr>
                                      <p:tavLst>
                                        <p:tav tm="0">
                                          <p:val>
                                            <p:strVal val="#ppt_x"/>
                                          </p:val>
                                        </p:tav>
                                        <p:tav tm="100000">
                                          <p:val>
                                            <p:strVal val="#ppt_x"/>
                                          </p:val>
                                        </p:tav>
                                      </p:tavLst>
                                    </p:anim>
                                    <p:anim calcmode="lin" valueType="num">
                                      <p:cBhvr>
                                        <p:cTn id="50" dur="1000" fill="hold"/>
                                        <p:tgtEl>
                                          <p:spTgt spid="7">
                                            <p:graphicEl>
                                              <a:dgm id="{F6EB5020-D8DB-4857-A98A-D5DA3ED2AD8D}"/>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graphicEl>
                                              <a:dgm id="{B16A33DF-889B-45FF-88DF-40DDDC0C56FF}"/>
                                            </p:graphicEl>
                                          </p:spTgt>
                                        </p:tgtEl>
                                        <p:attrNameLst>
                                          <p:attrName>style.visibility</p:attrName>
                                        </p:attrNameLst>
                                      </p:cBhvr>
                                      <p:to>
                                        <p:strVal val="visible"/>
                                      </p:to>
                                    </p:set>
                                    <p:animEffect transition="in" filter="fade">
                                      <p:cBhvr>
                                        <p:cTn id="53" dur="1000"/>
                                        <p:tgtEl>
                                          <p:spTgt spid="7">
                                            <p:graphicEl>
                                              <a:dgm id="{B16A33DF-889B-45FF-88DF-40DDDC0C56FF}"/>
                                            </p:graphicEl>
                                          </p:spTgt>
                                        </p:tgtEl>
                                      </p:cBhvr>
                                    </p:animEffect>
                                    <p:anim calcmode="lin" valueType="num">
                                      <p:cBhvr>
                                        <p:cTn id="54" dur="1000" fill="hold"/>
                                        <p:tgtEl>
                                          <p:spTgt spid="7">
                                            <p:graphicEl>
                                              <a:dgm id="{B16A33DF-889B-45FF-88DF-40DDDC0C56FF}"/>
                                            </p:graphicEl>
                                          </p:spTgt>
                                        </p:tgtEl>
                                        <p:attrNameLst>
                                          <p:attrName>ppt_x</p:attrName>
                                        </p:attrNameLst>
                                      </p:cBhvr>
                                      <p:tavLst>
                                        <p:tav tm="0">
                                          <p:val>
                                            <p:strVal val="#ppt_x"/>
                                          </p:val>
                                        </p:tav>
                                        <p:tav tm="100000">
                                          <p:val>
                                            <p:strVal val="#ppt_x"/>
                                          </p:val>
                                        </p:tav>
                                      </p:tavLst>
                                    </p:anim>
                                    <p:anim calcmode="lin" valueType="num">
                                      <p:cBhvr>
                                        <p:cTn id="55" dur="1000" fill="hold"/>
                                        <p:tgtEl>
                                          <p:spTgt spid="7">
                                            <p:graphicEl>
                                              <a:dgm id="{B16A33DF-889B-45FF-88DF-40DDDC0C56FF}"/>
                                            </p:graphic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
                                            <p:graphicEl>
                                              <a:dgm id="{4041142C-39F2-4D57-A23B-FCAD4657C047}"/>
                                            </p:graphicEl>
                                          </p:spTgt>
                                        </p:tgtEl>
                                        <p:attrNameLst>
                                          <p:attrName>style.visibility</p:attrName>
                                        </p:attrNameLst>
                                      </p:cBhvr>
                                      <p:to>
                                        <p:strVal val="visible"/>
                                      </p:to>
                                    </p:set>
                                    <p:animEffect transition="in" filter="fade">
                                      <p:cBhvr>
                                        <p:cTn id="60" dur="1000"/>
                                        <p:tgtEl>
                                          <p:spTgt spid="7">
                                            <p:graphicEl>
                                              <a:dgm id="{4041142C-39F2-4D57-A23B-FCAD4657C047}"/>
                                            </p:graphicEl>
                                          </p:spTgt>
                                        </p:tgtEl>
                                      </p:cBhvr>
                                    </p:animEffect>
                                    <p:anim calcmode="lin" valueType="num">
                                      <p:cBhvr>
                                        <p:cTn id="61" dur="1000" fill="hold"/>
                                        <p:tgtEl>
                                          <p:spTgt spid="7">
                                            <p:graphicEl>
                                              <a:dgm id="{4041142C-39F2-4D57-A23B-FCAD4657C047}"/>
                                            </p:graphicEl>
                                          </p:spTgt>
                                        </p:tgtEl>
                                        <p:attrNameLst>
                                          <p:attrName>ppt_x</p:attrName>
                                        </p:attrNameLst>
                                      </p:cBhvr>
                                      <p:tavLst>
                                        <p:tav tm="0">
                                          <p:val>
                                            <p:strVal val="#ppt_x"/>
                                          </p:val>
                                        </p:tav>
                                        <p:tav tm="100000">
                                          <p:val>
                                            <p:strVal val="#ppt_x"/>
                                          </p:val>
                                        </p:tav>
                                      </p:tavLst>
                                    </p:anim>
                                    <p:anim calcmode="lin" valueType="num">
                                      <p:cBhvr>
                                        <p:cTn id="62" dur="1000" fill="hold"/>
                                        <p:tgtEl>
                                          <p:spTgt spid="7">
                                            <p:graphicEl>
                                              <a:dgm id="{4041142C-39F2-4D57-A23B-FCAD4657C047}"/>
                                            </p:graphic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
                                            <p:graphicEl>
                                              <a:dgm id="{BB578005-16B9-4EF4-8A45-15F159B853E7}"/>
                                            </p:graphicEl>
                                          </p:spTgt>
                                        </p:tgtEl>
                                        <p:attrNameLst>
                                          <p:attrName>style.visibility</p:attrName>
                                        </p:attrNameLst>
                                      </p:cBhvr>
                                      <p:to>
                                        <p:strVal val="visible"/>
                                      </p:to>
                                    </p:set>
                                    <p:animEffect transition="in" filter="fade">
                                      <p:cBhvr>
                                        <p:cTn id="65" dur="1000"/>
                                        <p:tgtEl>
                                          <p:spTgt spid="7">
                                            <p:graphicEl>
                                              <a:dgm id="{BB578005-16B9-4EF4-8A45-15F159B853E7}"/>
                                            </p:graphicEl>
                                          </p:spTgt>
                                        </p:tgtEl>
                                      </p:cBhvr>
                                    </p:animEffect>
                                    <p:anim calcmode="lin" valueType="num">
                                      <p:cBhvr>
                                        <p:cTn id="66" dur="1000" fill="hold"/>
                                        <p:tgtEl>
                                          <p:spTgt spid="7">
                                            <p:graphicEl>
                                              <a:dgm id="{BB578005-16B9-4EF4-8A45-15F159B853E7}"/>
                                            </p:graphicEl>
                                          </p:spTgt>
                                        </p:tgtEl>
                                        <p:attrNameLst>
                                          <p:attrName>ppt_x</p:attrName>
                                        </p:attrNameLst>
                                      </p:cBhvr>
                                      <p:tavLst>
                                        <p:tav tm="0">
                                          <p:val>
                                            <p:strVal val="#ppt_x"/>
                                          </p:val>
                                        </p:tav>
                                        <p:tav tm="100000">
                                          <p:val>
                                            <p:strVal val="#ppt_x"/>
                                          </p:val>
                                        </p:tav>
                                      </p:tavLst>
                                    </p:anim>
                                    <p:anim calcmode="lin" valueType="num">
                                      <p:cBhvr>
                                        <p:cTn id="67" dur="1000" fill="hold"/>
                                        <p:tgtEl>
                                          <p:spTgt spid="7">
                                            <p:graphicEl>
                                              <a:dgm id="{BB578005-16B9-4EF4-8A45-15F159B853E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Mở</a:t>
            </a:r>
            <a:r>
              <a:rPr lang="en-US" dirty="0"/>
              <a:t> </a:t>
            </a:r>
            <a:r>
              <a:rPr lang="en-US" dirty="0" err="1"/>
              <a:t>đầu</a:t>
            </a:r>
            <a:endParaRPr lang="en-US" dirty="0"/>
          </a:p>
        </p:txBody>
      </p:sp>
      <p:sp>
        <p:nvSpPr>
          <p:cNvPr id="3" name="Content Placeholder 2"/>
          <p:cNvSpPr>
            <a:spLocks noGrp="1"/>
          </p:cNvSpPr>
          <p:nvPr>
            <p:ph idx="1"/>
          </p:nvPr>
        </p:nvSpPr>
        <p:spPr/>
        <p:txBody>
          <a:bodyPr>
            <a:normAutofit/>
          </a:bodyPr>
          <a:lstStyle/>
          <a:p>
            <a:r>
              <a:rPr lang="vi-VN" dirty="0"/>
              <a:t>Triển khai các bước thiết kế, xây dựng ứng dụng giúp người dùng tra cứu thông tin, mua hàng, tìm kiếm, áp dụng công nghệ bản đồ hỗ trợ hiển thị các địa điểm, giúp người dùng tra cứu tiện lợi.</a:t>
            </a:r>
            <a:endParaRPr lang="en-US" dirty="0"/>
          </a:p>
          <a:p>
            <a:r>
              <a:rPr lang="vi-VN" dirty="0"/>
              <a:t>Đây là ứng dụng thực tế khá hay trên điện thoại, tuy không phải là mới nhưng do kinh nghiệm của em chưa nhiều và còn nhiều hạn chế cũng như sai sót mong thầy cô và các bạn đóng góp ý kiến để đề tài được hoàn thiện hơn.</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2035445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248"/>
          </a:xfrm>
        </p:spPr>
        <p:txBody>
          <a:bodyPr/>
          <a:lstStyle/>
          <a:p>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a:xfrm>
            <a:off x="677334" y="1792225"/>
            <a:ext cx="8596668" cy="4249138"/>
          </a:xfrm>
        </p:spPr>
        <p:txBody>
          <a:bodyPr>
            <a:normAutofit fontScale="85000" lnSpcReduction="20000"/>
          </a:bodyPr>
          <a:lstStyle/>
          <a:p>
            <a:pPr lvl="1"/>
            <a:r>
              <a:rPr lang="en-US" sz="2800" dirty="0" err="1"/>
              <a:t>Khảo</a:t>
            </a:r>
            <a:r>
              <a:rPr lang="en-US" sz="2800" dirty="0"/>
              <a:t> </a:t>
            </a:r>
            <a:r>
              <a:rPr lang="en-US" sz="2800" dirty="0" err="1"/>
              <a:t>sát</a:t>
            </a:r>
            <a:r>
              <a:rPr lang="en-US" sz="2800" dirty="0"/>
              <a:t>, </a:t>
            </a:r>
            <a:r>
              <a:rPr lang="en-US" sz="2800" dirty="0" err="1"/>
              <a:t>đánh</a:t>
            </a:r>
            <a:r>
              <a:rPr lang="en-US" sz="2800" dirty="0"/>
              <a:t> </a:t>
            </a:r>
            <a:r>
              <a:rPr lang="en-US" sz="2800" dirty="0" err="1"/>
              <a:t>giá</a:t>
            </a:r>
            <a:r>
              <a:rPr lang="en-US" sz="2800" dirty="0"/>
              <a:t> </a:t>
            </a:r>
            <a:r>
              <a:rPr lang="en-US" sz="2800" dirty="0" err="1"/>
              <a:t>thực</a:t>
            </a:r>
            <a:r>
              <a:rPr lang="en-US" sz="2800" dirty="0"/>
              <a:t> </a:t>
            </a:r>
            <a:r>
              <a:rPr lang="en-US" sz="2800" dirty="0" err="1"/>
              <a:t>trạng</a:t>
            </a:r>
            <a:r>
              <a:rPr lang="en-US" sz="2800" dirty="0"/>
              <a:t> </a:t>
            </a:r>
            <a:r>
              <a:rPr lang="en-US" sz="2800" dirty="0" err="1"/>
              <a:t>và</a:t>
            </a:r>
            <a:r>
              <a:rPr lang="en-US" sz="2800" dirty="0"/>
              <a:t> </a:t>
            </a:r>
            <a:r>
              <a:rPr lang="en-US" sz="2800" dirty="0" err="1"/>
              <a:t>xác</a:t>
            </a:r>
            <a:r>
              <a:rPr lang="en-US" sz="2800" dirty="0"/>
              <a:t> </a:t>
            </a:r>
            <a:r>
              <a:rPr lang="en-US" sz="2800" dirty="0" err="1"/>
              <a:t>lập</a:t>
            </a:r>
            <a:r>
              <a:rPr lang="en-US" sz="2800" dirty="0"/>
              <a:t> </a:t>
            </a:r>
            <a:r>
              <a:rPr lang="en-US" sz="2800" dirty="0" err="1"/>
              <a:t>phương</a:t>
            </a:r>
            <a:r>
              <a:rPr lang="en-US" sz="2800" dirty="0"/>
              <a:t> </a:t>
            </a:r>
            <a:r>
              <a:rPr lang="en-US" sz="2800" dirty="0" err="1"/>
              <a:t>hướng</a:t>
            </a:r>
            <a:r>
              <a:rPr lang="en-US" sz="2800" dirty="0"/>
              <a:t> </a:t>
            </a:r>
            <a:r>
              <a:rPr lang="en-US" sz="2800" dirty="0" err="1"/>
              <a:t>phát</a:t>
            </a:r>
            <a:r>
              <a:rPr lang="en-US" sz="2800" dirty="0"/>
              <a:t> </a:t>
            </a:r>
            <a:r>
              <a:rPr lang="en-US" sz="2800" dirty="0" err="1"/>
              <a:t>triển</a:t>
            </a:r>
            <a:r>
              <a:rPr lang="en-US" sz="2800" dirty="0"/>
              <a:t> </a:t>
            </a:r>
            <a:r>
              <a:rPr lang="en-US" sz="2800" dirty="0" err="1"/>
              <a:t>đề</a:t>
            </a:r>
            <a:r>
              <a:rPr lang="en-US" sz="2800" dirty="0"/>
              <a:t> </a:t>
            </a:r>
            <a:r>
              <a:rPr lang="en-US" sz="2800" dirty="0" err="1"/>
              <a:t>tài</a:t>
            </a:r>
            <a:endParaRPr lang="en-US" sz="2800" dirty="0"/>
          </a:p>
          <a:p>
            <a:pPr lvl="2"/>
            <a:r>
              <a:rPr lang="vi-VN" dirty="0"/>
              <a:t>Tối ưu hóa Giao diện Người Dùng: Nâng cấp giao diện người dùng để làm cho việc tìm kiếm và đặt hàng trở nên dễ dàng hơn.</a:t>
            </a:r>
          </a:p>
          <a:p>
            <a:pPr lvl="2"/>
            <a:r>
              <a:rPr lang="vi-VN" dirty="0"/>
              <a:t>Mở rộng Tính Năng: Thêm các tính năng mới như bộ lọc tìm kiếm, đánh giá và đánh giá sản phẩm, và tích hợp hệ thống đề xuất thông minh.</a:t>
            </a:r>
          </a:p>
          <a:p>
            <a:pPr lvl="2"/>
            <a:r>
              <a:rPr lang="vi-VN" dirty="0"/>
              <a:t>Tối ưu hóa Hiệu suất: Tối ưu hóa mã nguồn và cơ sở dữ liệu để cải thiện tốc độ và đảm bảo độ ổn định của ứng dụng.</a:t>
            </a:r>
          </a:p>
          <a:p>
            <a:pPr lvl="2"/>
            <a:r>
              <a:rPr lang="vi-VN" dirty="0"/>
              <a:t>Tích hợp Công nghệ Mới: Xem xét việc tích hợp công nghệ mới như thực tế ảo (VR) để tạo ra trải nghiệm mua sắm độc đáo.</a:t>
            </a:r>
          </a:p>
          <a:p>
            <a:pPr lvl="2"/>
            <a:r>
              <a:rPr lang="vi-VN" dirty="0"/>
              <a:t>Tăng Cường Quảng bá và Tiếp thị: Tăng cường chiến lược tiếp thị để thu hút và giữ chân người dùng mới.</a:t>
            </a:r>
          </a:p>
          <a:p>
            <a:pPr lvl="2"/>
            <a:endParaRPr lang="en-US" sz="2600"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640034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err="1"/>
              <a:t>Mục</a:t>
            </a:r>
            <a:r>
              <a:rPr lang="en-US" dirty="0"/>
              <a:t> </a:t>
            </a:r>
            <a:r>
              <a:rPr lang="en-US" dirty="0" err="1"/>
              <a:t>tiêu</a:t>
            </a:r>
            <a:r>
              <a:rPr lang="en-US" dirty="0"/>
              <a:t> </a:t>
            </a:r>
            <a:r>
              <a:rPr lang="en-US" dirty="0" err="1"/>
              <a:t>dự</a:t>
            </a:r>
            <a:r>
              <a:rPr lang="en-US" dirty="0"/>
              <a:t> </a:t>
            </a:r>
            <a:r>
              <a:rPr lang="en-US" dirty="0" err="1"/>
              <a:t>án</a:t>
            </a:r>
            <a:endParaRPr lang="en-US" dirty="0"/>
          </a:p>
          <a:p>
            <a:pPr lvl="1">
              <a:lnSpc>
                <a:spcPct val="120000"/>
              </a:lnSpc>
            </a:pPr>
            <a:r>
              <a:rPr lang="vi-VN" dirty="0"/>
              <a:t>Ứng dụng cũng nhằm tối ưu hóa trải nghiệm người dùng và tăng cường sự hài lòng của họ khi sử dụng dịch vụ.</a:t>
            </a:r>
            <a:endParaRPr lang="en-US" dirty="0"/>
          </a:p>
          <a:p>
            <a:pPr>
              <a:lnSpc>
                <a:spcPct val="120000"/>
              </a:lnSpc>
            </a:pPr>
            <a:r>
              <a:rPr lang="vi-VN" dirty="0"/>
              <a:t>Phạm Vi Chức Năng</a:t>
            </a:r>
            <a:r>
              <a:rPr lang="en-US" dirty="0"/>
              <a:t> </a:t>
            </a:r>
            <a:r>
              <a:rPr lang="vi-VN" dirty="0"/>
              <a:t>Dự án sẽ bao gồm các chức năng chính sau:</a:t>
            </a:r>
            <a:endParaRPr lang="en-US" dirty="0"/>
          </a:p>
          <a:p>
            <a:pPr lvl="1">
              <a:lnSpc>
                <a:spcPct val="120000"/>
              </a:lnSpc>
            </a:pPr>
            <a:r>
              <a:rPr lang="vi-VN" dirty="0"/>
              <a:t>Đăng Nhập và Đăng Ký Người Dùng</a:t>
            </a:r>
            <a:endParaRPr lang="en-US" dirty="0"/>
          </a:p>
          <a:p>
            <a:pPr lvl="1">
              <a:lnSpc>
                <a:spcPct val="120000"/>
              </a:lnSpc>
            </a:pPr>
            <a:r>
              <a:rPr lang="vi-VN" dirty="0"/>
              <a:t>Tìm Kiếm và Xem Sản Phẩm:</a:t>
            </a:r>
            <a:endParaRPr lang="en-US" dirty="0"/>
          </a:p>
          <a:p>
            <a:pPr lvl="1">
              <a:lnSpc>
                <a:spcPct val="120000"/>
              </a:lnSpc>
            </a:pPr>
            <a:r>
              <a:rPr lang="vi-VN" dirty="0"/>
              <a:t>Đặt Hàng và Thanh ToánQuản lý Đơn Hàng</a:t>
            </a:r>
            <a:endParaRPr lang="en-US" dirty="0"/>
          </a:p>
          <a:p>
            <a:pPr lvl="1">
              <a:lnSpc>
                <a:spcPct val="120000"/>
              </a:lnSpc>
            </a:pPr>
            <a:r>
              <a:rPr lang="vi-VN" dirty="0"/>
              <a:t>Đánh Giá và Nhận Xét</a:t>
            </a:r>
            <a:r>
              <a:rPr lang="en-US" dirty="0"/>
              <a:t> </a:t>
            </a:r>
          </a:p>
          <a:p>
            <a:pPr lvl="1">
              <a:lnSpc>
                <a:spcPct val="120000"/>
              </a:lnSpc>
            </a:pPr>
            <a:r>
              <a:rPr lang="vi-VN" dirty="0"/>
              <a:t>Thông Báo và Cập Nhật</a:t>
            </a:r>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339436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quát</a:t>
            </a:r>
            <a:endParaRPr lang="en-US" dirty="0"/>
          </a:p>
        </p:txBody>
      </p:sp>
      <p:sp>
        <p:nvSpPr>
          <p:cNvPr id="3" name="Content Placeholder 2"/>
          <p:cNvSpPr>
            <a:spLocks noGrp="1"/>
          </p:cNvSpPr>
          <p:nvPr>
            <p:ph idx="1"/>
          </p:nvPr>
        </p:nvSpPr>
        <p:spPr/>
        <p:txBody>
          <a:bodyPr>
            <a:normAutofit lnSpcReduction="10000"/>
          </a:bodyPr>
          <a:lstStyle/>
          <a:p>
            <a:pPr>
              <a:lnSpc>
                <a:spcPct val="120000"/>
              </a:lnSpc>
            </a:pPr>
            <a:r>
              <a:rPr lang="vi-VN" dirty="0"/>
              <a:t>Phạm Vi Phi Chức Năng</a:t>
            </a:r>
            <a:endParaRPr lang="en-US" dirty="0"/>
          </a:p>
          <a:p>
            <a:pPr lvl="1">
              <a:lnSpc>
                <a:spcPct val="120000"/>
              </a:lnSpc>
            </a:pPr>
            <a:r>
              <a:rPr lang="vi-VN" dirty="0"/>
              <a:t>Bảo Mật</a:t>
            </a:r>
            <a:endParaRPr lang="en-US" dirty="0"/>
          </a:p>
          <a:p>
            <a:pPr lvl="1">
              <a:lnSpc>
                <a:spcPct val="120000"/>
              </a:lnSpc>
            </a:pPr>
            <a:r>
              <a:rPr lang="vi-VN" dirty="0"/>
              <a:t>Hiệu Suất</a:t>
            </a:r>
            <a:endParaRPr lang="en-US" dirty="0"/>
          </a:p>
          <a:p>
            <a:pPr lvl="1">
              <a:lnSpc>
                <a:spcPct val="120000"/>
              </a:lnSpc>
            </a:pPr>
            <a:r>
              <a:rPr lang="vi-VN" dirty="0"/>
              <a:t>Giao Diện Người Dùng (UI/UX1.2.4</a:t>
            </a:r>
            <a:r>
              <a:rPr lang="en-US" dirty="0"/>
              <a:t>)</a:t>
            </a:r>
          </a:p>
          <a:p>
            <a:pPr>
              <a:lnSpc>
                <a:spcPct val="120000"/>
              </a:lnSpc>
            </a:pPr>
            <a:r>
              <a:rPr lang="vi-VN" dirty="0"/>
              <a:t> Phạm Vi Phát Triển Tương Lai</a:t>
            </a:r>
            <a:endParaRPr lang="en-US" dirty="0"/>
          </a:p>
          <a:p>
            <a:pPr lvl="1">
              <a:lnSpc>
                <a:spcPct val="120000"/>
              </a:lnSpc>
            </a:pPr>
            <a:r>
              <a:rPr lang="vi-VN" dirty="0"/>
              <a:t>Dự án cũng mở rộng phạm vi để tích hợp các tính năng và cải thiện dịch vụ dựa trên phản hồi từ người dùng và xu hướng thị trường.</a:t>
            </a:r>
            <a:endParaRPr lang="en-US" dirty="0"/>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25331965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p:txBody>
      </p:sp>
      <p:sp>
        <p:nvSpPr>
          <p:cNvPr id="3" name="Content Placeholder 2"/>
          <p:cNvSpPr>
            <a:spLocks noGrp="1"/>
          </p:cNvSpPr>
          <p:nvPr>
            <p:ph idx="1"/>
          </p:nvPr>
        </p:nvSpPr>
        <p:spPr/>
        <p:txBody>
          <a:bodyPr>
            <a:normAutofit/>
          </a:bodyPr>
          <a:lstStyle/>
          <a:p>
            <a:r>
              <a:rPr lang="vi-VN" dirty="0"/>
              <a:t>Foodpanda là một ứng dụng mua sắm thực phẩm hàng đầu trên thị trường, kết nối người dùng với nhiều nhà hàng và quán ăn phổ biến.</a:t>
            </a:r>
            <a:endParaRPr lang="en-US" dirty="0"/>
          </a:p>
          <a:p>
            <a:r>
              <a:rPr lang="en-US" dirty="0"/>
              <a:t>UI Framework Flutter</a:t>
            </a:r>
          </a:p>
          <a:p>
            <a:pPr lvl="1"/>
            <a:r>
              <a:rPr lang="en-US" dirty="0"/>
              <a:t>Flutter </a:t>
            </a:r>
            <a:r>
              <a:rPr lang="en-US" dirty="0" err="1"/>
              <a:t>là</a:t>
            </a:r>
            <a:r>
              <a:rPr lang="en-US" dirty="0"/>
              <a:t> </a:t>
            </a:r>
            <a:r>
              <a:rPr lang="en-US" dirty="0" err="1"/>
              <a:t>một</a:t>
            </a:r>
            <a:r>
              <a:rPr lang="en-US" dirty="0"/>
              <a:t> framework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di </a:t>
            </a:r>
            <a:r>
              <a:rPr lang="en-US" dirty="0" err="1"/>
              <a:t>động</a:t>
            </a:r>
            <a:r>
              <a:rPr lang="en-US" dirty="0"/>
              <a:t> </a:t>
            </a:r>
            <a:r>
              <a:rPr lang="en-US" dirty="0" err="1"/>
              <a:t>mã</a:t>
            </a:r>
            <a:r>
              <a:rPr lang="en-US" dirty="0"/>
              <a:t> </a:t>
            </a:r>
            <a:r>
              <a:rPr lang="en-US" dirty="0" err="1"/>
              <a:t>nguồn</a:t>
            </a:r>
            <a:r>
              <a:rPr lang="en-US" dirty="0"/>
              <a:t> </a:t>
            </a:r>
            <a:r>
              <a:rPr lang="en-US" dirty="0" err="1"/>
              <a:t>mở</a:t>
            </a:r>
            <a:r>
              <a:rPr lang="en-US" dirty="0"/>
              <a:t> do Google </a:t>
            </a:r>
            <a:r>
              <a:rPr lang="en-US" dirty="0" err="1"/>
              <a:t>phát</a:t>
            </a:r>
            <a:r>
              <a:rPr lang="en-US" dirty="0"/>
              <a:t> </a:t>
            </a:r>
            <a:r>
              <a:rPr lang="en-US" dirty="0" err="1"/>
              <a:t>triển</a:t>
            </a:r>
            <a:r>
              <a:rPr lang="en-US" dirty="0"/>
              <a:t>. </a:t>
            </a:r>
            <a:r>
              <a:rPr lang="en-US" dirty="0" err="1"/>
              <a:t>Nó</a:t>
            </a:r>
            <a:r>
              <a:rPr lang="en-US" dirty="0"/>
              <a:t> </a:t>
            </a:r>
            <a:r>
              <a:rPr lang="en-US" dirty="0" err="1"/>
              <a:t>cho</a:t>
            </a:r>
            <a:r>
              <a:rPr lang="en-US" dirty="0"/>
              <a:t> </a:t>
            </a:r>
            <a:r>
              <a:rPr lang="en-US" dirty="0" err="1"/>
              <a:t>phép</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đẹp</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trên</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bao</a:t>
            </a:r>
            <a:r>
              <a:rPr lang="en-US" dirty="0"/>
              <a:t> </a:t>
            </a:r>
            <a:r>
              <a:rPr lang="en-US" dirty="0" err="1"/>
              <a:t>gồm</a:t>
            </a:r>
            <a:r>
              <a:rPr lang="en-US" dirty="0"/>
              <a:t> </a:t>
            </a:r>
            <a:r>
              <a:rPr lang="en-US" dirty="0" err="1"/>
              <a:t>cả</a:t>
            </a:r>
            <a:r>
              <a:rPr lang="en-US" dirty="0"/>
              <a:t> iOS </a:t>
            </a:r>
            <a:r>
              <a:rPr lang="en-US" dirty="0" err="1"/>
              <a:t>và</a:t>
            </a:r>
            <a:r>
              <a:rPr lang="en-US" dirty="0"/>
              <a:t> Android, </a:t>
            </a:r>
            <a:r>
              <a:rPr lang="en-US" dirty="0" err="1"/>
              <a:t>từ</a:t>
            </a:r>
            <a:r>
              <a:rPr lang="en-US" dirty="0"/>
              <a:t> </a:t>
            </a:r>
            <a:r>
              <a:rPr lang="en-US" dirty="0" err="1"/>
              <a:t>một</a:t>
            </a:r>
            <a:r>
              <a:rPr lang="en-US" dirty="0"/>
              <a:t> </a:t>
            </a:r>
            <a:r>
              <a:rPr lang="en-US" dirty="0" err="1"/>
              <a:t>mã</a:t>
            </a:r>
            <a:r>
              <a:rPr lang="en-US" dirty="0"/>
              <a:t> </a:t>
            </a:r>
            <a:r>
              <a:rPr lang="en-US" dirty="0" err="1"/>
              <a:t>nguồn</a:t>
            </a:r>
            <a:r>
              <a:rPr lang="en-US" dirty="0"/>
              <a:t> </a:t>
            </a:r>
            <a:r>
              <a:rPr lang="en-US" dirty="0" err="1"/>
              <a:t>duy</a:t>
            </a:r>
            <a:r>
              <a:rPr lang="en-US" dirty="0"/>
              <a:t> </a:t>
            </a:r>
            <a:r>
              <a:rPr lang="en-US" dirty="0" err="1"/>
              <a:t>nhất</a:t>
            </a:r>
            <a:r>
              <a:rPr lang="en-US" dirty="0"/>
              <a:t>.</a:t>
            </a:r>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250325693"/>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Framework Flutter</a:t>
            </a:r>
          </a:p>
        </p:txBody>
      </p:sp>
      <p:sp>
        <p:nvSpPr>
          <p:cNvPr id="3" name="Content Placeholder 2"/>
          <p:cNvSpPr>
            <a:spLocks noGrp="1"/>
          </p:cNvSpPr>
          <p:nvPr>
            <p:ph idx="1"/>
          </p:nvPr>
        </p:nvSpPr>
        <p:spPr/>
        <p:txBody>
          <a:bodyPr>
            <a:normAutofit fontScale="55000" lnSpcReduction="20000"/>
          </a:bodyPr>
          <a:lstStyle/>
          <a:p>
            <a:r>
              <a:rPr lang="vi-VN" dirty="0"/>
              <a:t>Ưu điểm:</a:t>
            </a:r>
          </a:p>
          <a:p>
            <a:r>
              <a:rPr lang="en-US" dirty="0" err="1"/>
              <a:t>Bảng</a:t>
            </a:r>
            <a:r>
              <a:rPr lang="en-US" dirty="0"/>
              <a:t> </a:t>
            </a:r>
            <a:r>
              <a:rPr lang="en-US" dirty="0" err="1"/>
              <a:t>nền</a:t>
            </a:r>
            <a:r>
              <a:rPr lang="en-US" dirty="0"/>
              <a:t> </a:t>
            </a:r>
            <a:r>
              <a:rPr lang="en-US" dirty="0" err="1"/>
              <a:t>tảng</a:t>
            </a:r>
            <a:r>
              <a:rPr lang="en-US" dirty="0"/>
              <a:t>: Flutter </a:t>
            </a:r>
            <a:r>
              <a:rPr lang="en-US" dirty="0" err="1"/>
              <a:t>hỗ</a:t>
            </a:r>
            <a:r>
              <a:rPr lang="en-US" dirty="0"/>
              <a:t> </a:t>
            </a:r>
            <a:r>
              <a:rPr lang="en-US" dirty="0" err="1"/>
              <a:t>trợ</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cho</a:t>
            </a:r>
            <a:r>
              <a:rPr lang="en-US" dirty="0"/>
              <a:t> </a:t>
            </a:r>
            <a:r>
              <a:rPr lang="en-US" dirty="0" err="1"/>
              <a:t>cả</a:t>
            </a:r>
            <a:r>
              <a:rPr lang="en-US" dirty="0"/>
              <a:t> iOS </a:t>
            </a:r>
            <a:r>
              <a:rPr lang="en-US" dirty="0" err="1"/>
              <a:t>và</a:t>
            </a:r>
            <a:r>
              <a:rPr lang="en-US" dirty="0"/>
              <a:t> Android </a:t>
            </a:r>
            <a:r>
              <a:rPr lang="en-US" dirty="0" err="1"/>
              <a:t>từ</a:t>
            </a:r>
            <a:r>
              <a:rPr lang="en-US" dirty="0"/>
              <a:t> </a:t>
            </a:r>
            <a:r>
              <a:rPr lang="en-US" dirty="0" err="1"/>
              <a:t>một</a:t>
            </a:r>
            <a:r>
              <a:rPr lang="en-US" dirty="0"/>
              <a:t> </a:t>
            </a:r>
            <a:r>
              <a:rPr lang="en-US" dirty="0" err="1"/>
              <a:t>nguồn</a:t>
            </a:r>
            <a:r>
              <a:rPr lang="en-US" dirty="0"/>
              <a:t> </a:t>
            </a:r>
            <a:r>
              <a:rPr lang="en-US" dirty="0" err="1"/>
              <a:t>mã</a:t>
            </a:r>
            <a:r>
              <a:rPr lang="en-US" dirty="0"/>
              <a:t> </a:t>
            </a:r>
            <a:r>
              <a:rPr lang="en-US" dirty="0" err="1"/>
              <a:t>duy</a:t>
            </a:r>
            <a:r>
              <a:rPr lang="en-US" dirty="0"/>
              <a:t> </a:t>
            </a:r>
            <a:r>
              <a:rPr lang="en-US" dirty="0" err="1"/>
              <a:t>nhất</a:t>
            </a:r>
            <a:r>
              <a:rPr lang="en-US" dirty="0"/>
              <a:t>, </a:t>
            </a:r>
            <a:r>
              <a:rPr lang="en-US" dirty="0" err="1"/>
              <a:t>giúp</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công</a:t>
            </a:r>
            <a:r>
              <a:rPr lang="en-US" dirty="0"/>
              <a:t> </a:t>
            </a:r>
            <a:r>
              <a:rPr lang="en-US" dirty="0" err="1"/>
              <a:t>sức</a:t>
            </a:r>
            <a:r>
              <a:rPr lang="vi-VN" dirty="0"/>
              <a:t>.</a:t>
            </a:r>
          </a:p>
          <a:p>
            <a:r>
              <a:rPr lang="vi-VN" dirty="0"/>
              <a:t>Tính Linh Hoạt và Phục Chỉnh Cao: Flutter cung cấp một bộ công cụ linh hoạt cho công việc tạo giao diện người dùng tùy chỉnh và phong cách.</a:t>
            </a:r>
            <a:endParaRPr lang="en-US" dirty="0"/>
          </a:p>
          <a:p>
            <a:r>
              <a:rPr lang="vi-VN" dirty="0"/>
              <a:t>Hiệu suất Cao: Do Flutter sử dụng công cụ kết xuất riêng (Skia), ứng dụng Flutter thường có hiệu suất cao và trơn tru.</a:t>
            </a:r>
          </a:p>
          <a:p>
            <a:r>
              <a:rPr lang="vi-VN" dirty="0"/>
              <a:t>• Cộng Đồng Lớn và Hỗ Trợ Mạnh Mẽ: Flutter có một cộng đồng lớn với nhiều nguồn tài nguyên, tư vấn và thư viện hữu ích.</a:t>
            </a:r>
          </a:p>
          <a:p>
            <a:r>
              <a:rPr lang="vi-VN" dirty="0"/>
              <a:t>• Hot Reload: Tính năng Hot Reload giúp nhà phát triển xem kết quả ngay lập tức sau khi thay đổi mã nguồn, giúp tăng tốc độ phát triển.</a:t>
            </a:r>
          </a:p>
          <a:p>
            <a:r>
              <a:rPr lang="vi-VN" dirty="0"/>
              <a:t>Nhược Điểm:</a:t>
            </a:r>
          </a:p>
          <a:p>
            <a:r>
              <a:rPr lang="vi-VN" dirty="0"/>
              <a:t>• Dung lượng ứng dụng lớn: Ứng dụng Flutter có thể có dung lượng lớn hơn nên các ứng dụng được xây dựng bằng hệ thống truyền ngôn ngữ.</a:t>
            </a:r>
          </a:p>
          <a:p>
            <a:r>
              <a:rPr lang="vi-VN" dirty="0"/>
              <a:t>• Thư Viện Bên Thứ Ba Hạnh Chế: Mặc dù cộng đồng Flutter ngày càng phát triển, nhưng vẫn có một số thư viện và plugin bên trong cơ chế thứ cấp cũng như một số khung công tác khác.</a:t>
            </a:r>
          </a:p>
          <a:p>
            <a:r>
              <a:rPr lang="vi-VN" dirty="0"/>
              <a:t>• Đường cong học tập Đối với Dart: Đối với những người lập trình chưa quen với Dart, việc học ngôn ngữ này có thể trùng lặp khi là một thức thức.</a:t>
            </a:r>
          </a:p>
        </p:txBody>
      </p:sp>
      <p:sp>
        <p:nvSpPr>
          <p:cNvPr id="4" name="Date Placeholder 3"/>
          <p:cNvSpPr>
            <a:spLocks noGrp="1"/>
          </p:cNvSpPr>
          <p:nvPr>
            <p:ph type="dt" sz="half" idx="10"/>
          </p:nvPr>
        </p:nvSpPr>
        <p:spPr/>
        <p:txBody>
          <a:bodyPr/>
          <a:lstStyle/>
          <a:p>
            <a:r>
              <a:rPr lang="en-US"/>
              <a:t>12/15/2023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461390642"/>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TotalTime>
  <Words>1202</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Tahoma</vt:lpstr>
      <vt:lpstr>Trebuchet MS</vt:lpstr>
      <vt:lpstr>Wingdings 3</vt:lpstr>
      <vt:lpstr>Facet</vt:lpstr>
      <vt:lpstr>BTL: Phát triển ứng dụng cho thiết bị dụng làm về foodpada </vt:lpstr>
      <vt:lpstr>Thành viên nhóm</vt:lpstr>
      <vt:lpstr>Nội dung trình bày</vt:lpstr>
      <vt:lpstr>Mở đầu</vt:lpstr>
      <vt:lpstr>Tổng quát</vt:lpstr>
      <vt:lpstr>Tổng Quát</vt:lpstr>
      <vt:lpstr>Tổng quát</vt:lpstr>
      <vt:lpstr>Cơ sở lý thuyết</vt:lpstr>
      <vt:lpstr>UI Framework Flutter</vt:lpstr>
      <vt:lpstr>Ngôn Ngữ Dart</vt:lpstr>
      <vt:lpstr>Ngôn Ngữ Dart</vt:lpstr>
      <vt:lpstr>Phân tích thiết kế hệ thống</vt:lpstr>
      <vt:lpstr>Phân tích thiết kế hệ thống</vt:lpstr>
      <vt:lpstr>Phân tích thiết kế hệ thống</vt:lpstr>
      <vt:lpstr>Phân tích thiết kế hệ thống</vt:lpstr>
      <vt:lpstr>Kết quả thử nghiệm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BTL Phát triển ứng dụng cho thiết bị</dc:title>
  <dc:creator>admin</dc:creator>
  <cp:lastModifiedBy>TRẦN QUỐC TUÂN</cp:lastModifiedBy>
  <cp:revision>9</cp:revision>
  <dcterms:created xsi:type="dcterms:W3CDTF">2023-12-15T04:00:55Z</dcterms:created>
  <dcterms:modified xsi:type="dcterms:W3CDTF">2023-12-15T16:58:19Z</dcterms:modified>
</cp:coreProperties>
</file>