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62" r:id="rId6"/>
    <p:sldId id="278" r:id="rId7"/>
    <p:sldId id="266" r:id="rId8"/>
    <p:sldId id="279" r:id="rId9"/>
    <p:sldId id="280" r:id="rId10"/>
    <p:sldId id="281" r:id="rId11"/>
    <p:sldId id="287" r:id="rId12"/>
    <p:sldId id="288" r:id="rId13"/>
    <p:sldId id="289" r:id="rId14"/>
    <p:sldId id="290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9" r:id="rId25"/>
    <p:sldId id="314" r:id="rId26"/>
    <p:sldId id="316" r:id="rId27"/>
    <p:sldId id="317" r:id="rId28"/>
    <p:sldId id="318" r:id="rId29"/>
    <p:sldId id="282" r:id="rId30"/>
    <p:sldId id="283" r:id="rId31"/>
    <p:sldId id="270" r:id="rId32"/>
  </p:sldIdLst>
  <p:sldSz cx="9144000" cy="5143500" type="screen16x9"/>
  <p:notesSz cx="6858000" cy="9144000"/>
  <p:embeddedFontLst>
    <p:embeddedFont>
      <p:font typeface="Abhaya Libre" panose="020B0604020202020204" charset="0"/>
      <p:regular r:id="rId34"/>
      <p:bold r:id="rId35"/>
    </p:embeddedFont>
    <p:embeddedFont>
      <p:font typeface="Albert Sans" panose="020B0604020202020204" charset="0"/>
      <p:regular r:id="rId36"/>
      <p:bold r:id="rId37"/>
      <p:italic r:id="rId38"/>
      <p:boldItalic r:id="rId39"/>
    </p:embeddedFont>
    <p:embeddedFont>
      <p:font typeface="Assistant" pitchFamily="2" charset="-79"/>
      <p:regular r:id="rId40"/>
      <p:bold r:id="rId41"/>
    </p:embeddedFont>
    <p:embeddedFont>
      <p:font typeface="Assistant Medium" panose="020B0604020202020204" charset="-79"/>
      <p:regular r:id="rId42"/>
      <p:bold r:id="rId43"/>
    </p:embeddedFont>
    <p:embeddedFont>
      <p:font typeface="Cairo Black" panose="020B0604020202020204" charset="-78"/>
      <p:bold r:id="rId44"/>
    </p:embeddedFont>
    <p:embeddedFont>
      <p:font typeface="Hanken Grotesk" panose="020B0604020202020204" charset="-93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1938C-AC2F-4243-B2B7-89BD41F00EC6}">
  <a:tblStyle styleId="{4B21938C-AC2F-4243-B2B7-89BD41F00E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Quốc Anh" userId="9c273180702abe88" providerId="LiveId" clId="{A55227E7-0A36-4337-B7E7-9B9C8B6E03CD}"/>
    <pc:docChg chg="modSld">
      <pc:chgData name="Trần Quốc Anh" userId="9c273180702abe88" providerId="LiveId" clId="{A55227E7-0A36-4337-B7E7-9B9C8B6E03CD}" dt="2025-03-11T07:50:08.307" v="11" actId="20577"/>
      <pc:docMkLst>
        <pc:docMk/>
      </pc:docMkLst>
      <pc:sldChg chg="modSp mod">
        <pc:chgData name="Trần Quốc Anh" userId="9c273180702abe88" providerId="LiveId" clId="{A55227E7-0A36-4337-B7E7-9B9C8B6E03CD}" dt="2025-03-11T07:50:08.307" v="11" actId="20577"/>
        <pc:sldMkLst>
          <pc:docMk/>
          <pc:sldMk cId="2589253306" sldId="283"/>
        </pc:sldMkLst>
        <pc:spChg chg="mod">
          <ac:chgData name="Trần Quốc Anh" userId="9c273180702abe88" providerId="LiveId" clId="{A55227E7-0A36-4337-B7E7-9B9C8B6E03CD}" dt="2025-03-11T07:49:25.840" v="0" actId="2711"/>
          <ac:spMkLst>
            <pc:docMk/>
            <pc:sldMk cId="2589253306" sldId="283"/>
            <ac:spMk id="6" creationId="{55B76432-4D02-4A4C-ACA2-0F3110E570AD}"/>
          </ac:spMkLst>
        </pc:spChg>
        <pc:spChg chg="mod">
          <ac:chgData name="Trần Quốc Anh" userId="9c273180702abe88" providerId="LiveId" clId="{A55227E7-0A36-4337-B7E7-9B9C8B6E03CD}" dt="2025-03-11T07:49:25.840" v="0" actId="2711"/>
          <ac:spMkLst>
            <pc:docMk/>
            <pc:sldMk cId="2589253306" sldId="283"/>
            <ac:spMk id="7" creationId="{2E7754F5-B57F-4952-A3E9-72BA3F002959}"/>
          </ac:spMkLst>
        </pc:spChg>
        <pc:spChg chg="mod">
          <ac:chgData name="Trần Quốc Anh" userId="9c273180702abe88" providerId="LiveId" clId="{A55227E7-0A36-4337-B7E7-9B9C8B6E03CD}" dt="2025-03-11T07:50:08.307" v="11" actId="20577"/>
          <ac:spMkLst>
            <pc:docMk/>
            <pc:sldMk cId="2589253306" sldId="283"/>
            <ac:spMk id="8" creationId="{6E16E14F-444A-44DE-9691-AB6435844EC9}"/>
          </ac:spMkLst>
        </pc:spChg>
      </pc:sldChg>
    </pc:docChg>
  </pc:docChgLst>
  <pc:docChgLst>
    <pc:chgData name="Trần Quốc Anh" userId="9c273180702abe88" providerId="LiveId" clId="{649AE9E0-8625-439D-B902-6AA71443C493}"/>
    <pc:docChg chg="undo custSel addSld delSld modSld sldOrd">
      <pc:chgData name="Trần Quốc Anh" userId="9c273180702abe88" providerId="LiveId" clId="{649AE9E0-8625-439D-B902-6AA71443C493}" dt="2025-03-19T15:33:42.469" v="5727" actId="20577"/>
      <pc:docMkLst>
        <pc:docMk/>
      </pc:docMkLst>
      <pc:sldChg chg="modSp mod">
        <pc:chgData name="Trần Quốc Anh" userId="9c273180702abe88" providerId="LiveId" clId="{649AE9E0-8625-439D-B902-6AA71443C493}" dt="2025-03-16T06:20:04.415" v="64" actId="403"/>
        <pc:sldMkLst>
          <pc:docMk/>
          <pc:sldMk cId="0" sldId="259"/>
        </pc:sldMkLst>
        <pc:spChg chg="mod">
          <ac:chgData name="Trần Quốc Anh" userId="9c273180702abe88" providerId="LiveId" clId="{649AE9E0-8625-439D-B902-6AA71443C493}" dt="2025-03-16T06:20:04.415" v="64" actId="403"/>
          <ac:spMkLst>
            <pc:docMk/>
            <pc:sldMk cId="0" sldId="259"/>
            <ac:spMk id="975" creationId="{00000000-0000-0000-0000-000000000000}"/>
          </ac:spMkLst>
        </pc:spChg>
      </pc:sldChg>
      <pc:sldChg chg="modSp mod">
        <pc:chgData name="Trần Quốc Anh" userId="9c273180702abe88" providerId="LiveId" clId="{649AE9E0-8625-439D-B902-6AA71443C493}" dt="2025-03-16T06:20:12.427" v="66" actId="404"/>
        <pc:sldMkLst>
          <pc:docMk/>
          <pc:sldMk cId="0" sldId="262"/>
        </pc:sldMkLst>
        <pc:spChg chg="mod">
          <ac:chgData name="Trần Quốc Anh" userId="9c273180702abe88" providerId="LiveId" clId="{649AE9E0-8625-439D-B902-6AA71443C493}" dt="2025-03-16T06:20:12.427" v="66" actId="404"/>
          <ac:spMkLst>
            <pc:docMk/>
            <pc:sldMk cId="0" sldId="262"/>
            <ac:spMk id="1003" creationId="{00000000-0000-0000-0000-000000000000}"/>
          </ac:spMkLst>
        </pc:spChg>
      </pc:sldChg>
      <pc:sldChg chg="modSp mod">
        <pc:chgData name="Trần Quốc Anh" userId="9c273180702abe88" providerId="LiveId" clId="{649AE9E0-8625-439D-B902-6AA71443C493}" dt="2025-03-19T15:33:42.469" v="5727" actId="20577"/>
        <pc:sldMkLst>
          <pc:docMk/>
          <pc:sldMk cId="0" sldId="266"/>
        </pc:sldMkLst>
        <pc:spChg chg="mod">
          <ac:chgData name="Trần Quốc Anh" userId="9c273180702abe88" providerId="LiveId" clId="{649AE9E0-8625-439D-B902-6AA71443C493}" dt="2025-03-19T15:33:42.469" v="5727" actId="20577"/>
          <ac:spMkLst>
            <pc:docMk/>
            <pc:sldMk cId="0" sldId="266"/>
            <ac:spMk id="1129" creationId="{00000000-0000-0000-0000-000000000000}"/>
          </ac:spMkLst>
        </pc:spChg>
        <pc:picChg chg="mod">
          <ac:chgData name="Trần Quốc Anh" userId="9c273180702abe88" providerId="LiveId" clId="{649AE9E0-8625-439D-B902-6AA71443C493}" dt="2025-03-16T06:20:37.981" v="71" actId="1076"/>
          <ac:picMkLst>
            <pc:docMk/>
            <pc:sldMk cId="0" sldId="266"/>
            <ac:picMk id="9" creationId="{27756C2E-4729-4E22-BCE9-21916E9022AB}"/>
          </ac:picMkLst>
        </pc:picChg>
        <pc:picChg chg="mod">
          <ac:chgData name="Trần Quốc Anh" userId="9c273180702abe88" providerId="LiveId" clId="{649AE9E0-8625-439D-B902-6AA71443C493}" dt="2025-03-16T06:20:35.590" v="70" actId="1076"/>
          <ac:picMkLst>
            <pc:docMk/>
            <pc:sldMk cId="0" sldId="266"/>
            <ac:picMk id="11" creationId="{82FCFF2D-ECED-41AA-950E-0A8ADEB8C1A7}"/>
          </ac:picMkLst>
        </pc:picChg>
      </pc:sldChg>
      <pc:sldChg chg="modSp mod">
        <pc:chgData name="Trần Quốc Anh" userId="9c273180702abe88" providerId="LiveId" clId="{649AE9E0-8625-439D-B902-6AA71443C493}" dt="2025-03-16T06:20:49.526" v="73" actId="14100"/>
        <pc:sldMkLst>
          <pc:docMk/>
          <pc:sldMk cId="2480494292" sldId="279"/>
        </pc:sldMkLst>
        <pc:spChg chg="mod">
          <ac:chgData name="Trần Quốc Anh" userId="9c273180702abe88" providerId="LiveId" clId="{649AE9E0-8625-439D-B902-6AA71443C493}" dt="2025-03-16T06:20:49.526" v="73" actId="14100"/>
          <ac:spMkLst>
            <pc:docMk/>
            <pc:sldMk cId="2480494292" sldId="279"/>
            <ac:spMk id="1129" creationId="{00000000-0000-0000-0000-000000000000}"/>
          </ac:spMkLst>
        </pc:spChg>
      </pc:sldChg>
      <pc:sldChg chg="modSp mod">
        <pc:chgData name="Trần Quốc Anh" userId="9c273180702abe88" providerId="LiveId" clId="{649AE9E0-8625-439D-B902-6AA71443C493}" dt="2025-03-19T15:31:32.076" v="5671" actId="20577"/>
        <pc:sldMkLst>
          <pc:docMk/>
          <pc:sldMk cId="1219024531" sldId="280"/>
        </pc:sldMkLst>
        <pc:spChg chg="mod">
          <ac:chgData name="Trần Quốc Anh" userId="9c273180702abe88" providerId="LiveId" clId="{649AE9E0-8625-439D-B902-6AA71443C493}" dt="2025-03-19T15:31:32.076" v="5671" actId="20577"/>
          <ac:spMkLst>
            <pc:docMk/>
            <pc:sldMk cId="1219024531" sldId="280"/>
            <ac:spMk id="2" creationId="{090CF081-C852-4559-9612-7F9CC30AFB12}"/>
          </ac:spMkLst>
        </pc:spChg>
        <pc:spChg chg="mod">
          <ac:chgData name="Trần Quốc Anh" userId="9c273180702abe88" providerId="LiveId" clId="{649AE9E0-8625-439D-B902-6AA71443C493}" dt="2025-03-16T06:21:27.042" v="76" actId="1076"/>
          <ac:spMkLst>
            <pc:docMk/>
            <pc:sldMk cId="1219024531" sldId="280"/>
            <ac:spMk id="1125" creationId="{00000000-0000-0000-0000-000000000000}"/>
          </ac:spMkLst>
        </pc:spChg>
      </pc:sldChg>
      <pc:sldChg chg="modSp mod">
        <pc:chgData name="Trần Quốc Anh" userId="9c273180702abe88" providerId="LiveId" clId="{649AE9E0-8625-439D-B902-6AA71443C493}" dt="2025-03-19T15:29:13.201" v="5613" actId="20577"/>
        <pc:sldMkLst>
          <pc:docMk/>
          <pc:sldMk cId="2589253306" sldId="283"/>
        </pc:sldMkLst>
        <pc:spChg chg="mod">
          <ac:chgData name="Trần Quốc Anh" userId="9c273180702abe88" providerId="LiveId" clId="{649AE9E0-8625-439D-B902-6AA71443C493}" dt="2025-03-16T06:22:30.915" v="88" actId="1076"/>
          <ac:spMkLst>
            <pc:docMk/>
            <pc:sldMk cId="2589253306" sldId="283"/>
            <ac:spMk id="7" creationId="{2E7754F5-B57F-4952-A3E9-72BA3F002959}"/>
          </ac:spMkLst>
        </pc:spChg>
        <pc:spChg chg="mod">
          <ac:chgData name="Trần Quốc Anh" userId="9c273180702abe88" providerId="LiveId" clId="{649AE9E0-8625-439D-B902-6AA71443C493}" dt="2025-03-19T15:29:13.201" v="5613" actId="20577"/>
          <ac:spMkLst>
            <pc:docMk/>
            <pc:sldMk cId="2589253306" sldId="283"/>
            <ac:spMk id="8" creationId="{6E16E14F-444A-44DE-9691-AB6435844EC9}"/>
          </ac:spMkLst>
        </pc:spChg>
      </pc:sldChg>
      <pc:sldChg chg="del">
        <pc:chgData name="Trần Quốc Anh" userId="9c273180702abe88" providerId="LiveId" clId="{649AE9E0-8625-439D-B902-6AA71443C493}" dt="2025-03-16T04:27:55.437" v="0" actId="47"/>
        <pc:sldMkLst>
          <pc:docMk/>
          <pc:sldMk cId="1867626152" sldId="284"/>
        </pc:sldMkLst>
      </pc:sldChg>
      <pc:sldChg chg="modSp mod">
        <pc:chgData name="Trần Quốc Anh" userId="9c273180702abe88" providerId="LiveId" clId="{649AE9E0-8625-439D-B902-6AA71443C493}" dt="2025-03-19T15:31:57.507" v="5694" actId="20577"/>
        <pc:sldMkLst>
          <pc:docMk/>
          <pc:sldMk cId="1211435476" sldId="287"/>
        </pc:sldMkLst>
        <pc:spChg chg="mod">
          <ac:chgData name="Trần Quốc Anh" userId="9c273180702abe88" providerId="LiveId" clId="{649AE9E0-8625-439D-B902-6AA71443C493}" dt="2025-03-19T15:31:57.507" v="5694" actId="20577"/>
          <ac:spMkLst>
            <pc:docMk/>
            <pc:sldMk cId="1211435476" sldId="287"/>
            <ac:spMk id="2" creationId="{090CF081-C852-4559-9612-7F9CC30AFB12}"/>
          </ac:spMkLst>
        </pc:spChg>
        <pc:spChg chg="mod">
          <ac:chgData name="Trần Quốc Anh" userId="9c273180702abe88" providerId="LiveId" clId="{649AE9E0-8625-439D-B902-6AA71443C493}" dt="2025-03-16T06:21:46.970" v="79" actId="1076"/>
          <ac:spMkLst>
            <pc:docMk/>
            <pc:sldMk cId="1211435476" sldId="287"/>
            <ac:spMk id="1125" creationId="{00000000-0000-0000-0000-000000000000}"/>
          </ac:spMkLst>
        </pc:spChg>
        <pc:picChg chg="mod">
          <ac:chgData name="Trần Quốc Anh" userId="9c273180702abe88" providerId="LiveId" clId="{649AE9E0-8625-439D-B902-6AA71443C493}" dt="2025-03-16T06:21:57.724" v="82" actId="14100"/>
          <ac:picMkLst>
            <pc:docMk/>
            <pc:sldMk cId="1211435476" sldId="287"/>
            <ac:picMk id="6" creationId="{E654FE73-8D66-468F-A217-9DB4AA4A9C71}"/>
          </ac:picMkLst>
        </pc:picChg>
      </pc:sldChg>
      <pc:sldChg chg="modSp mod">
        <pc:chgData name="Trần Quốc Anh" userId="9c273180702abe88" providerId="LiveId" clId="{649AE9E0-8625-439D-B902-6AA71443C493}" dt="2025-03-16T06:22:14.132" v="85" actId="1076"/>
        <pc:sldMkLst>
          <pc:docMk/>
          <pc:sldMk cId="2770297047" sldId="288"/>
        </pc:sldMkLst>
        <pc:spChg chg="mod">
          <ac:chgData name="Trần Quốc Anh" userId="9c273180702abe88" providerId="LiveId" clId="{649AE9E0-8625-439D-B902-6AA71443C493}" dt="2025-03-16T06:22:14.132" v="85" actId="1076"/>
          <ac:spMkLst>
            <pc:docMk/>
            <pc:sldMk cId="2770297047" sldId="288"/>
            <ac:spMk id="2" creationId="{090CF081-C852-4559-9612-7F9CC30AFB12}"/>
          </ac:spMkLst>
        </pc:spChg>
        <pc:spChg chg="mod">
          <ac:chgData name="Trần Quốc Anh" userId="9c273180702abe88" providerId="LiveId" clId="{649AE9E0-8625-439D-B902-6AA71443C493}" dt="2025-03-16T06:22:06.923" v="83" actId="1076"/>
          <ac:spMkLst>
            <pc:docMk/>
            <pc:sldMk cId="2770297047" sldId="288"/>
            <ac:spMk id="1125" creationId="{00000000-0000-0000-0000-000000000000}"/>
          </ac:spMkLst>
        </pc:spChg>
      </pc:sldChg>
      <pc:sldChg chg="modSp mod">
        <pc:chgData name="Trần Quốc Anh" userId="9c273180702abe88" providerId="LiveId" clId="{649AE9E0-8625-439D-B902-6AA71443C493}" dt="2025-03-16T11:15:40.517" v="3246" actId="20577"/>
        <pc:sldMkLst>
          <pc:docMk/>
          <pc:sldMk cId="3444866818" sldId="289"/>
        </pc:sldMkLst>
        <pc:spChg chg="mod">
          <ac:chgData name="Trần Quốc Anh" userId="9c273180702abe88" providerId="LiveId" clId="{649AE9E0-8625-439D-B902-6AA71443C493}" dt="2025-03-16T06:19:47.551" v="63" actId="403"/>
          <ac:spMkLst>
            <pc:docMk/>
            <pc:sldMk cId="3444866818" sldId="289"/>
            <ac:spMk id="15" creationId="{EA7E2170-9194-4B22-8F25-145ED6AAA91F}"/>
          </ac:spMkLst>
        </pc:spChg>
        <pc:spChg chg="mod">
          <ac:chgData name="Trần Quốc Anh" userId="9c273180702abe88" providerId="LiveId" clId="{649AE9E0-8625-439D-B902-6AA71443C493}" dt="2025-03-16T11:15:40.517" v="3246" actId="20577"/>
          <ac:spMkLst>
            <pc:docMk/>
            <pc:sldMk cId="3444866818" sldId="289"/>
            <ac:spMk id="19" creationId="{0C369BBD-67EA-435F-AC66-1BD5213D9B9F}"/>
          </ac:spMkLst>
        </pc:spChg>
        <pc:spChg chg="mod">
          <ac:chgData name="Trần Quốc Anh" userId="9c273180702abe88" providerId="LiveId" clId="{649AE9E0-8625-439D-B902-6AA71443C493}" dt="2025-03-16T06:19:43.304" v="62" actId="403"/>
          <ac:spMkLst>
            <pc:docMk/>
            <pc:sldMk cId="3444866818" sldId="289"/>
            <ac:spMk id="21" creationId="{8DE4709B-98AF-4E94-AD16-0F3090A47193}"/>
          </ac:spMkLst>
        </pc:spChg>
      </pc:sldChg>
      <pc:sldChg chg="addSp delSp modSp mod">
        <pc:chgData name="Trần Quốc Anh" userId="9c273180702abe88" providerId="LiveId" clId="{649AE9E0-8625-439D-B902-6AA71443C493}" dt="2025-03-19T15:32:31.040" v="5695" actId="1076"/>
        <pc:sldMkLst>
          <pc:docMk/>
          <pc:sldMk cId="2973209654" sldId="290"/>
        </pc:sldMkLst>
        <pc:spChg chg="add mod">
          <ac:chgData name="Trần Quốc Anh" userId="9c273180702abe88" providerId="LiveId" clId="{649AE9E0-8625-439D-B902-6AA71443C493}" dt="2025-03-19T15:32:31.040" v="5695" actId="1076"/>
          <ac:spMkLst>
            <pc:docMk/>
            <pc:sldMk cId="2973209654" sldId="290"/>
            <ac:spMk id="3" creationId="{01F8FFC3-7913-BD12-A17D-4C7B90C84096}"/>
          </ac:spMkLst>
        </pc:spChg>
      </pc:sldChg>
      <pc:sldChg chg="add del">
        <pc:chgData name="Trần Quốc Anh" userId="9c273180702abe88" providerId="LiveId" clId="{649AE9E0-8625-439D-B902-6AA71443C493}" dt="2025-03-16T09:56:17.326" v="897" actId="47"/>
        <pc:sldMkLst>
          <pc:docMk/>
          <pc:sldMk cId="2879030675" sldId="291"/>
        </pc:sldMkLst>
      </pc:sldChg>
      <pc:sldChg chg="add del">
        <pc:chgData name="Trần Quốc Anh" userId="9c273180702abe88" providerId="LiveId" clId="{649AE9E0-8625-439D-B902-6AA71443C493}" dt="2025-03-16T11:16:33.160" v="3247" actId="47"/>
        <pc:sldMkLst>
          <pc:docMk/>
          <pc:sldMk cId="1705144469" sldId="292"/>
        </pc:sldMkLst>
      </pc:sldChg>
      <pc:sldChg chg="add del">
        <pc:chgData name="Trần Quốc Anh" userId="9c273180702abe88" providerId="LiveId" clId="{649AE9E0-8625-439D-B902-6AA71443C493}" dt="2025-03-16T11:16:52.466" v="3253" actId="47"/>
        <pc:sldMkLst>
          <pc:docMk/>
          <pc:sldMk cId="3206926734" sldId="293"/>
        </pc:sldMkLst>
      </pc:sldChg>
      <pc:sldChg chg="add del">
        <pc:chgData name="Trần Quốc Anh" userId="9c273180702abe88" providerId="LiveId" clId="{649AE9E0-8625-439D-B902-6AA71443C493}" dt="2025-03-16T11:16:51.775" v="3252" actId="47"/>
        <pc:sldMkLst>
          <pc:docMk/>
          <pc:sldMk cId="3237174608" sldId="294"/>
        </pc:sldMkLst>
      </pc:sldChg>
      <pc:sldChg chg="add del">
        <pc:chgData name="Trần Quốc Anh" userId="9c273180702abe88" providerId="LiveId" clId="{649AE9E0-8625-439D-B902-6AA71443C493}" dt="2025-03-16T11:16:51.022" v="3251" actId="47"/>
        <pc:sldMkLst>
          <pc:docMk/>
          <pc:sldMk cId="3932280139" sldId="295"/>
        </pc:sldMkLst>
      </pc:sldChg>
      <pc:sldChg chg="add del">
        <pc:chgData name="Trần Quốc Anh" userId="9c273180702abe88" providerId="LiveId" clId="{649AE9E0-8625-439D-B902-6AA71443C493}" dt="2025-03-16T11:16:49.679" v="3250" actId="47"/>
        <pc:sldMkLst>
          <pc:docMk/>
          <pc:sldMk cId="2526579217" sldId="296"/>
        </pc:sldMkLst>
      </pc:sldChg>
      <pc:sldChg chg="add del">
        <pc:chgData name="Trần Quốc Anh" userId="9c273180702abe88" providerId="LiveId" clId="{649AE9E0-8625-439D-B902-6AA71443C493}" dt="2025-03-16T11:16:48.894" v="3249" actId="47"/>
        <pc:sldMkLst>
          <pc:docMk/>
          <pc:sldMk cId="2997722145" sldId="297"/>
        </pc:sldMkLst>
      </pc:sldChg>
      <pc:sldChg chg="add del">
        <pc:chgData name="Trần Quốc Anh" userId="9c273180702abe88" providerId="LiveId" clId="{649AE9E0-8625-439D-B902-6AA71443C493}" dt="2025-03-16T11:16:46.876" v="3248" actId="47"/>
        <pc:sldMkLst>
          <pc:docMk/>
          <pc:sldMk cId="1919071640" sldId="298"/>
        </pc:sldMkLst>
      </pc:sldChg>
      <pc:sldChg chg="add del">
        <pc:chgData name="Trần Quốc Anh" userId="9c273180702abe88" providerId="LiveId" clId="{649AE9E0-8625-439D-B902-6AA71443C493}" dt="2025-03-16T11:36:49.135" v="4196" actId="47"/>
        <pc:sldMkLst>
          <pc:docMk/>
          <pc:sldMk cId="3831544615" sldId="301"/>
        </pc:sldMkLst>
      </pc:sldChg>
      <pc:sldChg chg="add del">
        <pc:chgData name="Trần Quốc Anh" userId="9c273180702abe88" providerId="LiveId" clId="{649AE9E0-8625-439D-B902-6AA71443C493}" dt="2025-03-16T11:40:05.515" v="4465" actId="47"/>
        <pc:sldMkLst>
          <pc:docMk/>
          <pc:sldMk cId="865573371" sldId="302"/>
        </pc:sldMkLst>
      </pc:sldChg>
      <pc:sldChg chg="addSp delSp modSp add mod">
        <pc:chgData name="Trần Quốc Anh" userId="9c273180702abe88" providerId="LiveId" clId="{649AE9E0-8625-439D-B902-6AA71443C493}" dt="2025-03-16T11:53:27.876" v="4736" actId="20577"/>
        <pc:sldMkLst>
          <pc:docMk/>
          <pc:sldMk cId="1362441503" sldId="303"/>
        </pc:sldMkLst>
        <pc:spChg chg="add mod">
          <ac:chgData name="Trần Quốc Anh" userId="9c273180702abe88" providerId="LiveId" clId="{649AE9E0-8625-439D-B902-6AA71443C493}" dt="2025-03-16T11:53:27.876" v="4736" actId="20577"/>
          <ac:spMkLst>
            <pc:docMk/>
            <pc:sldMk cId="1362441503" sldId="303"/>
            <ac:spMk id="2" creationId="{5C77AF33-F50C-21EB-68F9-EE93907F4D81}"/>
          </ac:spMkLst>
        </pc:spChg>
        <pc:spChg chg="mod">
          <ac:chgData name="Trần Quốc Anh" userId="9c273180702abe88" providerId="LiveId" clId="{649AE9E0-8625-439D-B902-6AA71443C493}" dt="2025-03-16T11:50:55.915" v="4711" actId="1076"/>
          <ac:spMkLst>
            <pc:docMk/>
            <pc:sldMk cId="1362441503" sldId="303"/>
            <ac:spMk id="5" creationId="{82EB1DA4-5DD5-5D93-ED9D-092157A4E9ED}"/>
          </ac:spMkLst>
        </pc:spChg>
      </pc:sldChg>
      <pc:sldChg chg="modSp add mod">
        <pc:chgData name="Trần Quốc Anh" userId="9c273180702abe88" providerId="LiveId" clId="{649AE9E0-8625-439D-B902-6AA71443C493}" dt="2025-03-16T11:53:58.080" v="4754"/>
        <pc:sldMkLst>
          <pc:docMk/>
          <pc:sldMk cId="3772686815" sldId="304"/>
        </pc:sldMkLst>
        <pc:spChg chg="mod">
          <ac:chgData name="Trần Quốc Anh" userId="9c273180702abe88" providerId="LiveId" clId="{649AE9E0-8625-439D-B902-6AA71443C493}" dt="2025-03-16T11:53:58.080" v="4754"/>
          <ac:spMkLst>
            <pc:docMk/>
            <pc:sldMk cId="3772686815" sldId="304"/>
            <ac:spMk id="2" creationId="{31C3F9AE-FBA0-E1C9-22D5-8607EB0FAE05}"/>
          </ac:spMkLst>
        </pc:spChg>
      </pc:sldChg>
      <pc:sldChg chg="modSp add mod">
        <pc:chgData name="Trần Quốc Anh" userId="9c273180702abe88" providerId="LiveId" clId="{649AE9E0-8625-439D-B902-6AA71443C493}" dt="2025-03-16T11:54:16.797" v="4772"/>
        <pc:sldMkLst>
          <pc:docMk/>
          <pc:sldMk cId="1409415231" sldId="305"/>
        </pc:sldMkLst>
        <pc:spChg chg="mod">
          <ac:chgData name="Trần Quốc Anh" userId="9c273180702abe88" providerId="LiveId" clId="{649AE9E0-8625-439D-B902-6AA71443C493}" dt="2025-03-16T11:54:16.797" v="4772"/>
          <ac:spMkLst>
            <pc:docMk/>
            <pc:sldMk cId="1409415231" sldId="305"/>
            <ac:spMk id="2" creationId="{6A69DE7E-988F-E127-16A8-C99CED24BC0A}"/>
          </ac:spMkLst>
        </pc:spChg>
      </pc:sldChg>
      <pc:sldChg chg="modSp add mod">
        <pc:chgData name="Trần Quốc Anh" userId="9c273180702abe88" providerId="LiveId" clId="{649AE9E0-8625-439D-B902-6AA71443C493}" dt="2025-03-16T11:54:42.107" v="4823"/>
        <pc:sldMkLst>
          <pc:docMk/>
          <pc:sldMk cId="96957684" sldId="306"/>
        </pc:sldMkLst>
        <pc:spChg chg="mod">
          <ac:chgData name="Trần Quốc Anh" userId="9c273180702abe88" providerId="LiveId" clId="{649AE9E0-8625-439D-B902-6AA71443C493}" dt="2025-03-16T11:54:42.107" v="4823"/>
          <ac:spMkLst>
            <pc:docMk/>
            <pc:sldMk cId="96957684" sldId="306"/>
            <ac:spMk id="2" creationId="{3BA36FC4-C5D3-4F79-36C2-6949E951B007}"/>
          </ac:spMkLst>
        </pc:spChg>
      </pc:sldChg>
      <pc:sldChg chg="modSp add mod">
        <pc:chgData name="Trần Quốc Anh" userId="9c273180702abe88" providerId="LiveId" clId="{649AE9E0-8625-439D-B902-6AA71443C493}" dt="2025-03-16T13:12:55.148" v="5309" actId="58"/>
        <pc:sldMkLst>
          <pc:docMk/>
          <pc:sldMk cId="1208688000" sldId="307"/>
        </pc:sldMkLst>
        <pc:spChg chg="mod">
          <ac:chgData name="Trần Quốc Anh" userId="9c273180702abe88" providerId="LiveId" clId="{649AE9E0-8625-439D-B902-6AA71443C493}" dt="2025-03-16T13:12:55.148" v="5309" actId="58"/>
          <ac:spMkLst>
            <pc:docMk/>
            <pc:sldMk cId="1208688000" sldId="307"/>
            <ac:spMk id="2" creationId="{40BCB8E4-7163-ADDB-432C-1A01FB2B5262}"/>
          </ac:spMkLst>
        </pc:spChg>
        <pc:spChg chg="mod">
          <ac:chgData name="Trần Quốc Anh" userId="9c273180702abe88" providerId="LiveId" clId="{649AE9E0-8625-439D-B902-6AA71443C493}" dt="2025-03-16T10:36:00.227" v="2356" actId="1076"/>
          <ac:spMkLst>
            <pc:docMk/>
            <pc:sldMk cId="1208688000" sldId="307"/>
            <ac:spMk id="5" creationId="{D5BB8B00-3DB2-1BC1-DD67-DABE40555517}"/>
          </ac:spMkLst>
        </pc:spChg>
      </pc:sldChg>
      <pc:sldChg chg="modSp add mod">
        <pc:chgData name="Trần Quốc Anh" userId="9c273180702abe88" providerId="LiveId" clId="{649AE9E0-8625-439D-B902-6AA71443C493}" dt="2025-03-16T13:12:59.892" v="5310" actId="58"/>
        <pc:sldMkLst>
          <pc:docMk/>
          <pc:sldMk cId="2706474787" sldId="308"/>
        </pc:sldMkLst>
        <pc:spChg chg="mod">
          <ac:chgData name="Trần Quốc Anh" userId="9c273180702abe88" providerId="LiveId" clId="{649AE9E0-8625-439D-B902-6AA71443C493}" dt="2025-03-16T13:12:59.892" v="5310" actId="58"/>
          <ac:spMkLst>
            <pc:docMk/>
            <pc:sldMk cId="2706474787" sldId="308"/>
            <ac:spMk id="2" creationId="{32606B8C-0414-D153-592E-A737BA755FD1}"/>
          </ac:spMkLst>
        </pc:spChg>
        <pc:spChg chg="mod">
          <ac:chgData name="Trần Quốc Anh" userId="9c273180702abe88" providerId="LiveId" clId="{649AE9E0-8625-439D-B902-6AA71443C493}" dt="2025-03-16T10:35:54.579" v="2355" actId="1076"/>
          <ac:spMkLst>
            <pc:docMk/>
            <pc:sldMk cId="2706474787" sldId="308"/>
            <ac:spMk id="5" creationId="{14AB1B6F-1859-6A1F-B634-C5A67376BBB2}"/>
          </ac:spMkLst>
        </pc:spChg>
      </pc:sldChg>
      <pc:sldChg chg="new del">
        <pc:chgData name="Trần Quốc Anh" userId="9c273180702abe88" providerId="LiveId" clId="{649AE9E0-8625-439D-B902-6AA71443C493}" dt="2025-03-16T10:25:03.049" v="2043" actId="47"/>
        <pc:sldMkLst>
          <pc:docMk/>
          <pc:sldMk cId="808930218" sldId="309"/>
        </pc:sldMkLst>
      </pc:sldChg>
      <pc:sldChg chg="addSp delSp modSp add mod modClrScheme chgLayout">
        <pc:chgData name="Trần Quốc Anh" userId="9c273180702abe88" providerId="LiveId" clId="{649AE9E0-8625-439D-B902-6AA71443C493}" dt="2025-03-16T13:13:08.156" v="5312" actId="1076"/>
        <pc:sldMkLst>
          <pc:docMk/>
          <pc:sldMk cId="1416015046" sldId="309"/>
        </pc:sldMkLst>
        <pc:spChg chg="mod">
          <ac:chgData name="Trần Quốc Anh" userId="9c273180702abe88" providerId="LiveId" clId="{649AE9E0-8625-439D-B902-6AA71443C493}" dt="2025-03-16T13:13:08.156" v="5312" actId="1076"/>
          <ac:spMkLst>
            <pc:docMk/>
            <pc:sldMk cId="1416015046" sldId="309"/>
            <ac:spMk id="2" creationId="{FBEAF7EB-0203-558F-B708-E93CD05C7B7A}"/>
          </ac:spMkLst>
        </pc:spChg>
        <pc:spChg chg="mod ord">
          <ac:chgData name="Trần Quốc Anh" userId="9c273180702abe88" providerId="LiveId" clId="{649AE9E0-8625-439D-B902-6AA71443C493}" dt="2025-03-16T10:35:44.962" v="2354" actId="1076"/>
          <ac:spMkLst>
            <pc:docMk/>
            <pc:sldMk cId="1416015046" sldId="309"/>
            <ac:spMk id="5" creationId="{010A46EA-D6B8-7AD2-252E-553D274E8701}"/>
          </ac:spMkLst>
        </pc:spChg>
      </pc:sldChg>
      <pc:sldChg chg="modSp add mod">
        <pc:chgData name="Trần Quốc Anh" userId="9c273180702abe88" providerId="LiveId" clId="{649AE9E0-8625-439D-B902-6AA71443C493}" dt="2025-03-16T13:13:13.362" v="5313" actId="58"/>
        <pc:sldMkLst>
          <pc:docMk/>
          <pc:sldMk cId="3243767163" sldId="310"/>
        </pc:sldMkLst>
        <pc:spChg chg="mod">
          <ac:chgData name="Trần Quốc Anh" userId="9c273180702abe88" providerId="LiveId" clId="{649AE9E0-8625-439D-B902-6AA71443C493}" dt="2025-03-16T13:13:13.362" v="5313" actId="58"/>
          <ac:spMkLst>
            <pc:docMk/>
            <pc:sldMk cId="3243767163" sldId="310"/>
            <ac:spMk id="2" creationId="{FC83F75E-0BE6-B3F2-57EB-C2A35C940967}"/>
          </ac:spMkLst>
        </pc:spChg>
      </pc:sldChg>
      <pc:sldChg chg="modSp add mod">
        <pc:chgData name="Trần Quốc Anh" userId="9c273180702abe88" providerId="LiveId" clId="{649AE9E0-8625-439D-B902-6AA71443C493}" dt="2025-03-16T13:13:17.596" v="5314" actId="58"/>
        <pc:sldMkLst>
          <pc:docMk/>
          <pc:sldMk cId="3930225305" sldId="311"/>
        </pc:sldMkLst>
        <pc:spChg chg="mod">
          <ac:chgData name="Trần Quốc Anh" userId="9c273180702abe88" providerId="LiveId" clId="{649AE9E0-8625-439D-B902-6AA71443C493}" dt="2025-03-16T13:13:17.596" v="5314" actId="58"/>
          <ac:spMkLst>
            <pc:docMk/>
            <pc:sldMk cId="3930225305" sldId="311"/>
            <ac:spMk id="2" creationId="{EF648370-A0DA-4332-6F69-002DFADB2057}"/>
          </ac:spMkLst>
        </pc:spChg>
        <pc:spChg chg="mod">
          <ac:chgData name="Trần Quốc Anh" userId="9c273180702abe88" providerId="LiveId" clId="{649AE9E0-8625-439D-B902-6AA71443C493}" dt="2025-03-16T10:51:16.162" v="2995" actId="1076"/>
          <ac:spMkLst>
            <pc:docMk/>
            <pc:sldMk cId="3930225305" sldId="311"/>
            <ac:spMk id="5" creationId="{1553DFBE-B340-9F22-3FF2-06DA801B4F02}"/>
          </ac:spMkLst>
        </pc:spChg>
      </pc:sldChg>
      <pc:sldChg chg="modSp add del mod">
        <pc:chgData name="Trần Quốc Anh" userId="9c273180702abe88" providerId="LiveId" clId="{649AE9E0-8625-439D-B902-6AA71443C493}" dt="2025-03-16T13:10:30.746" v="5175" actId="47"/>
        <pc:sldMkLst>
          <pc:docMk/>
          <pc:sldMk cId="4268896715" sldId="312"/>
        </pc:sldMkLst>
      </pc:sldChg>
      <pc:sldChg chg="addSp delSp modSp new del mod modClrScheme chgLayout">
        <pc:chgData name="Trần Quốc Anh" userId="9c273180702abe88" providerId="LiveId" clId="{649AE9E0-8625-439D-B902-6AA71443C493}" dt="2025-03-16T11:14:58.238" v="3185" actId="47"/>
        <pc:sldMkLst>
          <pc:docMk/>
          <pc:sldMk cId="3508865764" sldId="313"/>
        </pc:sldMkLst>
      </pc:sldChg>
      <pc:sldChg chg="addSp delSp modSp add mod ord">
        <pc:chgData name="Trần Quốc Anh" userId="9c273180702abe88" providerId="LiveId" clId="{649AE9E0-8625-439D-B902-6AA71443C493}" dt="2025-03-16T13:20:12.202" v="5359" actId="20577"/>
        <pc:sldMkLst>
          <pc:docMk/>
          <pc:sldMk cId="933395718" sldId="314"/>
        </pc:sldMkLst>
        <pc:spChg chg="mod">
          <ac:chgData name="Trần Quốc Anh" userId="9c273180702abe88" providerId="LiveId" clId="{649AE9E0-8625-439D-B902-6AA71443C493}" dt="2025-03-16T13:20:12.202" v="5359" actId="20577"/>
          <ac:spMkLst>
            <pc:docMk/>
            <pc:sldMk cId="933395718" sldId="314"/>
            <ac:spMk id="2" creationId="{D6A651C3-CD50-0E08-F74A-6709A8EC0A60}"/>
          </ac:spMkLst>
        </pc:spChg>
        <pc:spChg chg="mod">
          <ac:chgData name="Trần Quốc Anh" userId="9c273180702abe88" providerId="LiveId" clId="{649AE9E0-8625-439D-B902-6AA71443C493}" dt="2025-03-16T11:15:14.489" v="3186" actId="1076"/>
          <ac:spMkLst>
            <pc:docMk/>
            <pc:sldMk cId="933395718" sldId="314"/>
            <ac:spMk id="5" creationId="{201E99A6-CC71-C2CF-5D47-B8F1FF1BAC64}"/>
          </ac:spMkLst>
        </pc:spChg>
      </pc:sldChg>
      <pc:sldChg chg="addSp delSp modSp add mod ord">
        <pc:chgData name="Trần Quốc Anh" userId="9c273180702abe88" providerId="LiveId" clId="{649AE9E0-8625-439D-B902-6AA71443C493}" dt="2025-03-16T13:16:19.285" v="5323" actId="1076"/>
        <pc:sldMkLst>
          <pc:docMk/>
          <pc:sldMk cId="2914170563" sldId="315"/>
        </pc:sldMkLst>
        <pc:spChg chg="mod">
          <ac:chgData name="Trần Quốc Anh" userId="9c273180702abe88" providerId="LiveId" clId="{649AE9E0-8625-439D-B902-6AA71443C493}" dt="2025-03-16T11:14:49.688" v="3182" actId="1076"/>
          <ac:spMkLst>
            <pc:docMk/>
            <pc:sldMk cId="2914170563" sldId="315"/>
            <ac:spMk id="5" creationId="{087A2F30-5CF6-69B2-1D22-B71CA4B5F38A}"/>
          </ac:spMkLst>
        </pc:spChg>
        <pc:picChg chg="add mod">
          <ac:chgData name="Trần Quốc Anh" userId="9c273180702abe88" providerId="LiveId" clId="{649AE9E0-8625-439D-B902-6AA71443C493}" dt="2025-03-16T13:16:19.285" v="5323" actId="1076"/>
          <ac:picMkLst>
            <pc:docMk/>
            <pc:sldMk cId="2914170563" sldId="315"/>
            <ac:picMk id="4" creationId="{BEA8336E-D687-F10E-221B-FEBFCF0B99E1}"/>
          </ac:picMkLst>
        </pc:picChg>
      </pc:sldChg>
      <pc:sldChg chg="addSp modSp add mod">
        <pc:chgData name="Trần Quốc Anh" userId="9c273180702abe88" providerId="LiveId" clId="{649AE9E0-8625-439D-B902-6AA71443C493}" dt="2025-03-16T15:01:50.882" v="5585" actId="20577"/>
        <pc:sldMkLst>
          <pc:docMk/>
          <pc:sldMk cId="3022497539" sldId="316"/>
        </pc:sldMkLst>
        <pc:spChg chg="mod">
          <ac:chgData name="Trần Quốc Anh" userId="9c273180702abe88" providerId="LiveId" clId="{649AE9E0-8625-439D-B902-6AA71443C493}" dt="2025-03-16T11:32:52.750" v="4033" actId="1076"/>
          <ac:spMkLst>
            <pc:docMk/>
            <pc:sldMk cId="3022497539" sldId="316"/>
            <ac:spMk id="2" creationId="{91F0524A-EE64-0269-EFAF-0C7BC7E25E1D}"/>
          </ac:spMkLst>
        </pc:spChg>
        <pc:spChg chg="add mod">
          <ac:chgData name="Trần Quốc Anh" userId="9c273180702abe88" providerId="LiveId" clId="{649AE9E0-8625-439D-B902-6AA71443C493}" dt="2025-03-16T15:01:50.882" v="5585" actId="20577"/>
          <ac:spMkLst>
            <pc:docMk/>
            <pc:sldMk cId="3022497539" sldId="316"/>
            <ac:spMk id="4" creationId="{11C5B578-BCE8-C7AB-C8D0-F8B670A60BCF}"/>
          </ac:spMkLst>
        </pc:spChg>
        <pc:graphicFrameChg chg="add mod modGraphic">
          <ac:chgData name="Trần Quốc Anh" userId="9c273180702abe88" providerId="LiveId" clId="{649AE9E0-8625-439D-B902-6AA71443C493}" dt="2025-03-16T13:21:26.094" v="5404" actId="20577"/>
          <ac:graphicFrameMkLst>
            <pc:docMk/>
            <pc:sldMk cId="3022497539" sldId="316"/>
            <ac:graphicFrameMk id="3" creationId="{DBAF696C-670A-19F1-F6E6-BBEB577BF45B}"/>
          </ac:graphicFrameMkLst>
        </pc:graphicFrameChg>
      </pc:sldChg>
      <pc:sldChg chg="modSp add mod">
        <pc:chgData name="Trần Quốc Anh" userId="9c273180702abe88" providerId="LiveId" clId="{649AE9E0-8625-439D-B902-6AA71443C493}" dt="2025-03-16T13:23:07.952" v="5491" actId="20577"/>
        <pc:sldMkLst>
          <pc:docMk/>
          <pc:sldMk cId="3749484945" sldId="317"/>
        </pc:sldMkLst>
        <pc:spChg chg="mod">
          <ac:chgData name="Trần Quốc Anh" userId="9c273180702abe88" providerId="LiveId" clId="{649AE9E0-8625-439D-B902-6AA71443C493}" dt="2025-03-16T11:37:43.395" v="4231"/>
          <ac:spMkLst>
            <pc:docMk/>
            <pc:sldMk cId="3749484945" sldId="317"/>
            <ac:spMk id="2" creationId="{CDF61DFA-9EBA-45D2-1ADB-22C9DAD52366}"/>
          </ac:spMkLst>
        </pc:spChg>
        <pc:spChg chg="mod">
          <ac:chgData name="Trần Quốc Anh" userId="9c273180702abe88" providerId="LiveId" clId="{649AE9E0-8625-439D-B902-6AA71443C493}" dt="2025-03-16T11:39:49.121" v="4461" actId="1076"/>
          <ac:spMkLst>
            <pc:docMk/>
            <pc:sldMk cId="3749484945" sldId="317"/>
            <ac:spMk id="4" creationId="{D1A1EEC4-ED43-9144-665D-0CF880BA63A2}"/>
          </ac:spMkLst>
        </pc:spChg>
        <pc:graphicFrameChg chg="mod modGraphic">
          <ac:chgData name="Trần Quốc Anh" userId="9c273180702abe88" providerId="LiveId" clId="{649AE9E0-8625-439D-B902-6AA71443C493}" dt="2025-03-16T13:23:07.952" v="5491" actId="20577"/>
          <ac:graphicFrameMkLst>
            <pc:docMk/>
            <pc:sldMk cId="3749484945" sldId="317"/>
            <ac:graphicFrameMk id="3" creationId="{5D26BC3B-FB17-EA20-AC9E-7CA380750457}"/>
          </ac:graphicFrameMkLst>
        </pc:graphicFrameChg>
      </pc:sldChg>
      <pc:sldChg chg="modSp add mod ord">
        <pc:chgData name="Trần Quốc Anh" userId="9c273180702abe88" providerId="LiveId" clId="{649AE9E0-8625-439D-B902-6AA71443C493}" dt="2025-03-16T15:02:03.905" v="5596" actId="20577"/>
        <pc:sldMkLst>
          <pc:docMk/>
          <pc:sldMk cId="4249279382" sldId="318"/>
        </pc:sldMkLst>
        <pc:spChg chg="mod">
          <ac:chgData name="Trần Quốc Anh" userId="9c273180702abe88" providerId="LiveId" clId="{649AE9E0-8625-439D-B902-6AA71443C493}" dt="2025-03-16T15:02:03.905" v="5596" actId="20577"/>
          <ac:spMkLst>
            <pc:docMk/>
            <pc:sldMk cId="4249279382" sldId="318"/>
            <ac:spMk id="2" creationId="{A6BB3C36-36AD-6071-18E3-4DB4BBD01DB9}"/>
          </ac:spMkLst>
        </pc:spChg>
      </pc:sldChg>
      <pc:sldChg chg="add del ord">
        <pc:chgData name="Trần Quốc Anh" userId="9c273180702abe88" providerId="LiveId" clId="{649AE9E0-8625-439D-B902-6AA71443C493}" dt="2025-03-16T11:43:00.090" v="4709" actId="47"/>
        <pc:sldMkLst>
          <pc:docMk/>
          <pc:sldMk cId="3376496914" sldId="319"/>
        </pc:sldMkLst>
      </pc:sldChg>
      <pc:sldChg chg="modSp add mod">
        <pc:chgData name="Trần Quốc Anh" userId="9c273180702abe88" providerId="LiveId" clId="{649AE9E0-8625-439D-B902-6AA71443C493}" dt="2025-03-16T15:03:24.543" v="5612" actId="20577"/>
        <pc:sldMkLst>
          <pc:docMk/>
          <pc:sldMk cId="3940103348" sldId="319"/>
        </pc:sldMkLst>
        <pc:spChg chg="mod">
          <ac:chgData name="Trần Quốc Anh" userId="9c273180702abe88" providerId="LiveId" clId="{649AE9E0-8625-439D-B902-6AA71443C493}" dt="2025-03-16T15:03:24.543" v="5612" actId="20577"/>
          <ac:spMkLst>
            <pc:docMk/>
            <pc:sldMk cId="3940103348" sldId="319"/>
            <ac:spMk id="2" creationId="{75220B55-1845-EF94-77C9-72E5E80C7B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582fa11c66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582fa11c66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58719f2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58719f2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51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52a7caf94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52a7caf94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65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52a7caf94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52a7caf94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10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58719f2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58719f2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40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52a7caf94b_1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52a7caf94b_1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5e0f666cd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5e0f666cd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58719f2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58719f2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152a7caf94b_1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152a7caf94b_1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58719f21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58719f21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91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52a7caf94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52a7caf94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52a7caf94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52a7caf94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00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52a7caf94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52a7caf94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793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rot="-154">
            <a:off x="1181025" y="1261012"/>
            <a:ext cx="6694500" cy="189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>
                <a:latin typeface="Cairo Black"/>
                <a:ea typeface="Cairo Black"/>
                <a:cs typeface="Cairo Black"/>
                <a:sym typeface="Cai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00350" y="3197150"/>
            <a:ext cx="3543300" cy="4575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333333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435400" y="-1021425"/>
            <a:ext cx="2349881" cy="2062278"/>
            <a:chOff x="6057275" y="-929775"/>
            <a:chExt cx="2349881" cy="2062278"/>
          </a:xfrm>
        </p:grpSpPr>
        <p:sp>
          <p:nvSpPr>
            <p:cNvPr id="12" name="Google Shape;12;p2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1724375" y="-403225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637600" y="4204225"/>
            <a:ext cx="1818629" cy="1818629"/>
            <a:chOff x="-637600" y="4204225"/>
            <a:chExt cx="1818629" cy="1818629"/>
          </a:xfrm>
        </p:grpSpPr>
        <p:sp>
          <p:nvSpPr>
            <p:cNvPr id="17" name="Google Shape;17;p2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361134" y="272791"/>
            <a:ext cx="704185" cy="184398"/>
            <a:chOff x="1365250" y="1915800"/>
            <a:chExt cx="232750" cy="60950"/>
          </a:xfrm>
        </p:grpSpPr>
        <p:sp>
          <p:nvSpPr>
            <p:cNvPr id="20" name="Google Shape;20;p2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6536275" y="4795925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>
            <a:off x="315175" y="3080825"/>
            <a:ext cx="796100" cy="633050"/>
            <a:chOff x="5898025" y="1440475"/>
            <a:chExt cx="796100" cy="633050"/>
          </a:xfrm>
        </p:grpSpPr>
        <p:sp>
          <p:nvSpPr>
            <p:cNvPr id="28" name="Google Shape;28;p2"/>
            <p:cNvSpPr/>
            <p:nvPr/>
          </p:nvSpPr>
          <p:spPr>
            <a:xfrm>
              <a:off x="5978325" y="1512050"/>
              <a:ext cx="224800" cy="168200"/>
            </a:xfrm>
            <a:custGeom>
              <a:avLst/>
              <a:gdLst/>
              <a:ahLst/>
              <a:cxnLst/>
              <a:rect l="l" t="t" r="r" b="b"/>
              <a:pathLst>
                <a:path w="8992" h="6728" extrusionOk="0">
                  <a:moveTo>
                    <a:pt x="1371" y="0"/>
                  </a:moveTo>
                  <a:cubicBezTo>
                    <a:pt x="989" y="0"/>
                    <a:pt x="613" y="181"/>
                    <a:pt x="382" y="517"/>
                  </a:cubicBezTo>
                  <a:cubicBezTo>
                    <a:pt x="0" y="1070"/>
                    <a:pt x="138" y="1818"/>
                    <a:pt x="691" y="2192"/>
                  </a:cubicBezTo>
                  <a:lnTo>
                    <a:pt x="6934" y="6517"/>
                  </a:lnTo>
                  <a:cubicBezTo>
                    <a:pt x="7146" y="6659"/>
                    <a:pt x="7386" y="6728"/>
                    <a:pt x="7622" y="6728"/>
                  </a:cubicBezTo>
                  <a:cubicBezTo>
                    <a:pt x="7913" y="6728"/>
                    <a:pt x="8198" y="6625"/>
                    <a:pt x="8422" y="6427"/>
                  </a:cubicBezTo>
                  <a:cubicBezTo>
                    <a:pt x="8495" y="6362"/>
                    <a:pt x="8560" y="6289"/>
                    <a:pt x="8609" y="6208"/>
                  </a:cubicBezTo>
                  <a:cubicBezTo>
                    <a:pt x="8991" y="5663"/>
                    <a:pt x="8853" y="4907"/>
                    <a:pt x="8308" y="4533"/>
                  </a:cubicBezTo>
                  <a:lnTo>
                    <a:pt x="2057" y="217"/>
                  </a:lnTo>
                  <a:cubicBezTo>
                    <a:pt x="1848" y="70"/>
                    <a:pt x="1608" y="0"/>
                    <a:pt x="137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128300" y="1799425"/>
              <a:ext cx="131525" cy="228875"/>
            </a:xfrm>
            <a:custGeom>
              <a:avLst/>
              <a:gdLst/>
              <a:ahLst/>
              <a:cxnLst/>
              <a:rect l="l" t="t" r="r" b="b"/>
              <a:pathLst>
                <a:path w="5261" h="9155" extrusionOk="0">
                  <a:moveTo>
                    <a:pt x="3895" y="0"/>
                  </a:moveTo>
                  <a:cubicBezTo>
                    <a:pt x="3409" y="0"/>
                    <a:pt x="2949" y="299"/>
                    <a:pt x="2773" y="778"/>
                  </a:cubicBezTo>
                  <a:lnTo>
                    <a:pt x="236" y="7525"/>
                  </a:lnTo>
                  <a:cubicBezTo>
                    <a:pt x="1" y="8151"/>
                    <a:pt x="318" y="8842"/>
                    <a:pt x="935" y="9078"/>
                  </a:cubicBezTo>
                  <a:cubicBezTo>
                    <a:pt x="1076" y="9130"/>
                    <a:pt x="1219" y="9154"/>
                    <a:pt x="1359" y="9154"/>
                  </a:cubicBezTo>
                  <a:cubicBezTo>
                    <a:pt x="1657" y="9154"/>
                    <a:pt x="1942" y="9044"/>
                    <a:pt x="2163" y="8850"/>
                  </a:cubicBezTo>
                  <a:cubicBezTo>
                    <a:pt x="2301" y="8728"/>
                    <a:pt x="2415" y="8566"/>
                    <a:pt x="2488" y="8370"/>
                  </a:cubicBezTo>
                  <a:lnTo>
                    <a:pt x="5025" y="1631"/>
                  </a:lnTo>
                  <a:cubicBezTo>
                    <a:pt x="5260" y="1005"/>
                    <a:pt x="4943" y="306"/>
                    <a:pt x="4317" y="78"/>
                  </a:cubicBezTo>
                  <a:cubicBezTo>
                    <a:pt x="4178" y="25"/>
                    <a:pt x="4036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08800" y="1572675"/>
              <a:ext cx="343900" cy="308750"/>
            </a:xfrm>
            <a:custGeom>
              <a:avLst/>
              <a:gdLst/>
              <a:ahLst/>
              <a:cxnLst/>
              <a:rect l="l" t="t" r="r" b="b"/>
              <a:pathLst>
                <a:path w="13756" h="12350" extrusionOk="0">
                  <a:moveTo>
                    <a:pt x="6880" y="0"/>
                  </a:moveTo>
                  <a:cubicBezTo>
                    <a:pt x="5422" y="0"/>
                    <a:pt x="3958" y="513"/>
                    <a:pt x="2780" y="1556"/>
                  </a:cubicBezTo>
                  <a:cubicBezTo>
                    <a:pt x="228" y="3816"/>
                    <a:pt x="0" y="7718"/>
                    <a:pt x="2260" y="10270"/>
                  </a:cubicBezTo>
                  <a:cubicBezTo>
                    <a:pt x="3479" y="11647"/>
                    <a:pt x="5174" y="12349"/>
                    <a:pt x="6879" y="12349"/>
                  </a:cubicBezTo>
                  <a:cubicBezTo>
                    <a:pt x="8336" y="12349"/>
                    <a:pt x="9799" y="11836"/>
                    <a:pt x="10975" y="10791"/>
                  </a:cubicBezTo>
                  <a:cubicBezTo>
                    <a:pt x="13528" y="8531"/>
                    <a:pt x="13755" y="4628"/>
                    <a:pt x="11495" y="2076"/>
                  </a:cubicBezTo>
                  <a:cubicBezTo>
                    <a:pt x="10278" y="700"/>
                    <a:pt x="8583" y="0"/>
                    <a:pt x="6880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898025" y="1440475"/>
              <a:ext cx="173400" cy="155625"/>
            </a:xfrm>
            <a:custGeom>
              <a:avLst/>
              <a:gdLst/>
              <a:ahLst/>
              <a:cxnLst/>
              <a:rect l="l" t="t" r="r" b="b"/>
              <a:pathLst>
                <a:path w="6936" h="6225" extrusionOk="0">
                  <a:moveTo>
                    <a:pt x="3466" y="0"/>
                  </a:moveTo>
                  <a:cubicBezTo>
                    <a:pt x="2732" y="0"/>
                    <a:pt x="1995" y="259"/>
                    <a:pt x="1399" y="787"/>
                  </a:cubicBezTo>
                  <a:cubicBezTo>
                    <a:pt x="115" y="1925"/>
                    <a:pt x="1" y="3893"/>
                    <a:pt x="1139" y="5177"/>
                  </a:cubicBezTo>
                  <a:cubicBezTo>
                    <a:pt x="1757" y="5870"/>
                    <a:pt x="2614" y="6224"/>
                    <a:pt x="3474" y="6224"/>
                  </a:cubicBezTo>
                  <a:cubicBezTo>
                    <a:pt x="4208" y="6224"/>
                    <a:pt x="4945" y="5965"/>
                    <a:pt x="5537" y="5437"/>
                  </a:cubicBezTo>
                  <a:cubicBezTo>
                    <a:pt x="6822" y="4299"/>
                    <a:pt x="6935" y="2332"/>
                    <a:pt x="5797" y="1047"/>
                  </a:cubicBezTo>
                  <a:cubicBezTo>
                    <a:pt x="5179" y="355"/>
                    <a:pt x="4325" y="0"/>
                    <a:pt x="3466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072625" y="1920475"/>
              <a:ext cx="170725" cy="153050"/>
            </a:xfrm>
            <a:custGeom>
              <a:avLst/>
              <a:gdLst/>
              <a:ahLst/>
              <a:cxnLst/>
              <a:rect l="l" t="t" r="r" b="b"/>
              <a:pathLst>
                <a:path w="6829" h="6122" extrusionOk="0">
                  <a:moveTo>
                    <a:pt x="3413" y="1"/>
                  </a:moveTo>
                  <a:cubicBezTo>
                    <a:pt x="2689" y="1"/>
                    <a:pt x="1963" y="255"/>
                    <a:pt x="1382" y="773"/>
                  </a:cubicBezTo>
                  <a:cubicBezTo>
                    <a:pt x="114" y="1894"/>
                    <a:pt x="0" y="3829"/>
                    <a:pt x="1122" y="5097"/>
                  </a:cubicBezTo>
                  <a:cubicBezTo>
                    <a:pt x="1726" y="5776"/>
                    <a:pt x="2565" y="6122"/>
                    <a:pt x="3410" y="6122"/>
                  </a:cubicBezTo>
                  <a:cubicBezTo>
                    <a:pt x="4134" y="6122"/>
                    <a:pt x="4861" y="5867"/>
                    <a:pt x="5447" y="5349"/>
                  </a:cubicBezTo>
                  <a:cubicBezTo>
                    <a:pt x="6707" y="4228"/>
                    <a:pt x="6829" y="2293"/>
                    <a:pt x="5707" y="1033"/>
                  </a:cubicBezTo>
                  <a:cubicBezTo>
                    <a:pt x="5102" y="349"/>
                    <a:pt x="4259" y="1"/>
                    <a:pt x="3413" y="1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07750" y="1586825"/>
              <a:ext cx="292075" cy="134850"/>
            </a:xfrm>
            <a:custGeom>
              <a:avLst/>
              <a:gdLst/>
              <a:ahLst/>
              <a:cxnLst/>
              <a:rect l="l" t="t" r="r" b="b"/>
              <a:pathLst>
                <a:path w="11683" h="5394" extrusionOk="0">
                  <a:moveTo>
                    <a:pt x="10379" y="1"/>
                  </a:moveTo>
                  <a:cubicBezTo>
                    <a:pt x="10254" y="1"/>
                    <a:pt x="10126" y="21"/>
                    <a:pt x="10000" y="63"/>
                  </a:cubicBezTo>
                  <a:lnTo>
                    <a:pt x="976" y="3046"/>
                  </a:lnTo>
                  <a:cubicBezTo>
                    <a:pt x="342" y="3250"/>
                    <a:pt x="1" y="3932"/>
                    <a:pt x="204" y="4566"/>
                  </a:cubicBezTo>
                  <a:cubicBezTo>
                    <a:pt x="373" y="5073"/>
                    <a:pt x="843" y="5393"/>
                    <a:pt x="1345" y="5393"/>
                  </a:cubicBezTo>
                  <a:cubicBezTo>
                    <a:pt x="1471" y="5393"/>
                    <a:pt x="1599" y="5373"/>
                    <a:pt x="1724" y="5331"/>
                  </a:cubicBezTo>
                  <a:lnTo>
                    <a:pt x="10756" y="2347"/>
                  </a:lnTo>
                  <a:cubicBezTo>
                    <a:pt x="10919" y="2298"/>
                    <a:pt x="11065" y="2217"/>
                    <a:pt x="11179" y="2111"/>
                  </a:cubicBezTo>
                  <a:cubicBezTo>
                    <a:pt x="11528" y="1802"/>
                    <a:pt x="11683" y="1298"/>
                    <a:pt x="11528" y="827"/>
                  </a:cubicBezTo>
                  <a:cubicBezTo>
                    <a:pt x="11359" y="325"/>
                    <a:pt x="10887" y="1"/>
                    <a:pt x="10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20750" y="1535375"/>
              <a:ext cx="173375" cy="155625"/>
            </a:xfrm>
            <a:custGeom>
              <a:avLst/>
              <a:gdLst/>
              <a:ahLst/>
              <a:cxnLst/>
              <a:rect l="l" t="t" r="r" b="b"/>
              <a:pathLst>
                <a:path w="6935" h="6225" extrusionOk="0">
                  <a:moveTo>
                    <a:pt x="3469" y="0"/>
                  </a:moveTo>
                  <a:cubicBezTo>
                    <a:pt x="2736" y="0"/>
                    <a:pt x="1999" y="259"/>
                    <a:pt x="1407" y="788"/>
                  </a:cubicBezTo>
                  <a:cubicBezTo>
                    <a:pt x="122" y="1926"/>
                    <a:pt x="1" y="3893"/>
                    <a:pt x="1147" y="5177"/>
                  </a:cubicBezTo>
                  <a:cubicBezTo>
                    <a:pt x="1761" y="5870"/>
                    <a:pt x="2615" y="6225"/>
                    <a:pt x="3474" y="6225"/>
                  </a:cubicBezTo>
                  <a:cubicBezTo>
                    <a:pt x="4208" y="6225"/>
                    <a:pt x="4945" y="5966"/>
                    <a:pt x="5537" y="5438"/>
                  </a:cubicBezTo>
                  <a:cubicBezTo>
                    <a:pt x="6821" y="4299"/>
                    <a:pt x="6935" y="2332"/>
                    <a:pt x="5797" y="1048"/>
                  </a:cubicBezTo>
                  <a:cubicBezTo>
                    <a:pt x="5183" y="355"/>
                    <a:pt x="4328" y="0"/>
                    <a:pt x="3469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18925" y="1040850"/>
            <a:ext cx="398301" cy="234701"/>
            <a:chOff x="218925" y="1040850"/>
            <a:chExt cx="398301" cy="234701"/>
          </a:xfrm>
        </p:grpSpPr>
        <p:sp>
          <p:nvSpPr>
            <p:cNvPr id="36" name="Google Shape;36;p2"/>
            <p:cNvSpPr/>
            <p:nvPr/>
          </p:nvSpPr>
          <p:spPr>
            <a:xfrm>
              <a:off x="278323" y="1118023"/>
              <a:ext cx="338904" cy="157529"/>
            </a:xfrm>
            <a:custGeom>
              <a:avLst/>
              <a:gdLst/>
              <a:ahLst/>
              <a:cxnLst/>
              <a:rect l="l" t="t" r="r" b="b"/>
              <a:pathLst>
                <a:path w="9266" h="4307" fill="none" extrusionOk="0">
                  <a:moveTo>
                    <a:pt x="1" y="4307"/>
                  </a:moveTo>
                  <a:lnTo>
                    <a:pt x="9265" y="0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8925" y="1040850"/>
              <a:ext cx="194067" cy="90194"/>
            </a:xfrm>
            <a:custGeom>
              <a:avLst/>
              <a:gdLst/>
              <a:ahLst/>
              <a:cxnLst/>
              <a:rect l="l" t="t" r="r" b="b"/>
              <a:pathLst>
                <a:path w="5306" h="2466" fill="none" extrusionOk="0">
                  <a:moveTo>
                    <a:pt x="1" y="2466"/>
                  </a:moveTo>
                  <a:lnTo>
                    <a:pt x="5306" y="1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8680900" y="265345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7732088" y="3559375"/>
            <a:ext cx="1053175" cy="1009100"/>
            <a:chOff x="773650" y="3990800"/>
            <a:chExt cx="1053175" cy="1009100"/>
          </a:xfrm>
        </p:grpSpPr>
        <p:sp>
          <p:nvSpPr>
            <p:cNvPr id="40" name="Google Shape;40;p2"/>
            <p:cNvSpPr/>
            <p:nvPr/>
          </p:nvSpPr>
          <p:spPr>
            <a:xfrm>
              <a:off x="1093950" y="3990800"/>
              <a:ext cx="425175" cy="1009100"/>
            </a:xfrm>
            <a:custGeom>
              <a:avLst/>
              <a:gdLst/>
              <a:ahLst/>
              <a:cxnLst/>
              <a:rect l="l" t="t" r="r" b="b"/>
              <a:pathLst>
                <a:path w="17007" h="40364" extrusionOk="0">
                  <a:moveTo>
                    <a:pt x="13768" y="961"/>
                  </a:moveTo>
                  <a:cubicBezTo>
                    <a:pt x="13888" y="961"/>
                    <a:pt x="14003" y="977"/>
                    <a:pt x="14113" y="1010"/>
                  </a:cubicBezTo>
                  <a:cubicBezTo>
                    <a:pt x="14235" y="1042"/>
                    <a:pt x="14349" y="1099"/>
                    <a:pt x="14454" y="1172"/>
                  </a:cubicBezTo>
                  <a:cubicBezTo>
                    <a:pt x="15462" y="1847"/>
                    <a:pt x="16039" y="4123"/>
                    <a:pt x="16007" y="7440"/>
                  </a:cubicBezTo>
                  <a:cubicBezTo>
                    <a:pt x="15966" y="11416"/>
                    <a:pt x="15105" y="16464"/>
                    <a:pt x="13584" y="21667"/>
                  </a:cubicBezTo>
                  <a:cubicBezTo>
                    <a:pt x="12056" y="26870"/>
                    <a:pt x="10056" y="31593"/>
                    <a:pt x="7951" y="34958"/>
                  </a:cubicBezTo>
                  <a:cubicBezTo>
                    <a:pt x="6176" y="37784"/>
                    <a:pt x="4448" y="39405"/>
                    <a:pt x="3238" y="39405"/>
                  </a:cubicBezTo>
                  <a:cubicBezTo>
                    <a:pt x="3118" y="39405"/>
                    <a:pt x="3003" y="39389"/>
                    <a:pt x="2894" y="39356"/>
                  </a:cubicBezTo>
                  <a:cubicBezTo>
                    <a:pt x="1675" y="38991"/>
                    <a:pt x="967" y="36592"/>
                    <a:pt x="1000" y="32918"/>
                  </a:cubicBezTo>
                  <a:cubicBezTo>
                    <a:pt x="1041" y="28951"/>
                    <a:pt x="1902" y="23894"/>
                    <a:pt x="3423" y="18691"/>
                  </a:cubicBezTo>
                  <a:cubicBezTo>
                    <a:pt x="4951" y="13489"/>
                    <a:pt x="6951" y="8773"/>
                    <a:pt x="9056" y="5408"/>
                  </a:cubicBezTo>
                  <a:cubicBezTo>
                    <a:pt x="10831" y="2576"/>
                    <a:pt x="12558" y="961"/>
                    <a:pt x="13768" y="961"/>
                  </a:cubicBezTo>
                  <a:close/>
                  <a:moveTo>
                    <a:pt x="13759" y="1"/>
                  </a:moveTo>
                  <a:cubicBezTo>
                    <a:pt x="12154" y="1"/>
                    <a:pt x="10265" y="1677"/>
                    <a:pt x="8243" y="4896"/>
                  </a:cubicBezTo>
                  <a:cubicBezTo>
                    <a:pt x="6089" y="8334"/>
                    <a:pt x="4049" y="13139"/>
                    <a:pt x="2504" y="18423"/>
                  </a:cubicBezTo>
                  <a:cubicBezTo>
                    <a:pt x="951" y="23707"/>
                    <a:pt x="81" y="28853"/>
                    <a:pt x="41" y="32910"/>
                  </a:cubicBezTo>
                  <a:cubicBezTo>
                    <a:pt x="0" y="36682"/>
                    <a:pt x="683" y="39104"/>
                    <a:pt x="2008" y="39990"/>
                  </a:cubicBezTo>
                  <a:cubicBezTo>
                    <a:pt x="2203" y="40112"/>
                    <a:pt x="2406" y="40210"/>
                    <a:pt x="2618" y="40275"/>
                  </a:cubicBezTo>
                  <a:cubicBezTo>
                    <a:pt x="2820" y="40334"/>
                    <a:pt x="3029" y="40363"/>
                    <a:pt x="3242" y="40363"/>
                  </a:cubicBezTo>
                  <a:cubicBezTo>
                    <a:pt x="4848" y="40363"/>
                    <a:pt x="6739" y="38692"/>
                    <a:pt x="8764" y="35462"/>
                  </a:cubicBezTo>
                  <a:cubicBezTo>
                    <a:pt x="10918" y="32032"/>
                    <a:pt x="12958" y="27227"/>
                    <a:pt x="14503" y="21935"/>
                  </a:cubicBezTo>
                  <a:cubicBezTo>
                    <a:pt x="16056" y="16651"/>
                    <a:pt x="16926" y="11505"/>
                    <a:pt x="16966" y="7448"/>
                  </a:cubicBezTo>
                  <a:cubicBezTo>
                    <a:pt x="17007" y="3140"/>
                    <a:pt x="16113" y="595"/>
                    <a:pt x="14389" y="91"/>
                  </a:cubicBezTo>
                  <a:cubicBezTo>
                    <a:pt x="14185" y="31"/>
                    <a:pt x="13975" y="1"/>
                    <a:pt x="13759" y="1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3650" y="4302175"/>
              <a:ext cx="1053175" cy="386575"/>
            </a:xfrm>
            <a:custGeom>
              <a:avLst/>
              <a:gdLst/>
              <a:ahLst/>
              <a:cxnLst/>
              <a:rect l="l" t="t" r="r" b="b"/>
              <a:pathLst>
                <a:path w="42127" h="15463" extrusionOk="0">
                  <a:moveTo>
                    <a:pt x="32864" y="963"/>
                  </a:moveTo>
                  <a:cubicBezTo>
                    <a:pt x="33423" y="963"/>
                    <a:pt x="33964" y="975"/>
                    <a:pt x="34485" y="1001"/>
                  </a:cubicBezTo>
                  <a:cubicBezTo>
                    <a:pt x="37046" y="1131"/>
                    <a:pt x="38965" y="1586"/>
                    <a:pt x="39989" y="2269"/>
                  </a:cubicBezTo>
                  <a:cubicBezTo>
                    <a:pt x="40428" y="2562"/>
                    <a:pt x="40704" y="2903"/>
                    <a:pt x="40794" y="3277"/>
                  </a:cubicBezTo>
                  <a:cubicBezTo>
                    <a:pt x="41070" y="4513"/>
                    <a:pt x="39314" y="6301"/>
                    <a:pt x="36095" y="8057"/>
                  </a:cubicBezTo>
                  <a:cubicBezTo>
                    <a:pt x="32607" y="9968"/>
                    <a:pt x="27778" y="11675"/>
                    <a:pt x="22494" y="12886"/>
                  </a:cubicBezTo>
                  <a:cubicBezTo>
                    <a:pt x="17636" y="13998"/>
                    <a:pt x="13290" y="14478"/>
                    <a:pt x="9851" y="14478"/>
                  </a:cubicBezTo>
                  <a:cubicBezTo>
                    <a:pt x="5164" y="14478"/>
                    <a:pt x="2161" y="13586"/>
                    <a:pt x="1837" y="12179"/>
                  </a:cubicBezTo>
                  <a:cubicBezTo>
                    <a:pt x="1285" y="9740"/>
                    <a:pt x="8658" y="5188"/>
                    <a:pt x="20137" y="2570"/>
                  </a:cubicBezTo>
                  <a:cubicBezTo>
                    <a:pt x="24726" y="1518"/>
                    <a:pt x="29175" y="963"/>
                    <a:pt x="32864" y="963"/>
                  </a:cubicBezTo>
                  <a:close/>
                  <a:moveTo>
                    <a:pt x="32843" y="1"/>
                  </a:moveTo>
                  <a:cubicBezTo>
                    <a:pt x="29083" y="1"/>
                    <a:pt x="24571" y="564"/>
                    <a:pt x="19925" y="1627"/>
                  </a:cubicBezTo>
                  <a:cubicBezTo>
                    <a:pt x="10024" y="3895"/>
                    <a:pt x="0" y="8431"/>
                    <a:pt x="902" y="12390"/>
                  </a:cubicBezTo>
                  <a:cubicBezTo>
                    <a:pt x="1057" y="13049"/>
                    <a:pt x="1480" y="13585"/>
                    <a:pt x="2130" y="14016"/>
                  </a:cubicBezTo>
                  <a:cubicBezTo>
                    <a:pt x="3635" y="15022"/>
                    <a:pt x="6348" y="15463"/>
                    <a:pt x="9640" y="15463"/>
                  </a:cubicBezTo>
                  <a:cubicBezTo>
                    <a:pt x="13531" y="15463"/>
                    <a:pt x="18231" y="14847"/>
                    <a:pt x="22706" y="13821"/>
                  </a:cubicBezTo>
                  <a:cubicBezTo>
                    <a:pt x="28079" y="12594"/>
                    <a:pt x="32998" y="10846"/>
                    <a:pt x="36558" y="8903"/>
                  </a:cubicBezTo>
                  <a:cubicBezTo>
                    <a:pt x="40338" y="6838"/>
                    <a:pt x="42127" y="4814"/>
                    <a:pt x="41729" y="3058"/>
                  </a:cubicBezTo>
                  <a:cubicBezTo>
                    <a:pt x="41322" y="1302"/>
                    <a:pt x="38834" y="261"/>
                    <a:pt x="34534" y="42"/>
                  </a:cubicBezTo>
                  <a:cubicBezTo>
                    <a:pt x="33990" y="14"/>
                    <a:pt x="33425" y="1"/>
                    <a:pt x="32843" y="1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5900" y="4096575"/>
              <a:ext cx="781275" cy="797150"/>
            </a:xfrm>
            <a:custGeom>
              <a:avLst/>
              <a:gdLst/>
              <a:ahLst/>
              <a:cxnLst/>
              <a:rect l="l" t="t" r="r" b="b"/>
              <a:pathLst>
                <a:path w="31251" h="31886" extrusionOk="0">
                  <a:moveTo>
                    <a:pt x="3173" y="981"/>
                  </a:moveTo>
                  <a:cubicBezTo>
                    <a:pt x="4619" y="981"/>
                    <a:pt x="6945" y="1967"/>
                    <a:pt x="9748" y="3835"/>
                  </a:cubicBezTo>
                  <a:cubicBezTo>
                    <a:pt x="12634" y="5762"/>
                    <a:pt x="16024" y="8632"/>
                    <a:pt x="19487" y="12330"/>
                  </a:cubicBezTo>
                  <a:cubicBezTo>
                    <a:pt x="23194" y="16289"/>
                    <a:pt x="26243" y="20411"/>
                    <a:pt x="28064" y="23939"/>
                  </a:cubicBezTo>
                  <a:cubicBezTo>
                    <a:pt x="29746" y="27207"/>
                    <a:pt x="30202" y="29671"/>
                    <a:pt x="29275" y="30532"/>
                  </a:cubicBezTo>
                  <a:cubicBezTo>
                    <a:pt x="28998" y="30792"/>
                    <a:pt x="28587" y="30919"/>
                    <a:pt x="28063" y="30919"/>
                  </a:cubicBezTo>
                  <a:cubicBezTo>
                    <a:pt x="26833" y="30919"/>
                    <a:pt x="24980" y="30218"/>
                    <a:pt x="22779" y="28890"/>
                  </a:cubicBezTo>
                  <a:cubicBezTo>
                    <a:pt x="19373" y="26833"/>
                    <a:pt x="15463" y="23525"/>
                    <a:pt x="11764" y="19566"/>
                  </a:cubicBezTo>
                  <a:cubicBezTo>
                    <a:pt x="8057" y="15607"/>
                    <a:pt x="5008" y="11485"/>
                    <a:pt x="3187" y="7957"/>
                  </a:cubicBezTo>
                  <a:cubicBezTo>
                    <a:pt x="1505" y="4697"/>
                    <a:pt x="1049" y="2234"/>
                    <a:pt x="1976" y="1364"/>
                  </a:cubicBezTo>
                  <a:cubicBezTo>
                    <a:pt x="2250" y="1107"/>
                    <a:pt x="2655" y="981"/>
                    <a:pt x="3173" y="981"/>
                  </a:cubicBezTo>
                  <a:close/>
                  <a:moveTo>
                    <a:pt x="3221" y="0"/>
                  </a:moveTo>
                  <a:cubicBezTo>
                    <a:pt x="2449" y="0"/>
                    <a:pt x="1803" y="210"/>
                    <a:pt x="1318" y="665"/>
                  </a:cubicBezTo>
                  <a:cubicBezTo>
                    <a:pt x="1" y="1892"/>
                    <a:pt x="350" y="4567"/>
                    <a:pt x="2334" y="8396"/>
                  </a:cubicBezTo>
                  <a:cubicBezTo>
                    <a:pt x="4195" y="12005"/>
                    <a:pt x="7293" y="16200"/>
                    <a:pt x="11057" y="20224"/>
                  </a:cubicBezTo>
                  <a:cubicBezTo>
                    <a:pt x="14374" y="23760"/>
                    <a:pt x="17853" y="26801"/>
                    <a:pt x="21007" y="28906"/>
                  </a:cubicBezTo>
                  <a:cubicBezTo>
                    <a:pt x="21438" y="29191"/>
                    <a:pt x="21861" y="29459"/>
                    <a:pt x="22284" y="29711"/>
                  </a:cubicBezTo>
                  <a:cubicBezTo>
                    <a:pt x="24677" y="31156"/>
                    <a:pt x="26629" y="31886"/>
                    <a:pt x="28065" y="31886"/>
                  </a:cubicBezTo>
                  <a:cubicBezTo>
                    <a:pt x="28844" y="31886"/>
                    <a:pt x="29470" y="31671"/>
                    <a:pt x="29933" y="31240"/>
                  </a:cubicBezTo>
                  <a:cubicBezTo>
                    <a:pt x="31250" y="30004"/>
                    <a:pt x="30901" y="27329"/>
                    <a:pt x="28917" y="23500"/>
                  </a:cubicBezTo>
                  <a:cubicBezTo>
                    <a:pt x="27055" y="19899"/>
                    <a:pt x="23958" y="15696"/>
                    <a:pt x="20194" y="11680"/>
                  </a:cubicBezTo>
                  <a:cubicBezTo>
                    <a:pt x="14394" y="5479"/>
                    <a:pt x="7167" y="0"/>
                    <a:pt x="322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3"/>
          <p:cNvSpPr/>
          <p:nvPr/>
        </p:nvSpPr>
        <p:spPr>
          <a:xfrm>
            <a:off x="1224613" y="1419350"/>
            <a:ext cx="184398" cy="184398"/>
          </a:xfrm>
          <a:custGeom>
            <a:avLst/>
            <a:gdLst/>
            <a:ahLst/>
            <a:cxnLst/>
            <a:rect l="l" t="t" r="r" b="b"/>
            <a:pathLst>
              <a:path w="2429" h="2429" extrusionOk="0">
                <a:moveTo>
                  <a:pt x="1212" y="1"/>
                </a:moveTo>
                <a:cubicBezTo>
                  <a:pt x="542" y="1"/>
                  <a:pt x="0" y="546"/>
                  <a:pt x="0" y="1217"/>
                </a:cubicBezTo>
                <a:cubicBezTo>
                  <a:pt x="0" y="1887"/>
                  <a:pt x="542" y="2429"/>
                  <a:pt x="1212" y="2429"/>
                </a:cubicBezTo>
                <a:cubicBezTo>
                  <a:pt x="1883" y="2429"/>
                  <a:pt x="2428" y="1887"/>
                  <a:pt x="2428" y="1217"/>
                </a:cubicBezTo>
                <a:cubicBezTo>
                  <a:pt x="2428" y="546"/>
                  <a:pt x="1883" y="1"/>
                  <a:pt x="1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3" name="Google Shape;903;p33"/>
          <p:cNvGrpSpPr/>
          <p:nvPr/>
        </p:nvGrpSpPr>
        <p:grpSpPr>
          <a:xfrm>
            <a:off x="-461712" y="-548400"/>
            <a:ext cx="2349881" cy="2062278"/>
            <a:chOff x="6057275" y="-929775"/>
            <a:chExt cx="2349881" cy="2062278"/>
          </a:xfrm>
        </p:grpSpPr>
        <p:sp>
          <p:nvSpPr>
            <p:cNvPr id="904" name="Google Shape;904;p33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33"/>
          <p:cNvGrpSpPr/>
          <p:nvPr/>
        </p:nvGrpSpPr>
        <p:grpSpPr>
          <a:xfrm>
            <a:off x="261538" y="4158700"/>
            <a:ext cx="796100" cy="633050"/>
            <a:chOff x="5898025" y="1440475"/>
            <a:chExt cx="796100" cy="633050"/>
          </a:xfrm>
        </p:grpSpPr>
        <p:sp>
          <p:nvSpPr>
            <p:cNvPr id="908" name="Google Shape;908;p33"/>
            <p:cNvSpPr/>
            <p:nvPr/>
          </p:nvSpPr>
          <p:spPr>
            <a:xfrm>
              <a:off x="5978325" y="1512050"/>
              <a:ext cx="224800" cy="168200"/>
            </a:xfrm>
            <a:custGeom>
              <a:avLst/>
              <a:gdLst/>
              <a:ahLst/>
              <a:cxnLst/>
              <a:rect l="l" t="t" r="r" b="b"/>
              <a:pathLst>
                <a:path w="8992" h="6728" extrusionOk="0">
                  <a:moveTo>
                    <a:pt x="1371" y="0"/>
                  </a:moveTo>
                  <a:cubicBezTo>
                    <a:pt x="989" y="0"/>
                    <a:pt x="613" y="181"/>
                    <a:pt x="382" y="517"/>
                  </a:cubicBezTo>
                  <a:cubicBezTo>
                    <a:pt x="0" y="1070"/>
                    <a:pt x="138" y="1818"/>
                    <a:pt x="691" y="2192"/>
                  </a:cubicBezTo>
                  <a:lnTo>
                    <a:pt x="6934" y="6517"/>
                  </a:lnTo>
                  <a:cubicBezTo>
                    <a:pt x="7146" y="6659"/>
                    <a:pt x="7386" y="6728"/>
                    <a:pt x="7622" y="6728"/>
                  </a:cubicBezTo>
                  <a:cubicBezTo>
                    <a:pt x="7913" y="6728"/>
                    <a:pt x="8198" y="6625"/>
                    <a:pt x="8422" y="6427"/>
                  </a:cubicBezTo>
                  <a:cubicBezTo>
                    <a:pt x="8495" y="6362"/>
                    <a:pt x="8560" y="6289"/>
                    <a:pt x="8609" y="6208"/>
                  </a:cubicBezTo>
                  <a:cubicBezTo>
                    <a:pt x="8991" y="5663"/>
                    <a:pt x="8853" y="4907"/>
                    <a:pt x="8308" y="4533"/>
                  </a:cubicBezTo>
                  <a:lnTo>
                    <a:pt x="2057" y="217"/>
                  </a:lnTo>
                  <a:cubicBezTo>
                    <a:pt x="1848" y="70"/>
                    <a:pt x="1608" y="0"/>
                    <a:pt x="137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128300" y="1799425"/>
              <a:ext cx="131525" cy="228875"/>
            </a:xfrm>
            <a:custGeom>
              <a:avLst/>
              <a:gdLst/>
              <a:ahLst/>
              <a:cxnLst/>
              <a:rect l="l" t="t" r="r" b="b"/>
              <a:pathLst>
                <a:path w="5261" h="9155" extrusionOk="0">
                  <a:moveTo>
                    <a:pt x="3895" y="0"/>
                  </a:moveTo>
                  <a:cubicBezTo>
                    <a:pt x="3409" y="0"/>
                    <a:pt x="2949" y="299"/>
                    <a:pt x="2773" y="778"/>
                  </a:cubicBezTo>
                  <a:lnTo>
                    <a:pt x="236" y="7525"/>
                  </a:lnTo>
                  <a:cubicBezTo>
                    <a:pt x="1" y="8151"/>
                    <a:pt x="318" y="8842"/>
                    <a:pt x="935" y="9078"/>
                  </a:cubicBezTo>
                  <a:cubicBezTo>
                    <a:pt x="1076" y="9130"/>
                    <a:pt x="1219" y="9154"/>
                    <a:pt x="1359" y="9154"/>
                  </a:cubicBezTo>
                  <a:cubicBezTo>
                    <a:pt x="1657" y="9154"/>
                    <a:pt x="1942" y="9044"/>
                    <a:pt x="2163" y="8850"/>
                  </a:cubicBezTo>
                  <a:cubicBezTo>
                    <a:pt x="2301" y="8728"/>
                    <a:pt x="2415" y="8566"/>
                    <a:pt x="2488" y="8370"/>
                  </a:cubicBezTo>
                  <a:lnTo>
                    <a:pt x="5025" y="1631"/>
                  </a:lnTo>
                  <a:cubicBezTo>
                    <a:pt x="5260" y="1005"/>
                    <a:pt x="4943" y="306"/>
                    <a:pt x="4317" y="78"/>
                  </a:cubicBezTo>
                  <a:cubicBezTo>
                    <a:pt x="4178" y="25"/>
                    <a:pt x="4036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108800" y="1572675"/>
              <a:ext cx="343900" cy="308750"/>
            </a:xfrm>
            <a:custGeom>
              <a:avLst/>
              <a:gdLst/>
              <a:ahLst/>
              <a:cxnLst/>
              <a:rect l="l" t="t" r="r" b="b"/>
              <a:pathLst>
                <a:path w="13756" h="12350" extrusionOk="0">
                  <a:moveTo>
                    <a:pt x="6880" y="0"/>
                  </a:moveTo>
                  <a:cubicBezTo>
                    <a:pt x="5422" y="0"/>
                    <a:pt x="3958" y="513"/>
                    <a:pt x="2780" y="1556"/>
                  </a:cubicBezTo>
                  <a:cubicBezTo>
                    <a:pt x="228" y="3816"/>
                    <a:pt x="0" y="7718"/>
                    <a:pt x="2260" y="10270"/>
                  </a:cubicBezTo>
                  <a:cubicBezTo>
                    <a:pt x="3479" y="11647"/>
                    <a:pt x="5174" y="12349"/>
                    <a:pt x="6879" y="12349"/>
                  </a:cubicBezTo>
                  <a:cubicBezTo>
                    <a:pt x="8336" y="12349"/>
                    <a:pt x="9799" y="11836"/>
                    <a:pt x="10975" y="10791"/>
                  </a:cubicBezTo>
                  <a:cubicBezTo>
                    <a:pt x="13528" y="8531"/>
                    <a:pt x="13755" y="4628"/>
                    <a:pt x="11495" y="2076"/>
                  </a:cubicBezTo>
                  <a:cubicBezTo>
                    <a:pt x="10278" y="700"/>
                    <a:pt x="8583" y="0"/>
                    <a:pt x="6880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898025" y="1440475"/>
              <a:ext cx="173400" cy="155625"/>
            </a:xfrm>
            <a:custGeom>
              <a:avLst/>
              <a:gdLst/>
              <a:ahLst/>
              <a:cxnLst/>
              <a:rect l="l" t="t" r="r" b="b"/>
              <a:pathLst>
                <a:path w="6936" h="6225" extrusionOk="0">
                  <a:moveTo>
                    <a:pt x="3466" y="0"/>
                  </a:moveTo>
                  <a:cubicBezTo>
                    <a:pt x="2732" y="0"/>
                    <a:pt x="1995" y="259"/>
                    <a:pt x="1399" y="787"/>
                  </a:cubicBezTo>
                  <a:cubicBezTo>
                    <a:pt x="115" y="1925"/>
                    <a:pt x="1" y="3893"/>
                    <a:pt x="1139" y="5177"/>
                  </a:cubicBezTo>
                  <a:cubicBezTo>
                    <a:pt x="1757" y="5870"/>
                    <a:pt x="2614" y="6224"/>
                    <a:pt x="3474" y="6224"/>
                  </a:cubicBezTo>
                  <a:cubicBezTo>
                    <a:pt x="4208" y="6224"/>
                    <a:pt x="4945" y="5965"/>
                    <a:pt x="5537" y="5437"/>
                  </a:cubicBezTo>
                  <a:cubicBezTo>
                    <a:pt x="6822" y="4299"/>
                    <a:pt x="6935" y="2332"/>
                    <a:pt x="5797" y="1047"/>
                  </a:cubicBezTo>
                  <a:cubicBezTo>
                    <a:pt x="5179" y="355"/>
                    <a:pt x="4325" y="0"/>
                    <a:pt x="3466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072625" y="1920475"/>
              <a:ext cx="170725" cy="153050"/>
            </a:xfrm>
            <a:custGeom>
              <a:avLst/>
              <a:gdLst/>
              <a:ahLst/>
              <a:cxnLst/>
              <a:rect l="l" t="t" r="r" b="b"/>
              <a:pathLst>
                <a:path w="6829" h="6122" extrusionOk="0">
                  <a:moveTo>
                    <a:pt x="3413" y="1"/>
                  </a:moveTo>
                  <a:cubicBezTo>
                    <a:pt x="2689" y="1"/>
                    <a:pt x="1963" y="255"/>
                    <a:pt x="1382" y="773"/>
                  </a:cubicBezTo>
                  <a:cubicBezTo>
                    <a:pt x="114" y="1894"/>
                    <a:pt x="0" y="3829"/>
                    <a:pt x="1122" y="5097"/>
                  </a:cubicBezTo>
                  <a:cubicBezTo>
                    <a:pt x="1726" y="5776"/>
                    <a:pt x="2565" y="6122"/>
                    <a:pt x="3410" y="6122"/>
                  </a:cubicBezTo>
                  <a:cubicBezTo>
                    <a:pt x="4134" y="6122"/>
                    <a:pt x="4861" y="5867"/>
                    <a:pt x="5447" y="5349"/>
                  </a:cubicBezTo>
                  <a:cubicBezTo>
                    <a:pt x="6707" y="4228"/>
                    <a:pt x="6829" y="2293"/>
                    <a:pt x="5707" y="1033"/>
                  </a:cubicBezTo>
                  <a:cubicBezTo>
                    <a:pt x="5102" y="349"/>
                    <a:pt x="4259" y="1"/>
                    <a:pt x="3413" y="1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307750" y="1586825"/>
              <a:ext cx="292075" cy="134850"/>
            </a:xfrm>
            <a:custGeom>
              <a:avLst/>
              <a:gdLst/>
              <a:ahLst/>
              <a:cxnLst/>
              <a:rect l="l" t="t" r="r" b="b"/>
              <a:pathLst>
                <a:path w="11683" h="5394" extrusionOk="0">
                  <a:moveTo>
                    <a:pt x="10379" y="1"/>
                  </a:moveTo>
                  <a:cubicBezTo>
                    <a:pt x="10254" y="1"/>
                    <a:pt x="10126" y="21"/>
                    <a:pt x="10000" y="63"/>
                  </a:cubicBezTo>
                  <a:lnTo>
                    <a:pt x="976" y="3046"/>
                  </a:lnTo>
                  <a:cubicBezTo>
                    <a:pt x="342" y="3250"/>
                    <a:pt x="1" y="3932"/>
                    <a:pt x="204" y="4566"/>
                  </a:cubicBezTo>
                  <a:cubicBezTo>
                    <a:pt x="373" y="5073"/>
                    <a:pt x="843" y="5393"/>
                    <a:pt x="1345" y="5393"/>
                  </a:cubicBezTo>
                  <a:cubicBezTo>
                    <a:pt x="1471" y="5393"/>
                    <a:pt x="1599" y="5373"/>
                    <a:pt x="1724" y="5331"/>
                  </a:cubicBezTo>
                  <a:lnTo>
                    <a:pt x="10756" y="2347"/>
                  </a:lnTo>
                  <a:cubicBezTo>
                    <a:pt x="10919" y="2298"/>
                    <a:pt x="11065" y="2217"/>
                    <a:pt x="11179" y="2111"/>
                  </a:cubicBezTo>
                  <a:cubicBezTo>
                    <a:pt x="11528" y="1802"/>
                    <a:pt x="11683" y="1298"/>
                    <a:pt x="11528" y="827"/>
                  </a:cubicBezTo>
                  <a:cubicBezTo>
                    <a:pt x="11359" y="325"/>
                    <a:pt x="10887" y="1"/>
                    <a:pt x="10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520750" y="1535375"/>
              <a:ext cx="173375" cy="155625"/>
            </a:xfrm>
            <a:custGeom>
              <a:avLst/>
              <a:gdLst/>
              <a:ahLst/>
              <a:cxnLst/>
              <a:rect l="l" t="t" r="r" b="b"/>
              <a:pathLst>
                <a:path w="6935" h="6225" extrusionOk="0">
                  <a:moveTo>
                    <a:pt x="3469" y="0"/>
                  </a:moveTo>
                  <a:cubicBezTo>
                    <a:pt x="2736" y="0"/>
                    <a:pt x="1999" y="259"/>
                    <a:pt x="1407" y="788"/>
                  </a:cubicBezTo>
                  <a:cubicBezTo>
                    <a:pt x="122" y="1926"/>
                    <a:pt x="1" y="3893"/>
                    <a:pt x="1147" y="5177"/>
                  </a:cubicBezTo>
                  <a:cubicBezTo>
                    <a:pt x="1761" y="5870"/>
                    <a:pt x="2615" y="6225"/>
                    <a:pt x="3474" y="6225"/>
                  </a:cubicBezTo>
                  <a:cubicBezTo>
                    <a:pt x="4208" y="6225"/>
                    <a:pt x="4945" y="5966"/>
                    <a:pt x="5537" y="5438"/>
                  </a:cubicBezTo>
                  <a:cubicBezTo>
                    <a:pt x="6821" y="4299"/>
                    <a:pt x="6935" y="2332"/>
                    <a:pt x="5797" y="1048"/>
                  </a:cubicBezTo>
                  <a:cubicBezTo>
                    <a:pt x="5183" y="355"/>
                    <a:pt x="4328" y="0"/>
                    <a:pt x="3469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33"/>
          <p:cNvGrpSpPr/>
          <p:nvPr/>
        </p:nvGrpSpPr>
        <p:grpSpPr>
          <a:xfrm>
            <a:off x="8037950" y="-171012"/>
            <a:ext cx="1818629" cy="1818629"/>
            <a:chOff x="-637600" y="4204225"/>
            <a:chExt cx="1818629" cy="1818629"/>
          </a:xfrm>
        </p:grpSpPr>
        <p:sp>
          <p:nvSpPr>
            <p:cNvPr id="916" name="Google Shape;916;p33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33"/>
          <p:cNvSpPr/>
          <p:nvPr/>
        </p:nvSpPr>
        <p:spPr>
          <a:xfrm>
            <a:off x="1224625" y="4791750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33"/>
          <p:cNvGrpSpPr/>
          <p:nvPr/>
        </p:nvGrpSpPr>
        <p:grpSpPr>
          <a:xfrm>
            <a:off x="7894759" y="4673191"/>
            <a:ext cx="704185" cy="184398"/>
            <a:chOff x="1365250" y="1915800"/>
            <a:chExt cx="232750" cy="60950"/>
          </a:xfrm>
        </p:grpSpPr>
        <p:sp>
          <p:nvSpPr>
            <p:cNvPr id="920" name="Google Shape;920;p33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33"/>
          <p:cNvSpPr/>
          <p:nvPr/>
        </p:nvSpPr>
        <p:spPr>
          <a:xfrm>
            <a:off x="8681913" y="424715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1494275" y="2344125"/>
            <a:ext cx="514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idx="2" hasCustomPrompt="1"/>
          </p:nvPr>
        </p:nvSpPr>
        <p:spPr>
          <a:xfrm>
            <a:off x="1494275" y="1144500"/>
            <a:ext cx="1413300" cy="11328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1"/>
          </p:nvPr>
        </p:nvSpPr>
        <p:spPr>
          <a:xfrm>
            <a:off x="1494275" y="3404325"/>
            <a:ext cx="3762000" cy="4188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grpSp>
        <p:nvGrpSpPr>
          <p:cNvPr id="47" name="Google Shape;47;p3"/>
          <p:cNvGrpSpPr/>
          <p:nvPr/>
        </p:nvGrpSpPr>
        <p:grpSpPr>
          <a:xfrm>
            <a:off x="157550" y="4096150"/>
            <a:ext cx="2349881" cy="2062278"/>
            <a:chOff x="6057275" y="-929775"/>
            <a:chExt cx="2349881" cy="2062278"/>
          </a:xfrm>
        </p:grpSpPr>
        <p:sp>
          <p:nvSpPr>
            <p:cNvPr id="48" name="Google Shape;48;p3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7419600" y="-611200"/>
            <a:ext cx="1818629" cy="1818629"/>
            <a:chOff x="-637600" y="4204225"/>
            <a:chExt cx="1818629" cy="1818629"/>
          </a:xfrm>
        </p:grpSpPr>
        <p:sp>
          <p:nvSpPr>
            <p:cNvPr id="52" name="Google Shape;52;p3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-389300" y="-1139100"/>
            <a:ext cx="2349881" cy="2062278"/>
            <a:chOff x="6057275" y="-929775"/>
            <a:chExt cx="2349881" cy="2062278"/>
          </a:xfrm>
        </p:grpSpPr>
        <p:sp>
          <p:nvSpPr>
            <p:cNvPr id="55" name="Google Shape;55;p3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7744807" y="4212914"/>
            <a:ext cx="1735341" cy="1320465"/>
            <a:chOff x="5794800" y="2218800"/>
            <a:chExt cx="1148700" cy="874075"/>
          </a:xfrm>
        </p:grpSpPr>
        <p:sp>
          <p:nvSpPr>
            <p:cNvPr id="59" name="Google Shape;59;p3"/>
            <p:cNvSpPr/>
            <p:nvPr/>
          </p:nvSpPr>
          <p:spPr>
            <a:xfrm>
              <a:off x="6733550" y="2828625"/>
              <a:ext cx="157725" cy="239675"/>
            </a:xfrm>
            <a:custGeom>
              <a:avLst/>
              <a:gdLst/>
              <a:ahLst/>
              <a:cxnLst/>
              <a:rect l="l" t="t" r="r" b="b"/>
              <a:pathLst>
                <a:path w="6309" h="9587" extrusionOk="0">
                  <a:moveTo>
                    <a:pt x="5982" y="0"/>
                  </a:moveTo>
                  <a:cubicBezTo>
                    <a:pt x="5939" y="0"/>
                    <a:pt x="5894" y="10"/>
                    <a:pt x="5853" y="29"/>
                  </a:cubicBezTo>
                  <a:cubicBezTo>
                    <a:pt x="5805" y="53"/>
                    <a:pt x="5764" y="86"/>
                    <a:pt x="5731" y="135"/>
                  </a:cubicBezTo>
                  <a:lnTo>
                    <a:pt x="81" y="9142"/>
                  </a:lnTo>
                  <a:cubicBezTo>
                    <a:pt x="0" y="9280"/>
                    <a:pt x="41" y="9459"/>
                    <a:pt x="171" y="9541"/>
                  </a:cubicBezTo>
                  <a:cubicBezTo>
                    <a:pt x="219" y="9572"/>
                    <a:pt x="272" y="9586"/>
                    <a:pt x="324" y="9586"/>
                  </a:cubicBezTo>
                  <a:cubicBezTo>
                    <a:pt x="422" y="9586"/>
                    <a:pt x="516" y="9536"/>
                    <a:pt x="569" y="9451"/>
                  </a:cubicBezTo>
                  <a:lnTo>
                    <a:pt x="6219" y="444"/>
                  </a:lnTo>
                  <a:cubicBezTo>
                    <a:pt x="6309" y="305"/>
                    <a:pt x="6268" y="135"/>
                    <a:pt x="6130" y="45"/>
                  </a:cubicBezTo>
                  <a:cubicBezTo>
                    <a:pt x="6086" y="14"/>
                    <a:pt x="6034" y="0"/>
                    <a:pt x="59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699200" y="2813375"/>
              <a:ext cx="153450" cy="224175"/>
            </a:xfrm>
            <a:custGeom>
              <a:avLst/>
              <a:gdLst/>
              <a:ahLst/>
              <a:cxnLst/>
              <a:rect l="l" t="t" r="r" b="b"/>
              <a:pathLst>
                <a:path w="6138" h="8967" extrusionOk="0">
                  <a:moveTo>
                    <a:pt x="5813" y="1"/>
                  </a:moveTo>
                  <a:cubicBezTo>
                    <a:pt x="5768" y="1"/>
                    <a:pt x="5724" y="11"/>
                    <a:pt x="5683" y="29"/>
                  </a:cubicBezTo>
                  <a:cubicBezTo>
                    <a:pt x="5634" y="54"/>
                    <a:pt x="5601" y="86"/>
                    <a:pt x="5569" y="135"/>
                  </a:cubicBezTo>
                  <a:lnTo>
                    <a:pt x="90" y="8516"/>
                  </a:lnTo>
                  <a:cubicBezTo>
                    <a:pt x="0" y="8655"/>
                    <a:pt x="41" y="8834"/>
                    <a:pt x="171" y="8923"/>
                  </a:cubicBezTo>
                  <a:cubicBezTo>
                    <a:pt x="221" y="8952"/>
                    <a:pt x="276" y="8967"/>
                    <a:pt x="330" y="8967"/>
                  </a:cubicBezTo>
                  <a:cubicBezTo>
                    <a:pt x="426" y="8967"/>
                    <a:pt x="517" y="8922"/>
                    <a:pt x="569" y="8834"/>
                  </a:cubicBezTo>
                  <a:lnTo>
                    <a:pt x="6049" y="444"/>
                  </a:lnTo>
                  <a:cubicBezTo>
                    <a:pt x="6138" y="314"/>
                    <a:pt x="6097" y="135"/>
                    <a:pt x="5967" y="46"/>
                  </a:cubicBezTo>
                  <a:cubicBezTo>
                    <a:pt x="5919" y="15"/>
                    <a:pt x="5866" y="1"/>
                    <a:pt x="58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671550" y="2804850"/>
              <a:ext cx="134775" cy="200400"/>
            </a:xfrm>
            <a:custGeom>
              <a:avLst/>
              <a:gdLst/>
              <a:ahLst/>
              <a:cxnLst/>
              <a:rect l="l" t="t" r="r" b="b"/>
              <a:pathLst>
                <a:path w="5391" h="8016" extrusionOk="0">
                  <a:moveTo>
                    <a:pt x="5058" y="0"/>
                  </a:moveTo>
                  <a:cubicBezTo>
                    <a:pt x="5015" y="0"/>
                    <a:pt x="4972" y="10"/>
                    <a:pt x="4935" y="29"/>
                  </a:cubicBezTo>
                  <a:cubicBezTo>
                    <a:pt x="4886" y="53"/>
                    <a:pt x="4846" y="86"/>
                    <a:pt x="4813" y="135"/>
                  </a:cubicBezTo>
                  <a:lnTo>
                    <a:pt x="90" y="7573"/>
                  </a:lnTo>
                  <a:cubicBezTo>
                    <a:pt x="1" y="7711"/>
                    <a:pt x="41" y="7882"/>
                    <a:pt x="171" y="7971"/>
                  </a:cubicBezTo>
                  <a:cubicBezTo>
                    <a:pt x="221" y="8001"/>
                    <a:pt x="277" y="8015"/>
                    <a:pt x="331" y="8015"/>
                  </a:cubicBezTo>
                  <a:cubicBezTo>
                    <a:pt x="426" y="8015"/>
                    <a:pt x="518" y="7970"/>
                    <a:pt x="570" y="7882"/>
                  </a:cubicBezTo>
                  <a:lnTo>
                    <a:pt x="5301" y="444"/>
                  </a:lnTo>
                  <a:cubicBezTo>
                    <a:pt x="5390" y="305"/>
                    <a:pt x="5350" y="135"/>
                    <a:pt x="5212" y="45"/>
                  </a:cubicBezTo>
                  <a:cubicBezTo>
                    <a:pt x="5163" y="14"/>
                    <a:pt x="5110" y="0"/>
                    <a:pt x="50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644325" y="2801675"/>
              <a:ext cx="113225" cy="162625"/>
            </a:xfrm>
            <a:custGeom>
              <a:avLst/>
              <a:gdLst/>
              <a:ahLst/>
              <a:cxnLst/>
              <a:rect l="l" t="t" r="r" b="b"/>
              <a:pathLst>
                <a:path w="4529" h="6505" extrusionOk="0">
                  <a:moveTo>
                    <a:pt x="4191" y="0"/>
                  </a:moveTo>
                  <a:cubicBezTo>
                    <a:pt x="4150" y="0"/>
                    <a:pt x="4110" y="9"/>
                    <a:pt x="4073" y="26"/>
                  </a:cubicBezTo>
                  <a:cubicBezTo>
                    <a:pt x="4032" y="50"/>
                    <a:pt x="3992" y="83"/>
                    <a:pt x="3959" y="132"/>
                  </a:cubicBezTo>
                  <a:lnTo>
                    <a:pt x="90" y="6058"/>
                  </a:lnTo>
                  <a:cubicBezTo>
                    <a:pt x="0" y="6188"/>
                    <a:pt x="41" y="6367"/>
                    <a:pt x="171" y="6456"/>
                  </a:cubicBezTo>
                  <a:cubicBezTo>
                    <a:pt x="218" y="6489"/>
                    <a:pt x="272" y="6504"/>
                    <a:pt x="326" y="6504"/>
                  </a:cubicBezTo>
                  <a:cubicBezTo>
                    <a:pt x="420" y="6504"/>
                    <a:pt x="512" y="6458"/>
                    <a:pt x="569" y="6375"/>
                  </a:cubicBezTo>
                  <a:lnTo>
                    <a:pt x="4439" y="449"/>
                  </a:lnTo>
                  <a:cubicBezTo>
                    <a:pt x="4528" y="310"/>
                    <a:pt x="4496" y="132"/>
                    <a:pt x="4358" y="50"/>
                  </a:cubicBezTo>
                  <a:cubicBezTo>
                    <a:pt x="4305" y="17"/>
                    <a:pt x="4248" y="0"/>
                    <a:pt x="4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27850" y="2805850"/>
              <a:ext cx="79100" cy="117425"/>
            </a:xfrm>
            <a:custGeom>
              <a:avLst/>
              <a:gdLst/>
              <a:ahLst/>
              <a:cxnLst/>
              <a:rect l="l" t="t" r="r" b="b"/>
              <a:pathLst>
                <a:path w="3164" h="4697" extrusionOk="0">
                  <a:moveTo>
                    <a:pt x="2837" y="0"/>
                  </a:moveTo>
                  <a:cubicBezTo>
                    <a:pt x="2791" y="0"/>
                    <a:pt x="2747" y="10"/>
                    <a:pt x="2708" y="30"/>
                  </a:cubicBezTo>
                  <a:cubicBezTo>
                    <a:pt x="2659" y="54"/>
                    <a:pt x="2618" y="86"/>
                    <a:pt x="2586" y="135"/>
                  </a:cubicBezTo>
                  <a:lnTo>
                    <a:pt x="82" y="4257"/>
                  </a:lnTo>
                  <a:cubicBezTo>
                    <a:pt x="1" y="4395"/>
                    <a:pt x="41" y="4574"/>
                    <a:pt x="180" y="4655"/>
                  </a:cubicBezTo>
                  <a:cubicBezTo>
                    <a:pt x="227" y="4683"/>
                    <a:pt x="279" y="4697"/>
                    <a:pt x="330" y="4697"/>
                  </a:cubicBezTo>
                  <a:cubicBezTo>
                    <a:pt x="426" y="4697"/>
                    <a:pt x="519" y="4648"/>
                    <a:pt x="578" y="4558"/>
                  </a:cubicBezTo>
                  <a:lnTo>
                    <a:pt x="3082" y="436"/>
                  </a:lnTo>
                  <a:cubicBezTo>
                    <a:pt x="3163" y="298"/>
                    <a:pt x="3114" y="119"/>
                    <a:pt x="2984" y="38"/>
                  </a:cubicBezTo>
                  <a:cubicBezTo>
                    <a:pt x="2938" y="12"/>
                    <a:pt x="2886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503675" y="2728450"/>
              <a:ext cx="87425" cy="115375"/>
            </a:xfrm>
            <a:custGeom>
              <a:avLst/>
              <a:gdLst/>
              <a:ahLst/>
              <a:cxnLst/>
              <a:rect l="l" t="t" r="r" b="b"/>
              <a:pathLst>
                <a:path w="3497" h="4615" extrusionOk="0">
                  <a:moveTo>
                    <a:pt x="3170" y="0"/>
                  </a:moveTo>
                  <a:cubicBezTo>
                    <a:pt x="3125" y="0"/>
                    <a:pt x="3081" y="10"/>
                    <a:pt x="3041" y="28"/>
                  </a:cubicBezTo>
                  <a:cubicBezTo>
                    <a:pt x="3000" y="53"/>
                    <a:pt x="2960" y="85"/>
                    <a:pt x="2927" y="126"/>
                  </a:cubicBezTo>
                  <a:lnTo>
                    <a:pt x="90" y="4158"/>
                  </a:lnTo>
                  <a:cubicBezTo>
                    <a:pt x="1" y="4288"/>
                    <a:pt x="33" y="4467"/>
                    <a:pt x="163" y="4564"/>
                  </a:cubicBezTo>
                  <a:cubicBezTo>
                    <a:pt x="213" y="4599"/>
                    <a:pt x="270" y="4615"/>
                    <a:pt x="326" y="4615"/>
                  </a:cubicBezTo>
                  <a:cubicBezTo>
                    <a:pt x="417" y="4615"/>
                    <a:pt x="506" y="4572"/>
                    <a:pt x="562" y="4491"/>
                  </a:cubicBezTo>
                  <a:lnTo>
                    <a:pt x="3399" y="459"/>
                  </a:lnTo>
                  <a:cubicBezTo>
                    <a:pt x="3496" y="329"/>
                    <a:pt x="3464" y="142"/>
                    <a:pt x="3334" y="53"/>
                  </a:cubicBezTo>
                  <a:cubicBezTo>
                    <a:pt x="3284" y="16"/>
                    <a:pt x="3226" y="0"/>
                    <a:pt x="31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452050" y="2678025"/>
              <a:ext cx="117500" cy="163300"/>
            </a:xfrm>
            <a:custGeom>
              <a:avLst/>
              <a:gdLst/>
              <a:ahLst/>
              <a:cxnLst/>
              <a:rect l="l" t="t" r="r" b="b"/>
              <a:pathLst>
                <a:path w="4700" h="6532" extrusionOk="0">
                  <a:moveTo>
                    <a:pt x="4378" y="0"/>
                  </a:moveTo>
                  <a:cubicBezTo>
                    <a:pt x="4331" y="0"/>
                    <a:pt x="4285" y="11"/>
                    <a:pt x="4244" y="29"/>
                  </a:cubicBezTo>
                  <a:cubicBezTo>
                    <a:pt x="4204" y="54"/>
                    <a:pt x="4163" y="86"/>
                    <a:pt x="4131" y="127"/>
                  </a:cubicBezTo>
                  <a:lnTo>
                    <a:pt x="90" y="6077"/>
                  </a:lnTo>
                  <a:cubicBezTo>
                    <a:pt x="1" y="6216"/>
                    <a:pt x="33" y="6395"/>
                    <a:pt x="163" y="6484"/>
                  </a:cubicBezTo>
                  <a:cubicBezTo>
                    <a:pt x="211" y="6517"/>
                    <a:pt x="265" y="6532"/>
                    <a:pt x="318" y="6532"/>
                  </a:cubicBezTo>
                  <a:cubicBezTo>
                    <a:pt x="412" y="6532"/>
                    <a:pt x="505" y="6485"/>
                    <a:pt x="562" y="6403"/>
                  </a:cubicBezTo>
                  <a:lnTo>
                    <a:pt x="4610" y="452"/>
                  </a:lnTo>
                  <a:cubicBezTo>
                    <a:pt x="4700" y="322"/>
                    <a:pt x="4667" y="135"/>
                    <a:pt x="4537" y="45"/>
                  </a:cubicBezTo>
                  <a:cubicBezTo>
                    <a:pt x="4489" y="15"/>
                    <a:pt x="4433" y="0"/>
                    <a:pt x="43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400425" y="2630800"/>
              <a:ext cx="137825" cy="199350"/>
            </a:xfrm>
            <a:custGeom>
              <a:avLst/>
              <a:gdLst/>
              <a:ahLst/>
              <a:cxnLst/>
              <a:rect l="l" t="t" r="r" b="b"/>
              <a:pathLst>
                <a:path w="5513" h="7974" extrusionOk="0">
                  <a:moveTo>
                    <a:pt x="5186" y="0"/>
                  </a:moveTo>
                  <a:cubicBezTo>
                    <a:pt x="5141" y="0"/>
                    <a:pt x="5097" y="11"/>
                    <a:pt x="5057" y="32"/>
                  </a:cubicBezTo>
                  <a:cubicBezTo>
                    <a:pt x="5017" y="48"/>
                    <a:pt x="4976" y="81"/>
                    <a:pt x="4944" y="130"/>
                  </a:cubicBezTo>
                  <a:lnTo>
                    <a:pt x="90" y="7527"/>
                  </a:lnTo>
                  <a:cubicBezTo>
                    <a:pt x="1" y="7658"/>
                    <a:pt x="42" y="7836"/>
                    <a:pt x="172" y="7926"/>
                  </a:cubicBezTo>
                  <a:cubicBezTo>
                    <a:pt x="222" y="7958"/>
                    <a:pt x="278" y="7974"/>
                    <a:pt x="333" y="7974"/>
                  </a:cubicBezTo>
                  <a:cubicBezTo>
                    <a:pt x="428" y="7974"/>
                    <a:pt x="521" y="7927"/>
                    <a:pt x="578" y="7845"/>
                  </a:cubicBezTo>
                  <a:lnTo>
                    <a:pt x="5431" y="447"/>
                  </a:lnTo>
                  <a:cubicBezTo>
                    <a:pt x="5513" y="317"/>
                    <a:pt x="5480" y="138"/>
                    <a:pt x="5342" y="48"/>
                  </a:cubicBezTo>
                  <a:cubicBezTo>
                    <a:pt x="5297" y="17"/>
                    <a:pt x="5241" y="0"/>
                    <a:pt x="51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356950" y="2595100"/>
              <a:ext cx="151025" cy="221450"/>
            </a:xfrm>
            <a:custGeom>
              <a:avLst/>
              <a:gdLst/>
              <a:ahLst/>
              <a:cxnLst/>
              <a:rect l="l" t="t" r="r" b="b"/>
              <a:pathLst>
                <a:path w="6041" h="8858" extrusionOk="0">
                  <a:moveTo>
                    <a:pt x="5715" y="1"/>
                  </a:moveTo>
                  <a:cubicBezTo>
                    <a:pt x="5670" y="1"/>
                    <a:pt x="5626" y="11"/>
                    <a:pt x="5585" y="29"/>
                  </a:cubicBezTo>
                  <a:cubicBezTo>
                    <a:pt x="5536" y="54"/>
                    <a:pt x="5496" y="86"/>
                    <a:pt x="5471" y="135"/>
                  </a:cubicBezTo>
                  <a:lnTo>
                    <a:pt x="82" y="8411"/>
                  </a:lnTo>
                  <a:cubicBezTo>
                    <a:pt x="0" y="8549"/>
                    <a:pt x="33" y="8728"/>
                    <a:pt x="171" y="8809"/>
                  </a:cubicBezTo>
                  <a:cubicBezTo>
                    <a:pt x="218" y="8842"/>
                    <a:pt x="272" y="8857"/>
                    <a:pt x="326" y="8857"/>
                  </a:cubicBezTo>
                  <a:cubicBezTo>
                    <a:pt x="420" y="8857"/>
                    <a:pt x="512" y="8811"/>
                    <a:pt x="569" y="8728"/>
                  </a:cubicBezTo>
                  <a:lnTo>
                    <a:pt x="5951" y="444"/>
                  </a:lnTo>
                  <a:cubicBezTo>
                    <a:pt x="6040" y="314"/>
                    <a:pt x="6000" y="135"/>
                    <a:pt x="5870" y="46"/>
                  </a:cubicBezTo>
                  <a:cubicBezTo>
                    <a:pt x="5821" y="15"/>
                    <a:pt x="5768" y="1"/>
                    <a:pt x="571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317725" y="2565850"/>
              <a:ext cx="158550" cy="229150"/>
            </a:xfrm>
            <a:custGeom>
              <a:avLst/>
              <a:gdLst/>
              <a:ahLst/>
              <a:cxnLst/>
              <a:rect l="l" t="t" r="r" b="b"/>
              <a:pathLst>
                <a:path w="6342" h="9166" extrusionOk="0">
                  <a:moveTo>
                    <a:pt x="6016" y="0"/>
                  </a:moveTo>
                  <a:cubicBezTo>
                    <a:pt x="5971" y="0"/>
                    <a:pt x="5927" y="10"/>
                    <a:pt x="5886" y="29"/>
                  </a:cubicBezTo>
                  <a:cubicBezTo>
                    <a:pt x="5837" y="53"/>
                    <a:pt x="5797" y="86"/>
                    <a:pt x="5772" y="126"/>
                  </a:cubicBezTo>
                  <a:lnTo>
                    <a:pt x="90" y="8719"/>
                  </a:lnTo>
                  <a:cubicBezTo>
                    <a:pt x="0" y="8849"/>
                    <a:pt x="33" y="9028"/>
                    <a:pt x="171" y="9117"/>
                  </a:cubicBezTo>
                  <a:cubicBezTo>
                    <a:pt x="218" y="9150"/>
                    <a:pt x="272" y="9165"/>
                    <a:pt x="326" y="9165"/>
                  </a:cubicBezTo>
                  <a:cubicBezTo>
                    <a:pt x="420" y="9165"/>
                    <a:pt x="512" y="9119"/>
                    <a:pt x="569" y="9036"/>
                  </a:cubicBezTo>
                  <a:lnTo>
                    <a:pt x="6252" y="443"/>
                  </a:lnTo>
                  <a:cubicBezTo>
                    <a:pt x="6341" y="313"/>
                    <a:pt x="6301" y="134"/>
                    <a:pt x="6170" y="45"/>
                  </a:cubicBezTo>
                  <a:cubicBezTo>
                    <a:pt x="6122" y="14"/>
                    <a:pt x="6069" y="0"/>
                    <a:pt x="60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279300" y="2540150"/>
              <a:ext cx="154900" cy="227825"/>
            </a:xfrm>
            <a:custGeom>
              <a:avLst/>
              <a:gdLst/>
              <a:ahLst/>
              <a:cxnLst/>
              <a:rect l="l" t="t" r="r" b="b"/>
              <a:pathLst>
                <a:path w="6196" h="9113" extrusionOk="0">
                  <a:moveTo>
                    <a:pt x="5862" y="0"/>
                  </a:moveTo>
                  <a:cubicBezTo>
                    <a:pt x="5818" y="0"/>
                    <a:pt x="5776" y="11"/>
                    <a:pt x="5740" y="32"/>
                  </a:cubicBezTo>
                  <a:cubicBezTo>
                    <a:pt x="5691" y="49"/>
                    <a:pt x="5651" y="89"/>
                    <a:pt x="5618" y="130"/>
                  </a:cubicBezTo>
                  <a:lnTo>
                    <a:pt x="90" y="8666"/>
                  </a:lnTo>
                  <a:cubicBezTo>
                    <a:pt x="1" y="8804"/>
                    <a:pt x="41" y="8983"/>
                    <a:pt x="180" y="9064"/>
                  </a:cubicBezTo>
                  <a:cubicBezTo>
                    <a:pt x="227" y="9097"/>
                    <a:pt x="281" y="9112"/>
                    <a:pt x="335" y="9112"/>
                  </a:cubicBezTo>
                  <a:cubicBezTo>
                    <a:pt x="428" y="9112"/>
                    <a:pt x="521" y="9066"/>
                    <a:pt x="578" y="8983"/>
                  </a:cubicBezTo>
                  <a:lnTo>
                    <a:pt x="6106" y="447"/>
                  </a:lnTo>
                  <a:cubicBezTo>
                    <a:pt x="6195" y="317"/>
                    <a:pt x="6155" y="138"/>
                    <a:pt x="6017" y="49"/>
                  </a:cubicBezTo>
                  <a:cubicBezTo>
                    <a:pt x="5971" y="17"/>
                    <a:pt x="5916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245975" y="2521725"/>
              <a:ext cx="149600" cy="216975"/>
            </a:xfrm>
            <a:custGeom>
              <a:avLst/>
              <a:gdLst/>
              <a:ahLst/>
              <a:cxnLst/>
              <a:rect l="l" t="t" r="r" b="b"/>
              <a:pathLst>
                <a:path w="5984" h="8679" extrusionOk="0">
                  <a:moveTo>
                    <a:pt x="5659" y="1"/>
                  </a:moveTo>
                  <a:cubicBezTo>
                    <a:pt x="5614" y="1"/>
                    <a:pt x="5570" y="11"/>
                    <a:pt x="5529" y="30"/>
                  </a:cubicBezTo>
                  <a:cubicBezTo>
                    <a:pt x="5480" y="54"/>
                    <a:pt x="5439" y="87"/>
                    <a:pt x="5415" y="127"/>
                  </a:cubicBezTo>
                  <a:lnTo>
                    <a:pt x="90" y="8232"/>
                  </a:lnTo>
                  <a:cubicBezTo>
                    <a:pt x="1" y="8362"/>
                    <a:pt x="33" y="8541"/>
                    <a:pt x="171" y="8631"/>
                  </a:cubicBezTo>
                  <a:cubicBezTo>
                    <a:pt x="219" y="8663"/>
                    <a:pt x="273" y="8678"/>
                    <a:pt x="326" y="8678"/>
                  </a:cubicBezTo>
                  <a:cubicBezTo>
                    <a:pt x="420" y="8678"/>
                    <a:pt x="513" y="8632"/>
                    <a:pt x="570" y="8549"/>
                  </a:cubicBezTo>
                  <a:lnTo>
                    <a:pt x="5894" y="444"/>
                  </a:lnTo>
                  <a:cubicBezTo>
                    <a:pt x="5984" y="314"/>
                    <a:pt x="5943" y="135"/>
                    <a:pt x="5813" y="46"/>
                  </a:cubicBezTo>
                  <a:cubicBezTo>
                    <a:pt x="5765" y="15"/>
                    <a:pt x="5711" y="1"/>
                    <a:pt x="565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214475" y="2504975"/>
              <a:ext cx="132950" cy="193475"/>
            </a:xfrm>
            <a:custGeom>
              <a:avLst/>
              <a:gdLst/>
              <a:ahLst/>
              <a:cxnLst/>
              <a:rect l="l" t="t" r="r" b="b"/>
              <a:pathLst>
                <a:path w="5318" h="7739" extrusionOk="0">
                  <a:moveTo>
                    <a:pt x="4983" y="1"/>
                  </a:moveTo>
                  <a:cubicBezTo>
                    <a:pt x="4940" y="1"/>
                    <a:pt x="4898" y="11"/>
                    <a:pt x="4862" y="33"/>
                  </a:cubicBezTo>
                  <a:cubicBezTo>
                    <a:pt x="4813" y="49"/>
                    <a:pt x="4772" y="90"/>
                    <a:pt x="4740" y="131"/>
                  </a:cubicBezTo>
                  <a:lnTo>
                    <a:pt x="90" y="7293"/>
                  </a:lnTo>
                  <a:cubicBezTo>
                    <a:pt x="0" y="7423"/>
                    <a:pt x="41" y="7602"/>
                    <a:pt x="179" y="7691"/>
                  </a:cubicBezTo>
                  <a:cubicBezTo>
                    <a:pt x="226" y="7723"/>
                    <a:pt x="279" y="7738"/>
                    <a:pt x="332" y="7738"/>
                  </a:cubicBezTo>
                  <a:cubicBezTo>
                    <a:pt x="427" y="7738"/>
                    <a:pt x="520" y="7690"/>
                    <a:pt x="578" y="7602"/>
                  </a:cubicBezTo>
                  <a:lnTo>
                    <a:pt x="5228" y="448"/>
                  </a:lnTo>
                  <a:cubicBezTo>
                    <a:pt x="5317" y="309"/>
                    <a:pt x="5276" y="131"/>
                    <a:pt x="5138" y="49"/>
                  </a:cubicBezTo>
                  <a:cubicBezTo>
                    <a:pt x="5093" y="18"/>
                    <a:pt x="5038" y="1"/>
                    <a:pt x="498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189475" y="2497775"/>
              <a:ext cx="112425" cy="156850"/>
            </a:xfrm>
            <a:custGeom>
              <a:avLst/>
              <a:gdLst/>
              <a:ahLst/>
              <a:cxnLst/>
              <a:rect l="l" t="t" r="r" b="b"/>
              <a:pathLst>
                <a:path w="4497" h="6274" extrusionOk="0">
                  <a:moveTo>
                    <a:pt x="4166" y="0"/>
                  </a:moveTo>
                  <a:cubicBezTo>
                    <a:pt x="4123" y="0"/>
                    <a:pt x="4080" y="10"/>
                    <a:pt x="4041" y="28"/>
                  </a:cubicBezTo>
                  <a:cubicBezTo>
                    <a:pt x="3992" y="53"/>
                    <a:pt x="3951" y="85"/>
                    <a:pt x="3927" y="126"/>
                  </a:cubicBezTo>
                  <a:lnTo>
                    <a:pt x="90" y="5825"/>
                  </a:lnTo>
                  <a:cubicBezTo>
                    <a:pt x="1" y="5955"/>
                    <a:pt x="33" y="6134"/>
                    <a:pt x="163" y="6223"/>
                  </a:cubicBezTo>
                  <a:cubicBezTo>
                    <a:pt x="216" y="6257"/>
                    <a:pt x="274" y="6273"/>
                    <a:pt x="332" y="6273"/>
                  </a:cubicBezTo>
                  <a:cubicBezTo>
                    <a:pt x="425" y="6273"/>
                    <a:pt x="514" y="6230"/>
                    <a:pt x="570" y="6150"/>
                  </a:cubicBezTo>
                  <a:lnTo>
                    <a:pt x="4407" y="451"/>
                  </a:lnTo>
                  <a:cubicBezTo>
                    <a:pt x="4496" y="321"/>
                    <a:pt x="4455" y="142"/>
                    <a:pt x="4325" y="53"/>
                  </a:cubicBezTo>
                  <a:cubicBezTo>
                    <a:pt x="4275" y="16"/>
                    <a:pt x="4220" y="0"/>
                    <a:pt x="416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6170375" y="2499775"/>
              <a:ext cx="70950" cy="96875"/>
            </a:xfrm>
            <a:custGeom>
              <a:avLst/>
              <a:gdLst/>
              <a:ahLst/>
              <a:cxnLst/>
              <a:rect l="l" t="t" r="r" b="b"/>
              <a:pathLst>
                <a:path w="2838" h="3875" extrusionOk="0">
                  <a:moveTo>
                    <a:pt x="2516" y="1"/>
                  </a:moveTo>
                  <a:cubicBezTo>
                    <a:pt x="2469" y="1"/>
                    <a:pt x="2423" y="11"/>
                    <a:pt x="2382" y="30"/>
                  </a:cubicBezTo>
                  <a:cubicBezTo>
                    <a:pt x="2342" y="54"/>
                    <a:pt x="2301" y="87"/>
                    <a:pt x="2268" y="127"/>
                  </a:cubicBezTo>
                  <a:lnTo>
                    <a:pt x="82" y="3428"/>
                  </a:lnTo>
                  <a:cubicBezTo>
                    <a:pt x="0" y="3558"/>
                    <a:pt x="33" y="3737"/>
                    <a:pt x="163" y="3826"/>
                  </a:cubicBezTo>
                  <a:cubicBezTo>
                    <a:pt x="213" y="3859"/>
                    <a:pt x="269" y="3874"/>
                    <a:pt x="324" y="3874"/>
                  </a:cubicBezTo>
                  <a:cubicBezTo>
                    <a:pt x="420" y="3874"/>
                    <a:pt x="513" y="3827"/>
                    <a:pt x="569" y="3745"/>
                  </a:cubicBezTo>
                  <a:lnTo>
                    <a:pt x="2756" y="452"/>
                  </a:lnTo>
                  <a:cubicBezTo>
                    <a:pt x="2838" y="314"/>
                    <a:pt x="2805" y="135"/>
                    <a:pt x="2675" y="46"/>
                  </a:cubicBezTo>
                  <a:cubicBezTo>
                    <a:pt x="2627" y="15"/>
                    <a:pt x="2571" y="1"/>
                    <a:pt x="25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6077900" y="2442075"/>
              <a:ext cx="71150" cy="97750"/>
            </a:xfrm>
            <a:custGeom>
              <a:avLst/>
              <a:gdLst/>
              <a:ahLst/>
              <a:cxnLst/>
              <a:rect l="l" t="t" r="r" b="b"/>
              <a:pathLst>
                <a:path w="2846" h="3910" extrusionOk="0">
                  <a:moveTo>
                    <a:pt x="2523" y="0"/>
                  </a:moveTo>
                  <a:cubicBezTo>
                    <a:pt x="2478" y="0"/>
                    <a:pt x="2432" y="10"/>
                    <a:pt x="2391" y="29"/>
                  </a:cubicBezTo>
                  <a:cubicBezTo>
                    <a:pt x="2350" y="53"/>
                    <a:pt x="2309" y="86"/>
                    <a:pt x="2277" y="126"/>
                  </a:cubicBezTo>
                  <a:lnTo>
                    <a:pt x="90" y="3460"/>
                  </a:lnTo>
                  <a:cubicBezTo>
                    <a:pt x="0" y="3598"/>
                    <a:pt x="41" y="3777"/>
                    <a:pt x="171" y="3866"/>
                  </a:cubicBezTo>
                  <a:cubicBezTo>
                    <a:pt x="221" y="3895"/>
                    <a:pt x="277" y="3910"/>
                    <a:pt x="331" y="3910"/>
                  </a:cubicBezTo>
                  <a:cubicBezTo>
                    <a:pt x="427" y="3910"/>
                    <a:pt x="521" y="3865"/>
                    <a:pt x="578" y="3777"/>
                  </a:cubicBezTo>
                  <a:lnTo>
                    <a:pt x="2764" y="443"/>
                  </a:lnTo>
                  <a:cubicBezTo>
                    <a:pt x="2846" y="313"/>
                    <a:pt x="2813" y="135"/>
                    <a:pt x="2675" y="45"/>
                  </a:cubicBezTo>
                  <a:cubicBezTo>
                    <a:pt x="2631" y="14"/>
                    <a:pt x="2577" y="0"/>
                    <a:pt x="25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019375" y="2390450"/>
              <a:ext cx="113625" cy="157050"/>
            </a:xfrm>
            <a:custGeom>
              <a:avLst/>
              <a:gdLst/>
              <a:ahLst/>
              <a:cxnLst/>
              <a:rect l="l" t="t" r="r" b="b"/>
              <a:pathLst>
                <a:path w="4545" h="6282" extrusionOk="0">
                  <a:moveTo>
                    <a:pt x="4223" y="0"/>
                  </a:moveTo>
                  <a:cubicBezTo>
                    <a:pt x="4176" y="0"/>
                    <a:pt x="4130" y="10"/>
                    <a:pt x="4089" y="29"/>
                  </a:cubicBezTo>
                  <a:cubicBezTo>
                    <a:pt x="4049" y="45"/>
                    <a:pt x="4008" y="78"/>
                    <a:pt x="3984" y="127"/>
                  </a:cubicBezTo>
                  <a:lnTo>
                    <a:pt x="90" y="5825"/>
                  </a:lnTo>
                  <a:cubicBezTo>
                    <a:pt x="0" y="5964"/>
                    <a:pt x="33" y="6142"/>
                    <a:pt x="163" y="6232"/>
                  </a:cubicBezTo>
                  <a:cubicBezTo>
                    <a:pt x="212" y="6265"/>
                    <a:pt x="269" y="6282"/>
                    <a:pt x="325" y="6282"/>
                  </a:cubicBezTo>
                  <a:cubicBezTo>
                    <a:pt x="420" y="6282"/>
                    <a:pt x="513" y="6237"/>
                    <a:pt x="569" y="6150"/>
                  </a:cubicBezTo>
                  <a:lnTo>
                    <a:pt x="4455" y="452"/>
                  </a:lnTo>
                  <a:cubicBezTo>
                    <a:pt x="4545" y="322"/>
                    <a:pt x="4512" y="143"/>
                    <a:pt x="4382" y="45"/>
                  </a:cubicBezTo>
                  <a:cubicBezTo>
                    <a:pt x="4334" y="14"/>
                    <a:pt x="4278" y="0"/>
                    <a:pt x="42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60225" y="2334750"/>
              <a:ext cx="149800" cy="215150"/>
            </a:xfrm>
            <a:custGeom>
              <a:avLst/>
              <a:gdLst/>
              <a:ahLst/>
              <a:cxnLst/>
              <a:rect l="l" t="t" r="r" b="b"/>
              <a:pathLst>
                <a:path w="5992" h="8606" extrusionOk="0">
                  <a:moveTo>
                    <a:pt x="5669" y="1"/>
                  </a:moveTo>
                  <a:cubicBezTo>
                    <a:pt x="5624" y="1"/>
                    <a:pt x="5578" y="11"/>
                    <a:pt x="5537" y="30"/>
                  </a:cubicBezTo>
                  <a:cubicBezTo>
                    <a:pt x="5496" y="54"/>
                    <a:pt x="5455" y="86"/>
                    <a:pt x="5423" y="127"/>
                  </a:cubicBezTo>
                  <a:lnTo>
                    <a:pt x="82" y="8159"/>
                  </a:lnTo>
                  <a:cubicBezTo>
                    <a:pt x="1" y="8289"/>
                    <a:pt x="33" y="8468"/>
                    <a:pt x="163" y="8557"/>
                  </a:cubicBezTo>
                  <a:cubicBezTo>
                    <a:pt x="214" y="8590"/>
                    <a:pt x="269" y="8605"/>
                    <a:pt x="324" y="8605"/>
                  </a:cubicBezTo>
                  <a:cubicBezTo>
                    <a:pt x="420" y="8605"/>
                    <a:pt x="513" y="8559"/>
                    <a:pt x="570" y="8476"/>
                  </a:cubicBezTo>
                  <a:lnTo>
                    <a:pt x="5903" y="444"/>
                  </a:lnTo>
                  <a:cubicBezTo>
                    <a:pt x="5992" y="314"/>
                    <a:pt x="5959" y="135"/>
                    <a:pt x="5821" y="46"/>
                  </a:cubicBezTo>
                  <a:cubicBezTo>
                    <a:pt x="5777" y="15"/>
                    <a:pt x="5724" y="1"/>
                    <a:pt x="56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911050" y="2294100"/>
              <a:ext cx="171550" cy="251325"/>
            </a:xfrm>
            <a:custGeom>
              <a:avLst/>
              <a:gdLst/>
              <a:ahLst/>
              <a:cxnLst/>
              <a:rect l="l" t="t" r="r" b="b"/>
              <a:pathLst>
                <a:path w="6862" h="10053" extrusionOk="0">
                  <a:moveTo>
                    <a:pt x="6536" y="1"/>
                  </a:moveTo>
                  <a:cubicBezTo>
                    <a:pt x="6492" y="1"/>
                    <a:pt x="6447" y="11"/>
                    <a:pt x="6406" y="30"/>
                  </a:cubicBezTo>
                  <a:cubicBezTo>
                    <a:pt x="6357" y="54"/>
                    <a:pt x="6317" y="87"/>
                    <a:pt x="6292" y="135"/>
                  </a:cubicBezTo>
                  <a:lnTo>
                    <a:pt x="82" y="9606"/>
                  </a:lnTo>
                  <a:cubicBezTo>
                    <a:pt x="0" y="9736"/>
                    <a:pt x="33" y="9915"/>
                    <a:pt x="171" y="10004"/>
                  </a:cubicBezTo>
                  <a:cubicBezTo>
                    <a:pt x="218" y="10037"/>
                    <a:pt x="272" y="10052"/>
                    <a:pt x="326" y="10052"/>
                  </a:cubicBezTo>
                  <a:cubicBezTo>
                    <a:pt x="420" y="10052"/>
                    <a:pt x="512" y="10006"/>
                    <a:pt x="569" y="9923"/>
                  </a:cubicBezTo>
                  <a:lnTo>
                    <a:pt x="6772" y="452"/>
                  </a:lnTo>
                  <a:cubicBezTo>
                    <a:pt x="6861" y="314"/>
                    <a:pt x="6821" y="135"/>
                    <a:pt x="6691" y="46"/>
                  </a:cubicBezTo>
                  <a:cubicBezTo>
                    <a:pt x="6642" y="15"/>
                    <a:pt x="6589" y="1"/>
                    <a:pt x="65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859625" y="2255000"/>
              <a:ext cx="185175" cy="276200"/>
            </a:xfrm>
            <a:custGeom>
              <a:avLst/>
              <a:gdLst/>
              <a:ahLst/>
              <a:cxnLst/>
              <a:rect l="l" t="t" r="r" b="b"/>
              <a:pathLst>
                <a:path w="7407" h="11048" extrusionOk="0">
                  <a:moveTo>
                    <a:pt x="7077" y="1"/>
                  </a:moveTo>
                  <a:cubicBezTo>
                    <a:pt x="7033" y="1"/>
                    <a:pt x="6991" y="11"/>
                    <a:pt x="6951" y="33"/>
                  </a:cubicBezTo>
                  <a:cubicBezTo>
                    <a:pt x="6902" y="49"/>
                    <a:pt x="6862" y="90"/>
                    <a:pt x="6837" y="130"/>
                  </a:cubicBezTo>
                  <a:lnTo>
                    <a:pt x="82" y="10601"/>
                  </a:lnTo>
                  <a:cubicBezTo>
                    <a:pt x="0" y="10739"/>
                    <a:pt x="33" y="10918"/>
                    <a:pt x="171" y="10999"/>
                  </a:cubicBezTo>
                  <a:cubicBezTo>
                    <a:pt x="219" y="11032"/>
                    <a:pt x="272" y="11047"/>
                    <a:pt x="326" y="11047"/>
                  </a:cubicBezTo>
                  <a:cubicBezTo>
                    <a:pt x="420" y="11047"/>
                    <a:pt x="513" y="11001"/>
                    <a:pt x="570" y="10918"/>
                  </a:cubicBezTo>
                  <a:lnTo>
                    <a:pt x="7317" y="447"/>
                  </a:lnTo>
                  <a:cubicBezTo>
                    <a:pt x="7406" y="309"/>
                    <a:pt x="7366" y="130"/>
                    <a:pt x="7236" y="49"/>
                  </a:cubicBezTo>
                  <a:cubicBezTo>
                    <a:pt x="7186" y="17"/>
                    <a:pt x="7131" y="1"/>
                    <a:pt x="7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794800" y="2488100"/>
              <a:ext cx="987950" cy="604775"/>
            </a:xfrm>
            <a:custGeom>
              <a:avLst/>
              <a:gdLst/>
              <a:ahLst/>
              <a:cxnLst/>
              <a:rect l="l" t="t" r="r" b="b"/>
              <a:pathLst>
                <a:path w="39518" h="24191" extrusionOk="0">
                  <a:moveTo>
                    <a:pt x="327" y="1"/>
                  </a:moveTo>
                  <a:cubicBezTo>
                    <a:pt x="283" y="1"/>
                    <a:pt x="241" y="11"/>
                    <a:pt x="203" y="33"/>
                  </a:cubicBezTo>
                  <a:cubicBezTo>
                    <a:pt x="155" y="50"/>
                    <a:pt x="114" y="90"/>
                    <a:pt x="81" y="139"/>
                  </a:cubicBezTo>
                  <a:cubicBezTo>
                    <a:pt x="0" y="277"/>
                    <a:pt x="41" y="456"/>
                    <a:pt x="179" y="537"/>
                  </a:cubicBezTo>
                  <a:cubicBezTo>
                    <a:pt x="2763" y="2107"/>
                    <a:pt x="5113" y="2612"/>
                    <a:pt x="7330" y="2612"/>
                  </a:cubicBezTo>
                  <a:cubicBezTo>
                    <a:pt x="9361" y="2612"/>
                    <a:pt x="11281" y="2189"/>
                    <a:pt x="13170" y="1773"/>
                  </a:cubicBezTo>
                  <a:cubicBezTo>
                    <a:pt x="15093" y="1349"/>
                    <a:pt x="16963" y="937"/>
                    <a:pt x="18911" y="937"/>
                  </a:cubicBezTo>
                  <a:cubicBezTo>
                    <a:pt x="21038" y="937"/>
                    <a:pt x="23259" y="1429"/>
                    <a:pt x="25746" y="2935"/>
                  </a:cubicBezTo>
                  <a:cubicBezTo>
                    <a:pt x="30494" y="5830"/>
                    <a:pt x="31355" y="9488"/>
                    <a:pt x="32258" y="13366"/>
                  </a:cubicBezTo>
                  <a:cubicBezTo>
                    <a:pt x="33152" y="17186"/>
                    <a:pt x="34071" y="21129"/>
                    <a:pt x="39038" y="24145"/>
                  </a:cubicBezTo>
                  <a:cubicBezTo>
                    <a:pt x="39083" y="24176"/>
                    <a:pt x="39133" y="24190"/>
                    <a:pt x="39184" y="24190"/>
                  </a:cubicBezTo>
                  <a:cubicBezTo>
                    <a:pt x="39279" y="24190"/>
                    <a:pt x="39375" y="24138"/>
                    <a:pt x="39428" y="24048"/>
                  </a:cubicBezTo>
                  <a:cubicBezTo>
                    <a:pt x="39517" y="23918"/>
                    <a:pt x="39469" y="23739"/>
                    <a:pt x="39330" y="23657"/>
                  </a:cubicBezTo>
                  <a:cubicBezTo>
                    <a:pt x="34583" y="20763"/>
                    <a:pt x="33729" y="17105"/>
                    <a:pt x="32819" y="13227"/>
                  </a:cubicBezTo>
                  <a:cubicBezTo>
                    <a:pt x="31925" y="9407"/>
                    <a:pt x="31006" y="5456"/>
                    <a:pt x="26047" y="2448"/>
                  </a:cubicBezTo>
                  <a:cubicBezTo>
                    <a:pt x="23459" y="874"/>
                    <a:pt x="21108" y="367"/>
                    <a:pt x="18890" y="367"/>
                  </a:cubicBezTo>
                  <a:cubicBezTo>
                    <a:pt x="16858" y="367"/>
                    <a:pt x="14937" y="792"/>
                    <a:pt x="13048" y="1212"/>
                  </a:cubicBezTo>
                  <a:cubicBezTo>
                    <a:pt x="11130" y="1635"/>
                    <a:pt x="9263" y="2047"/>
                    <a:pt x="7317" y="2047"/>
                  </a:cubicBezTo>
                  <a:cubicBezTo>
                    <a:pt x="5188" y="2047"/>
                    <a:pt x="2965" y="1554"/>
                    <a:pt x="480" y="41"/>
                  </a:cubicBezTo>
                  <a:cubicBezTo>
                    <a:pt x="431" y="15"/>
                    <a:pt x="378" y="1"/>
                    <a:pt x="3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5986250" y="2218800"/>
              <a:ext cx="957250" cy="652275"/>
            </a:xfrm>
            <a:custGeom>
              <a:avLst/>
              <a:gdLst/>
              <a:ahLst/>
              <a:cxnLst/>
              <a:rect l="l" t="t" r="r" b="b"/>
              <a:pathLst>
                <a:path w="38290" h="26091" extrusionOk="0">
                  <a:moveTo>
                    <a:pt x="316" y="0"/>
                  </a:moveTo>
                  <a:cubicBezTo>
                    <a:pt x="274" y="0"/>
                    <a:pt x="232" y="9"/>
                    <a:pt x="195" y="26"/>
                  </a:cubicBezTo>
                  <a:cubicBezTo>
                    <a:pt x="155" y="50"/>
                    <a:pt x="114" y="83"/>
                    <a:pt x="90" y="123"/>
                  </a:cubicBezTo>
                  <a:cubicBezTo>
                    <a:pt x="0" y="261"/>
                    <a:pt x="33" y="440"/>
                    <a:pt x="163" y="530"/>
                  </a:cubicBezTo>
                  <a:cubicBezTo>
                    <a:pt x="4772" y="3651"/>
                    <a:pt x="5585" y="7448"/>
                    <a:pt x="6455" y="11472"/>
                  </a:cubicBezTo>
                  <a:cubicBezTo>
                    <a:pt x="7300" y="15431"/>
                    <a:pt x="8178" y="19520"/>
                    <a:pt x="12983" y="22780"/>
                  </a:cubicBezTo>
                  <a:cubicBezTo>
                    <a:pt x="15661" y="24592"/>
                    <a:pt x="18081" y="25145"/>
                    <a:pt x="20365" y="25145"/>
                  </a:cubicBezTo>
                  <a:cubicBezTo>
                    <a:pt x="22178" y="25145"/>
                    <a:pt x="23906" y="24796"/>
                    <a:pt x="25608" y="24455"/>
                  </a:cubicBezTo>
                  <a:cubicBezTo>
                    <a:pt x="27338" y="24105"/>
                    <a:pt x="29025" y="23763"/>
                    <a:pt x="30768" y="23763"/>
                  </a:cubicBezTo>
                  <a:cubicBezTo>
                    <a:pt x="32957" y="23763"/>
                    <a:pt x="35236" y="24302"/>
                    <a:pt x="37802" y="26040"/>
                  </a:cubicBezTo>
                  <a:cubicBezTo>
                    <a:pt x="37852" y="26074"/>
                    <a:pt x="37908" y="26090"/>
                    <a:pt x="37964" y="26090"/>
                  </a:cubicBezTo>
                  <a:cubicBezTo>
                    <a:pt x="38055" y="26090"/>
                    <a:pt x="38145" y="26047"/>
                    <a:pt x="38200" y="25967"/>
                  </a:cubicBezTo>
                  <a:cubicBezTo>
                    <a:pt x="38290" y="25828"/>
                    <a:pt x="38257" y="25650"/>
                    <a:pt x="38119" y="25560"/>
                  </a:cubicBezTo>
                  <a:cubicBezTo>
                    <a:pt x="35441" y="23748"/>
                    <a:pt x="33021" y="23196"/>
                    <a:pt x="30737" y="23196"/>
                  </a:cubicBezTo>
                  <a:cubicBezTo>
                    <a:pt x="28923" y="23196"/>
                    <a:pt x="27196" y="23544"/>
                    <a:pt x="25494" y="23886"/>
                  </a:cubicBezTo>
                  <a:cubicBezTo>
                    <a:pt x="23764" y="24235"/>
                    <a:pt x="22077" y="24577"/>
                    <a:pt x="20335" y="24577"/>
                  </a:cubicBezTo>
                  <a:cubicBezTo>
                    <a:pt x="18146" y="24577"/>
                    <a:pt x="15869" y="24038"/>
                    <a:pt x="13308" y="22300"/>
                  </a:cubicBezTo>
                  <a:cubicBezTo>
                    <a:pt x="8699" y="19179"/>
                    <a:pt x="7878" y="15374"/>
                    <a:pt x="7016" y="11350"/>
                  </a:cubicBezTo>
                  <a:cubicBezTo>
                    <a:pt x="6170" y="7399"/>
                    <a:pt x="5284" y="3302"/>
                    <a:pt x="488" y="50"/>
                  </a:cubicBezTo>
                  <a:cubicBezTo>
                    <a:pt x="436" y="17"/>
                    <a:pt x="375" y="0"/>
                    <a:pt x="3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"/>
          <p:cNvSpPr/>
          <p:nvPr/>
        </p:nvSpPr>
        <p:spPr>
          <a:xfrm>
            <a:off x="7080488" y="467530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" name="Google Shape;82;p3"/>
          <p:cNvGrpSpPr/>
          <p:nvPr/>
        </p:nvGrpSpPr>
        <p:grpSpPr>
          <a:xfrm>
            <a:off x="4149009" y="233441"/>
            <a:ext cx="704185" cy="184398"/>
            <a:chOff x="1365250" y="1915800"/>
            <a:chExt cx="232750" cy="60950"/>
          </a:xfrm>
        </p:grpSpPr>
        <p:sp>
          <p:nvSpPr>
            <p:cNvPr id="83" name="Google Shape;83;p3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3"/>
          <p:cNvSpPr/>
          <p:nvPr/>
        </p:nvSpPr>
        <p:spPr>
          <a:xfrm>
            <a:off x="7507350" y="738775"/>
            <a:ext cx="184398" cy="184398"/>
          </a:xfrm>
          <a:custGeom>
            <a:avLst/>
            <a:gdLst/>
            <a:ahLst/>
            <a:cxnLst/>
            <a:rect l="l" t="t" r="r" b="b"/>
            <a:pathLst>
              <a:path w="2429" h="2429" extrusionOk="0">
                <a:moveTo>
                  <a:pt x="1212" y="1"/>
                </a:moveTo>
                <a:cubicBezTo>
                  <a:pt x="542" y="1"/>
                  <a:pt x="0" y="546"/>
                  <a:pt x="0" y="1217"/>
                </a:cubicBezTo>
                <a:cubicBezTo>
                  <a:pt x="0" y="1887"/>
                  <a:pt x="542" y="2429"/>
                  <a:pt x="1212" y="2429"/>
                </a:cubicBezTo>
                <a:cubicBezTo>
                  <a:pt x="1883" y="2429"/>
                  <a:pt x="2428" y="1887"/>
                  <a:pt x="2428" y="1217"/>
                </a:cubicBezTo>
                <a:cubicBezTo>
                  <a:pt x="2428" y="546"/>
                  <a:pt x="1883" y="1"/>
                  <a:pt x="1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>
            <a:off x="264025" y="3469675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889575" y="1690450"/>
            <a:ext cx="34776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2"/>
          </p:nvPr>
        </p:nvSpPr>
        <p:spPr>
          <a:xfrm>
            <a:off x="4776825" y="1690450"/>
            <a:ext cx="34776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5"/>
          <p:cNvGrpSpPr/>
          <p:nvPr/>
        </p:nvGrpSpPr>
        <p:grpSpPr>
          <a:xfrm>
            <a:off x="4367175" y="4275750"/>
            <a:ext cx="2349881" cy="2062278"/>
            <a:chOff x="6057275" y="-929775"/>
            <a:chExt cx="2349881" cy="2062278"/>
          </a:xfrm>
        </p:grpSpPr>
        <p:sp>
          <p:nvSpPr>
            <p:cNvPr id="107" name="Google Shape;107;p5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5"/>
          <p:cNvGrpSpPr/>
          <p:nvPr/>
        </p:nvGrpSpPr>
        <p:grpSpPr>
          <a:xfrm>
            <a:off x="-799675" y="-474300"/>
            <a:ext cx="1818629" cy="1818629"/>
            <a:chOff x="-637600" y="4204225"/>
            <a:chExt cx="1818629" cy="1818629"/>
          </a:xfrm>
        </p:grpSpPr>
        <p:sp>
          <p:nvSpPr>
            <p:cNvPr id="111" name="Google Shape;111;p5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5"/>
          <p:cNvSpPr/>
          <p:nvPr/>
        </p:nvSpPr>
        <p:spPr>
          <a:xfrm>
            <a:off x="4042163" y="435465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7498300" y="233450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5"/>
          <p:cNvGrpSpPr/>
          <p:nvPr/>
        </p:nvGrpSpPr>
        <p:grpSpPr>
          <a:xfrm>
            <a:off x="465384" y="4516366"/>
            <a:ext cx="704185" cy="184398"/>
            <a:chOff x="1365250" y="1915800"/>
            <a:chExt cx="232750" cy="60950"/>
          </a:xfrm>
        </p:grpSpPr>
        <p:sp>
          <p:nvSpPr>
            <p:cNvPr id="116" name="Google Shape;116;p5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8063634" y="4354641"/>
            <a:ext cx="704185" cy="184398"/>
            <a:chOff x="1365250" y="1915800"/>
            <a:chExt cx="232750" cy="60950"/>
          </a:xfrm>
        </p:grpSpPr>
        <p:sp>
          <p:nvSpPr>
            <p:cNvPr id="123" name="Google Shape;123;p5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5"/>
          <p:cNvGrpSpPr/>
          <p:nvPr/>
        </p:nvGrpSpPr>
        <p:grpSpPr>
          <a:xfrm>
            <a:off x="1373725" y="4354650"/>
            <a:ext cx="1053175" cy="1009100"/>
            <a:chOff x="773650" y="3990800"/>
            <a:chExt cx="1053175" cy="1009100"/>
          </a:xfrm>
        </p:grpSpPr>
        <p:sp>
          <p:nvSpPr>
            <p:cNvPr id="130" name="Google Shape;130;p5"/>
            <p:cNvSpPr/>
            <p:nvPr/>
          </p:nvSpPr>
          <p:spPr>
            <a:xfrm>
              <a:off x="1093950" y="3990800"/>
              <a:ext cx="425175" cy="1009100"/>
            </a:xfrm>
            <a:custGeom>
              <a:avLst/>
              <a:gdLst/>
              <a:ahLst/>
              <a:cxnLst/>
              <a:rect l="l" t="t" r="r" b="b"/>
              <a:pathLst>
                <a:path w="17007" h="40364" extrusionOk="0">
                  <a:moveTo>
                    <a:pt x="13768" y="961"/>
                  </a:moveTo>
                  <a:cubicBezTo>
                    <a:pt x="13888" y="961"/>
                    <a:pt x="14003" y="977"/>
                    <a:pt x="14113" y="1010"/>
                  </a:cubicBezTo>
                  <a:cubicBezTo>
                    <a:pt x="14235" y="1042"/>
                    <a:pt x="14349" y="1099"/>
                    <a:pt x="14454" y="1172"/>
                  </a:cubicBezTo>
                  <a:cubicBezTo>
                    <a:pt x="15462" y="1847"/>
                    <a:pt x="16039" y="4123"/>
                    <a:pt x="16007" y="7440"/>
                  </a:cubicBezTo>
                  <a:cubicBezTo>
                    <a:pt x="15966" y="11416"/>
                    <a:pt x="15105" y="16464"/>
                    <a:pt x="13584" y="21667"/>
                  </a:cubicBezTo>
                  <a:cubicBezTo>
                    <a:pt x="12056" y="26870"/>
                    <a:pt x="10056" y="31593"/>
                    <a:pt x="7951" y="34958"/>
                  </a:cubicBezTo>
                  <a:cubicBezTo>
                    <a:pt x="6176" y="37784"/>
                    <a:pt x="4448" y="39405"/>
                    <a:pt x="3238" y="39405"/>
                  </a:cubicBezTo>
                  <a:cubicBezTo>
                    <a:pt x="3118" y="39405"/>
                    <a:pt x="3003" y="39389"/>
                    <a:pt x="2894" y="39356"/>
                  </a:cubicBezTo>
                  <a:cubicBezTo>
                    <a:pt x="1675" y="38991"/>
                    <a:pt x="967" y="36592"/>
                    <a:pt x="1000" y="32918"/>
                  </a:cubicBezTo>
                  <a:cubicBezTo>
                    <a:pt x="1041" y="28951"/>
                    <a:pt x="1902" y="23894"/>
                    <a:pt x="3423" y="18691"/>
                  </a:cubicBezTo>
                  <a:cubicBezTo>
                    <a:pt x="4951" y="13489"/>
                    <a:pt x="6951" y="8773"/>
                    <a:pt x="9056" y="5408"/>
                  </a:cubicBezTo>
                  <a:cubicBezTo>
                    <a:pt x="10831" y="2576"/>
                    <a:pt x="12558" y="961"/>
                    <a:pt x="13768" y="961"/>
                  </a:cubicBezTo>
                  <a:close/>
                  <a:moveTo>
                    <a:pt x="13759" y="1"/>
                  </a:moveTo>
                  <a:cubicBezTo>
                    <a:pt x="12154" y="1"/>
                    <a:pt x="10265" y="1677"/>
                    <a:pt x="8243" y="4896"/>
                  </a:cubicBezTo>
                  <a:cubicBezTo>
                    <a:pt x="6089" y="8334"/>
                    <a:pt x="4049" y="13139"/>
                    <a:pt x="2504" y="18423"/>
                  </a:cubicBezTo>
                  <a:cubicBezTo>
                    <a:pt x="951" y="23707"/>
                    <a:pt x="81" y="28853"/>
                    <a:pt x="41" y="32910"/>
                  </a:cubicBezTo>
                  <a:cubicBezTo>
                    <a:pt x="0" y="36682"/>
                    <a:pt x="683" y="39104"/>
                    <a:pt x="2008" y="39990"/>
                  </a:cubicBezTo>
                  <a:cubicBezTo>
                    <a:pt x="2203" y="40112"/>
                    <a:pt x="2406" y="40210"/>
                    <a:pt x="2618" y="40275"/>
                  </a:cubicBezTo>
                  <a:cubicBezTo>
                    <a:pt x="2820" y="40334"/>
                    <a:pt x="3029" y="40363"/>
                    <a:pt x="3242" y="40363"/>
                  </a:cubicBezTo>
                  <a:cubicBezTo>
                    <a:pt x="4848" y="40363"/>
                    <a:pt x="6739" y="38692"/>
                    <a:pt x="8764" y="35462"/>
                  </a:cubicBezTo>
                  <a:cubicBezTo>
                    <a:pt x="10918" y="32032"/>
                    <a:pt x="12958" y="27227"/>
                    <a:pt x="14503" y="21935"/>
                  </a:cubicBezTo>
                  <a:cubicBezTo>
                    <a:pt x="16056" y="16651"/>
                    <a:pt x="16926" y="11505"/>
                    <a:pt x="16966" y="7448"/>
                  </a:cubicBezTo>
                  <a:cubicBezTo>
                    <a:pt x="17007" y="3140"/>
                    <a:pt x="16113" y="595"/>
                    <a:pt x="14389" y="91"/>
                  </a:cubicBezTo>
                  <a:cubicBezTo>
                    <a:pt x="14185" y="31"/>
                    <a:pt x="13975" y="1"/>
                    <a:pt x="13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73650" y="4302175"/>
              <a:ext cx="1053175" cy="386575"/>
            </a:xfrm>
            <a:custGeom>
              <a:avLst/>
              <a:gdLst/>
              <a:ahLst/>
              <a:cxnLst/>
              <a:rect l="l" t="t" r="r" b="b"/>
              <a:pathLst>
                <a:path w="42127" h="15463" extrusionOk="0">
                  <a:moveTo>
                    <a:pt x="32864" y="963"/>
                  </a:moveTo>
                  <a:cubicBezTo>
                    <a:pt x="33423" y="963"/>
                    <a:pt x="33964" y="975"/>
                    <a:pt x="34485" y="1001"/>
                  </a:cubicBezTo>
                  <a:cubicBezTo>
                    <a:pt x="37046" y="1131"/>
                    <a:pt x="38965" y="1586"/>
                    <a:pt x="39989" y="2269"/>
                  </a:cubicBezTo>
                  <a:cubicBezTo>
                    <a:pt x="40428" y="2562"/>
                    <a:pt x="40704" y="2903"/>
                    <a:pt x="40794" y="3277"/>
                  </a:cubicBezTo>
                  <a:cubicBezTo>
                    <a:pt x="41070" y="4513"/>
                    <a:pt x="39314" y="6301"/>
                    <a:pt x="36095" y="8057"/>
                  </a:cubicBezTo>
                  <a:cubicBezTo>
                    <a:pt x="32607" y="9968"/>
                    <a:pt x="27778" y="11675"/>
                    <a:pt x="22494" y="12886"/>
                  </a:cubicBezTo>
                  <a:cubicBezTo>
                    <a:pt x="17636" y="13998"/>
                    <a:pt x="13290" y="14478"/>
                    <a:pt x="9851" y="14478"/>
                  </a:cubicBezTo>
                  <a:cubicBezTo>
                    <a:pt x="5164" y="14478"/>
                    <a:pt x="2161" y="13586"/>
                    <a:pt x="1837" y="12179"/>
                  </a:cubicBezTo>
                  <a:cubicBezTo>
                    <a:pt x="1285" y="9740"/>
                    <a:pt x="8658" y="5188"/>
                    <a:pt x="20137" y="2570"/>
                  </a:cubicBezTo>
                  <a:cubicBezTo>
                    <a:pt x="24726" y="1518"/>
                    <a:pt x="29175" y="963"/>
                    <a:pt x="32864" y="963"/>
                  </a:cubicBezTo>
                  <a:close/>
                  <a:moveTo>
                    <a:pt x="32843" y="1"/>
                  </a:moveTo>
                  <a:cubicBezTo>
                    <a:pt x="29083" y="1"/>
                    <a:pt x="24571" y="564"/>
                    <a:pt x="19925" y="1627"/>
                  </a:cubicBezTo>
                  <a:cubicBezTo>
                    <a:pt x="10024" y="3895"/>
                    <a:pt x="0" y="8431"/>
                    <a:pt x="902" y="12390"/>
                  </a:cubicBezTo>
                  <a:cubicBezTo>
                    <a:pt x="1057" y="13049"/>
                    <a:pt x="1480" y="13585"/>
                    <a:pt x="2130" y="14016"/>
                  </a:cubicBezTo>
                  <a:cubicBezTo>
                    <a:pt x="3635" y="15022"/>
                    <a:pt x="6348" y="15463"/>
                    <a:pt x="9640" y="15463"/>
                  </a:cubicBezTo>
                  <a:cubicBezTo>
                    <a:pt x="13531" y="15463"/>
                    <a:pt x="18231" y="14847"/>
                    <a:pt x="22706" y="13821"/>
                  </a:cubicBezTo>
                  <a:cubicBezTo>
                    <a:pt x="28079" y="12594"/>
                    <a:pt x="32998" y="10846"/>
                    <a:pt x="36558" y="8903"/>
                  </a:cubicBezTo>
                  <a:cubicBezTo>
                    <a:pt x="40338" y="6838"/>
                    <a:pt x="42127" y="4814"/>
                    <a:pt x="41729" y="3058"/>
                  </a:cubicBezTo>
                  <a:cubicBezTo>
                    <a:pt x="41322" y="1302"/>
                    <a:pt x="38834" y="261"/>
                    <a:pt x="34534" y="42"/>
                  </a:cubicBezTo>
                  <a:cubicBezTo>
                    <a:pt x="33990" y="14"/>
                    <a:pt x="33425" y="1"/>
                    <a:pt x="3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915900" y="4096575"/>
              <a:ext cx="781275" cy="797150"/>
            </a:xfrm>
            <a:custGeom>
              <a:avLst/>
              <a:gdLst/>
              <a:ahLst/>
              <a:cxnLst/>
              <a:rect l="l" t="t" r="r" b="b"/>
              <a:pathLst>
                <a:path w="31251" h="31886" extrusionOk="0">
                  <a:moveTo>
                    <a:pt x="3173" y="981"/>
                  </a:moveTo>
                  <a:cubicBezTo>
                    <a:pt x="4619" y="981"/>
                    <a:pt x="6945" y="1967"/>
                    <a:pt x="9748" y="3835"/>
                  </a:cubicBezTo>
                  <a:cubicBezTo>
                    <a:pt x="12634" y="5762"/>
                    <a:pt x="16024" y="8632"/>
                    <a:pt x="19487" y="12330"/>
                  </a:cubicBezTo>
                  <a:cubicBezTo>
                    <a:pt x="23194" y="16289"/>
                    <a:pt x="26243" y="20411"/>
                    <a:pt x="28064" y="23939"/>
                  </a:cubicBezTo>
                  <a:cubicBezTo>
                    <a:pt x="29746" y="27207"/>
                    <a:pt x="30202" y="29671"/>
                    <a:pt x="29275" y="30532"/>
                  </a:cubicBezTo>
                  <a:cubicBezTo>
                    <a:pt x="28998" y="30792"/>
                    <a:pt x="28587" y="30919"/>
                    <a:pt x="28063" y="30919"/>
                  </a:cubicBezTo>
                  <a:cubicBezTo>
                    <a:pt x="26833" y="30919"/>
                    <a:pt x="24980" y="30218"/>
                    <a:pt x="22779" y="28890"/>
                  </a:cubicBezTo>
                  <a:cubicBezTo>
                    <a:pt x="19373" y="26833"/>
                    <a:pt x="15463" y="23525"/>
                    <a:pt x="11764" y="19566"/>
                  </a:cubicBezTo>
                  <a:cubicBezTo>
                    <a:pt x="8057" y="15607"/>
                    <a:pt x="5008" y="11485"/>
                    <a:pt x="3187" y="7957"/>
                  </a:cubicBezTo>
                  <a:cubicBezTo>
                    <a:pt x="1505" y="4697"/>
                    <a:pt x="1049" y="2234"/>
                    <a:pt x="1976" y="1364"/>
                  </a:cubicBezTo>
                  <a:cubicBezTo>
                    <a:pt x="2250" y="1107"/>
                    <a:pt x="2655" y="981"/>
                    <a:pt x="3173" y="981"/>
                  </a:cubicBezTo>
                  <a:close/>
                  <a:moveTo>
                    <a:pt x="3221" y="0"/>
                  </a:moveTo>
                  <a:cubicBezTo>
                    <a:pt x="2449" y="0"/>
                    <a:pt x="1803" y="210"/>
                    <a:pt x="1318" y="665"/>
                  </a:cubicBezTo>
                  <a:cubicBezTo>
                    <a:pt x="1" y="1892"/>
                    <a:pt x="350" y="4567"/>
                    <a:pt x="2334" y="8396"/>
                  </a:cubicBezTo>
                  <a:cubicBezTo>
                    <a:pt x="4195" y="12005"/>
                    <a:pt x="7293" y="16200"/>
                    <a:pt x="11057" y="20224"/>
                  </a:cubicBezTo>
                  <a:cubicBezTo>
                    <a:pt x="14374" y="23760"/>
                    <a:pt x="17853" y="26801"/>
                    <a:pt x="21007" y="28906"/>
                  </a:cubicBezTo>
                  <a:cubicBezTo>
                    <a:pt x="21438" y="29191"/>
                    <a:pt x="21861" y="29459"/>
                    <a:pt x="22284" y="29711"/>
                  </a:cubicBezTo>
                  <a:cubicBezTo>
                    <a:pt x="24677" y="31156"/>
                    <a:pt x="26629" y="31886"/>
                    <a:pt x="28065" y="31886"/>
                  </a:cubicBezTo>
                  <a:cubicBezTo>
                    <a:pt x="28844" y="31886"/>
                    <a:pt x="29470" y="31671"/>
                    <a:pt x="29933" y="31240"/>
                  </a:cubicBezTo>
                  <a:cubicBezTo>
                    <a:pt x="31250" y="30004"/>
                    <a:pt x="30901" y="27329"/>
                    <a:pt x="28917" y="23500"/>
                  </a:cubicBezTo>
                  <a:cubicBezTo>
                    <a:pt x="27055" y="19899"/>
                    <a:pt x="23958" y="15696"/>
                    <a:pt x="20194" y="11680"/>
                  </a:cubicBezTo>
                  <a:cubicBezTo>
                    <a:pt x="14394" y="5479"/>
                    <a:pt x="7167" y="0"/>
                    <a:pt x="3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7858475" y="-474300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title"/>
          </p:nvPr>
        </p:nvSpPr>
        <p:spPr>
          <a:xfrm>
            <a:off x="2079650" y="1282950"/>
            <a:ext cx="48858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74" name="Google Shape;174;p8"/>
          <p:cNvGrpSpPr/>
          <p:nvPr/>
        </p:nvGrpSpPr>
        <p:grpSpPr>
          <a:xfrm rot="10800000">
            <a:off x="-1299325" y="41100"/>
            <a:ext cx="2349881" cy="2062278"/>
            <a:chOff x="6057275" y="-929775"/>
            <a:chExt cx="2349881" cy="2062278"/>
          </a:xfrm>
        </p:grpSpPr>
        <p:sp>
          <p:nvSpPr>
            <p:cNvPr id="175" name="Google Shape;175;p8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7156950" y="4359925"/>
            <a:ext cx="1818629" cy="1818629"/>
            <a:chOff x="-637600" y="4204225"/>
            <a:chExt cx="1818629" cy="1818629"/>
          </a:xfrm>
        </p:grpSpPr>
        <p:sp>
          <p:nvSpPr>
            <p:cNvPr id="179" name="Google Shape;179;p8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8"/>
          <p:cNvGrpSpPr/>
          <p:nvPr/>
        </p:nvGrpSpPr>
        <p:grpSpPr>
          <a:xfrm>
            <a:off x="1550859" y="4390016"/>
            <a:ext cx="704185" cy="184398"/>
            <a:chOff x="1365250" y="1915800"/>
            <a:chExt cx="232750" cy="60950"/>
          </a:xfrm>
        </p:grpSpPr>
        <p:sp>
          <p:nvSpPr>
            <p:cNvPr id="182" name="Google Shape;182;p8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8"/>
          <p:cNvSpPr/>
          <p:nvPr/>
        </p:nvSpPr>
        <p:spPr>
          <a:xfrm>
            <a:off x="8103750" y="3938375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8"/>
          <p:cNvGrpSpPr/>
          <p:nvPr/>
        </p:nvGrpSpPr>
        <p:grpSpPr>
          <a:xfrm>
            <a:off x="7833025" y="361700"/>
            <a:ext cx="796100" cy="633050"/>
            <a:chOff x="5898025" y="1440475"/>
            <a:chExt cx="796100" cy="633050"/>
          </a:xfrm>
        </p:grpSpPr>
        <p:sp>
          <p:nvSpPr>
            <p:cNvPr id="190" name="Google Shape;190;p8"/>
            <p:cNvSpPr/>
            <p:nvPr/>
          </p:nvSpPr>
          <p:spPr>
            <a:xfrm>
              <a:off x="5978325" y="1512050"/>
              <a:ext cx="224800" cy="168200"/>
            </a:xfrm>
            <a:custGeom>
              <a:avLst/>
              <a:gdLst/>
              <a:ahLst/>
              <a:cxnLst/>
              <a:rect l="l" t="t" r="r" b="b"/>
              <a:pathLst>
                <a:path w="8992" h="6728" extrusionOk="0">
                  <a:moveTo>
                    <a:pt x="1371" y="0"/>
                  </a:moveTo>
                  <a:cubicBezTo>
                    <a:pt x="989" y="0"/>
                    <a:pt x="613" y="181"/>
                    <a:pt x="382" y="517"/>
                  </a:cubicBezTo>
                  <a:cubicBezTo>
                    <a:pt x="0" y="1070"/>
                    <a:pt x="138" y="1818"/>
                    <a:pt x="691" y="2192"/>
                  </a:cubicBezTo>
                  <a:lnTo>
                    <a:pt x="6934" y="6517"/>
                  </a:lnTo>
                  <a:cubicBezTo>
                    <a:pt x="7146" y="6659"/>
                    <a:pt x="7386" y="6728"/>
                    <a:pt x="7622" y="6728"/>
                  </a:cubicBezTo>
                  <a:cubicBezTo>
                    <a:pt x="7913" y="6728"/>
                    <a:pt x="8198" y="6625"/>
                    <a:pt x="8422" y="6427"/>
                  </a:cubicBezTo>
                  <a:cubicBezTo>
                    <a:pt x="8495" y="6362"/>
                    <a:pt x="8560" y="6289"/>
                    <a:pt x="8609" y="6208"/>
                  </a:cubicBezTo>
                  <a:cubicBezTo>
                    <a:pt x="8991" y="5663"/>
                    <a:pt x="8853" y="4907"/>
                    <a:pt x="8308" y="4533"/>
                  </a:cubicBezTo>
                  <a:lnTo>
                    <a:pt x="2057" y="217"/>
                  </a:lnTo>
                  <a:cubicBezTo>
                    <a:pt x="1848" y="70"/>
                    <a:pt x="1608" y="0"/>
                    <a:pt x="137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128300" y="1799425"/>
              <a:ext cx="131525" cy="228875"/>
            </a:xfrm>
            <a:custGeom>
              <a:avLst/>
              <a:gdLst/>
              <a:ahLst/>
              <a:cxnLst/>
              <a:rect l="l" t="t" r="r" b="b"/>
              <a:pathLst>
                <a:path w="5261" h="9155" extrusionOk="0">
                  <a:moveTo>
                    <a:pt x="3895" y="0"/>
                  </a:moveTo>
                  <a:cubicBezTo>
                    <a:pt x="3409" y="0"/>
                    <a:pt x="2949" y="299"/>
                    <a:pt x="2773" y="778"/>
                  </a:cubicBezTo>
                  <a:lnTo>
                    <a:pt x="236" y="7525"/>
                  </a:lnTo>
                  <a:cubicBezTo>
                    <a:pt x="1" y="8151"/>
                    <a:pt x="318" y="8842"/>
                    <a:pt x="935" y="9078"/>
                  </a:cubicBezTo>
                  <a:cubicBezTo>
                    <a:pt x="1076" y="9130"/>
                    <a:pt x="1219" y="9154"/>
                    <a:pt x="1359" y="9154"/>
                  </a:cubicBezTo>
                  <a:cubicBezTo>
                    <a:pt x="1657" y="9154"/>
                    <a:pt x="1942" y="9044"/>
                    <a:pt x="2163" y="8850"/>
                  </a:cubicBezTo>
                  <a:cubicBezTo>
                    <a:pt x="2301" y="8728"/>
                    <a:pt x="2415" y="8566"/>
                    <a:pt x="2488" y="8370"/>
                  </a:cubicBezTo>
                  <a:lnTo>
                    <a:pt x="5025" y="1631"/>
                  </a:lnTo>
                  <a:cubicBezTo>
                    <a:pt x="5260" y="1005"/>
                    <a:pt x="4943" y="306"/>
                    <a:pt x="4317" y="78"/>
                  </a:cubicBezTo>
                  <a:cubicBezTo>
                    <a:pt x="4178" y="25"/>
                    <a:pt x="4036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6108800" y="1572675"/>
              <a:ext cx="343900" cy="308750"/>
            </a:xfrm>
            <a:custGeom>
              <a:avLst/>
              <a:gdLst/>
              <a:ahLst/>
              <a:cxnLst/>
              <a:rect l="l" t="t" r="r" b="b"/>
              <a:pathLst>
                <a:path w="13756" h="12350" extrusionOk="0">
                  <a:moveTo>
                    <a:pt x="6880" y="0"/>
                  </a:moveTo>
                  <a:cubicBezTo>
                    <a:pt x="5422" y="0"/>
                    <a:pt x="3958" y="513"/>
                    <a:pt x="2780" y="1556"/>
                  </a:cubicBezTo>
                  <a:cubicBezTo>
                    <a:pt x="228" y="3816"/>
                    <a:pt x="0" y="7718"/>
                    <a:pt x="2260" y="10270"/>
                  </a:cubicBezTo>
                  <a:cubicBezTo>
                    <a:pt x="3479" y="11647"/>
                    <a:pt x="5174" y="12349"/>
                    <a:pt x="6879" y="12349"/>
                  </a:cubicBezTo>
                  <a:cubicBezTo>
                    <a:pt x="8336" y="12349"/>
                    <a:pt x="9799" y="11836"/>
                    <a:pt x="10975" y="10791"/>
                  </a:cubicBezTo>
                  <a:cubicBezTo>
                    <a:pt x="13528" y="8531"/>
                    <a:pt x="13755" y="4628"/>
                    <a:pt x="11495" y="2076"/>
                  </a:cubicBezTo>
                  <a:cubicBezTo>
                    <a:pt x="10278" y="700"/>
                    <a:pt x="8583" y="0"/>
                    <a:pt x="6880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898025" y="1440475"/>
              <a:ext cx="173400" cy="155625"/>
            </a:xfrm>
            <a:custGeom>
              <a:avLst/>
              <a:gdLst/>
              <a:ahLst/>
              <a:cxnLst/>
              <a:rect l="l" t="t" r="r" b="b"/>
              <a:pathLst>
                <a:path w="6936" h="6225" extrusionOk="0">
                  <a:moveTo>
                    <a:pt x="3466" y="0"/>
                  </a:moveTo>
                  <a:cubicBezTo>
                    <a:pt x="2732" y="0"/>
                    <a:pt x="1995" y="259"/>
                    <a:pt x="1399" y="787"/>
                  </a:cubicBezTo>
                  <a:cubicBezTo>
                    <a:pt x="115" y="1925"/>
                    <a:pt x="1" y="3893"/>
                    <a:pt x="1139" y="5177"/>
                  </a:cubicBezTo>
                  <a:cubicBezTo>
                    <a:pt x="1757" y="5870"/>
                    <a:pt x="2614" y="6224"/>
                    <a:pt x="3474" y="6224"/>
                  </a:cubicBezTo>
                  <a:cubicBezTo>
                    <a:pt x="4208" y="6224"/>
                    <a:pt x="4945" y="5965"/>
                    <a:pt x="5537" y="5437"/>
                  </a:cubicBezTo>
                  <a:cubicBezTo>
                    <a:pt x="6822" y="4299"/>
                    <a:pt x="6935" y="2332"/>
                    <a:pt x="5797" y="1047"/>
                  </a:cubicBezTo>
                  <a:cubicBezTo>
                    <a:pt x="5179" y="355"/>
                    <a:pt x="4325" y="0"/>
                    <a:pt x="3466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6072625" y="1920475"/>
              <a:ext cx="170725" cy="153050"/>
            </a:xfrm>
            <a:custGeom>
              <a:avLst/>
              <a:gdLst/>
              <a:ahLst/>
              <a:cxnLst/>
              <a:rect l="l" t="t" r="r" b="b"/>
              <a:pathLst>
                <a:path w="6829" h="6122" extrusionOk="0">
                  <a:moveTo>
                    <a:pt x="3413" y="1"/>
                  </a:moveTo>
                  <a:cubicBezTo>
                    <a:pt x="2689" y="1"/>
                    <a:pt x="1963" y="255"/>
                    <a:pt x="1382" y="773"/>
                  </a:cubicBezTo>
                  <a:cubicBezTo>
                    <a:pt x="114" y="1894"/>
                    <a:pt x="0" y="3829"/>
                    <a:pt x="1122" y="5097"/>
                  </a:cubicBezTo>
                  <a:cubicBezTo>
                    <a:pt x="1726" y="5776"/>
                    <a:pt x="2565" y="6122"/>
                    <a:pt x="3410" y="6122"/>
                  </a:cubicBezTo>
                  <a:cubicBezTo>
                    <a:pt x="4134" y="6122"/>
                    <a:pt x="4861" y="5867"/>
                    <a:pt x="5447" y="5349"/>
                  </a:cubicBezTo>
                  <a:cubicBezTo>
                    <a:pt x="6707" y="4228"/>
                    <a:pt x="6829" y="2293"/>
                    <a:pt x="5707" y="1033"/>
                  </a:cubicBezTo>
                  <a:cubicBezTo>
                    <a:pt x="5102" y="349"/>
                    <a:pt x="4259" y="1"/>
                    <a:pt x="3413" y="1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6307750" y="1586825"/>
              <a:ext cx="292075" cy="134850"/>
            </a:xfrm>
            <a:custGeom>
              <a:avLst/>
              <a:gdLst/>
              <a:ahLst/>
              <a:cxnLst/>
              <a:rect l="l" t="t" r="r" b="b"/>
              <a:pathLst>
                <a:path w="11683" h="5394" extrusionOk="0">
                  <a:moveTo>
                    <a:pt x="10379" y="1"/>
                  </a:moveTo>
                  <a:cubicBezTo>
                    <a:pt x="10254" y="1"/>
                    <a:pt x="10126" y="21"/>
                    <a:pt x="10000" y="63"/>
                  </a:cubicBezTo>
                  <a:lnTo>
                    <a:pt x="976" y="3046"/>
                  </a:lnTo>
                  <a:cubicBezTo>
                    <a:pt x="342" y="3250"/>
                    <a:pt x="1" y="3932"/>
                    <a:pt x="204" y="4566"/>
                  </a:cubicBezTo>
                  <a:cubicBezTo>
                    <a:pt x="373" y="5073"/>
                    <a:pt x="843" y="5393"/>
                    <a:pt x="1345" y="5393"/>
                  </a:cubicBezTo>
                  <a:cubicBezTo>
                    <a:pt x="1471" y="5393"/>
                    <a:pt x="1599" y="5373"/>
                    <a:pt x="1724" y="5331"/>
                  </a:cubicBezTo>
                  <a:lnTo>
                    <a:pt x="10756" y="2347"/>
                  </a:lnTo>
                  <a:cubicBezTo>
                    <a:pt x="10919" y="2298"/>
                    <a:pt x="11065" y="2217"/>
                    <a:pt x="11179" y="2111"/>
                  </a:cubicBezTo>
                  <a:cubicBezTo>
                    <a:pt x="11528" y="1802"/>
                    <a:pt x="11683" y="1298"/>
                    <a:pt x="11528" y="827"/>
                  </a:cubicBezTo>
                  <a:cubicBezTo>
                    <a:pt x="11359" y="325"/>
                    <a:pt x="10887" y="1"/>
                    <a:pt x="10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520750" y="1535375"/>
              <a:ext cx="173375" cy="155625"/>
            </a:xfrm>
            <a:custGeom>
              <a:avLst/>
              <a:gdLst/>
              <a:ahLst/>
              <a:cxnLst/>
              <a:rect l="l" t="t" r="r" b="b"/>
              <a:pathLst>
                <a:path w="6935" h="6225" extrusionOk="0">
                  <a:moveTo>
                    <a:pt x="3469" y="0"/>
                  </a:moveTo>
                  <a:cubicBezTo>
                    <a:pt x="2736" y="0"/>
                    <a:pt x="1999" y="259"/>
                    <a:pt x="1407" y="788"/>
                  </a:cubicBezTo>
                  <a:cubicBezTo>
                    <a:pt x="122" y="1926"/>
                    <a:pt x="1" y="3893"/>
                    <a:pt x="1147" y="5177"/>
                  </a:cubicBezTo>
                  <a:cubicBezTo>
                    <a:pt x="1761" y="5870"/>
                    <a:pt x="2615" y="6225"/>
                    <a:pt x="3474" y="6225"/>
                  </a:cubicBezTo>
                  <a:cubicBezTo>
                    <a:pt x="4208" y="6225"/>
                    <a:pt x="4945" y="5966"/>
                    <a:pt x="5537" y="5438"/>
                  </a:cubicBezTo>
                  <a:cubicBezTo>
                    <a:pt x="6821" y="4299"/>
                    <a:pt x="6935" y="2332"/>
                    <a:pt x="5797" y="1048"/>
                  </a:cubicBezTo>
                  <a:cubicBezTo>
                    <a:pt x="5183" y="355"/>
                    <a:pt x="4328" y="0"/>
                    <a:pt x="3469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8"/>
          <p:cNvSpPr/>
          <p:nvPr/>
        </p:nvSpPr>
        <p:spPr>
          <a:xfrm>
            <a:off x="423500" y="361605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8"/>
          <p:cNvGrpSpPr/>
          <p:nvPr/>
        </p:nvGrpSpPr>
        <p:grpSpPr>
          <a:xfrm>
            <a:off x="782725" y="184525"/>
            <a:ext cx="398301" cy="234701"/>
            <a:chOff x="218925" y="1040850"/>
            <a:chExt cx="398301" cy="234701"/>
          </a:xfrm>
        </p:grpSpPr>
        <p:sp>
          <p:nvSpPr>
            <p:cNvPr id="199" name="Google Shape;199;p8"/>
            <p:cNvSpPr/>
            <p:nvPr/>
          </p:nvSpPr>
          <p:spPr>
            <a:xfrm>
              <a:off x="278323" y="1118023"/>
              <a:ext cx="338904" cy="157529"/>
            </a:xfrm>
            <a:custGeom>
              <a:avLst/>
              <a:gdLst/>
              <a:ahLst/>
              <a:cxnLst/>
              <a:rect l="l" t="t" r="r" b="b"/>
              <a:pathLst>
                <a:path w="9266" h="4307" fill="none" extrusionOk="0">
                  <a:moveTo>
                    <a:pt x="1" y="4307"/>
                  </a:moveTo>
                  <a:lnTo>
                    <a:pt x="9265" y="0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218925" y="1040850"/>
              <a:ext cx="194067" cy="90194"/>
            </a:xfrm>
            <a:custGeom>
              <a:avLst/>
              <a:gdLst/>
              <a:ahLst/>
              <a:cxnLst/>
              <a:rect l="l" t="t" r="r" b="b"/>
              <a:pathLst>
                <a:path w="5306" h="2466" fill="none" extrusionOk="0">
                  <a:moveTo>
                    <a:pt x="1" y="2466"/>
                  </a:moveTo>
                  <a:lnTo>
                    <a:pt x="5306" y="1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8"/>
          <p:cNvSpPr/>
          <p:nvPr/>
        </p:nvSpPr>
        <p:spPr>
          <a:xfrm>
            <a:off x="6306050" y="-431025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02" name="Google Shape;202;p8"/>
          <p:cNvGrpSpPr/>
          <p:nvPr/>
        </p:nvGrpSpPr>
        <p:grpSpPr>
          <a:xfrm>
            <a:off x="236488" y="3938375"/>
            <a:ext cx="1053175" cy="1009100"/>
            <a:chOff x="773650" y="3990800"/>
            <a:chExt cx="1053175" cy="1009100"/>
          </a:xfrm>
        </p:grpSpPr>
        <p:sp>
          <p:nvSpPr>
            <p:cNvPr id="203" name="Google Shape;203;p8"/>
            <p:cNvSpPr/>
            <p:nvPr/>
          </p:nvSpPr>
          <p:spPr>
            <a:xfrm>
              <a:off x="1093950" y="3990800"/>
              <a:ext cx="425175" cy="1009100"/>
            </a:xfrm>
            <a:custGeom>
              <a:avLst/>
              <a:gdLst/>
              <a:ahLst/>
              <a:cxnLst/>
              <a:rect l="l" t="t" r="r" b="b"/>
              <a:pathLst>
                <a:path w="17007" h="40364" extrusionOk="0">
                  <a:moveTo>
                    <a:pt x="13768" y="961"/>
                  </a:moveTo>
                  <a:cubicBezTo>
                    <a:pt x="13888" y="961"/>
                    <a:pt x="14003" y="977"/>
                    <a:pt x="14113" y="1010"/>
                  </a:cubicBezTo>
                  <a:cubicBezTo>
                    <a:pt x="14235" y="1042"/>
                    <a:pt x="14349" y="1099"/>
                    <a:pt x="14454" y="1172"/>
                  </a:cubicBezTo>
                  <a:cubicBezTo>
                    <a:pt x="15462" y="1847"/>
                    <a:pt x="16039" y="4123"/>
                    <a:pt x="16007" y="7440"/>
                  </a:cubicBezTo>
                  <a:cubicBezTo>
                    <a:pt x="15966" y="11416"/>
                    <a:pt x="15105" y="16464"/>
                    <a:pt x="13584" y="21667"/>
                  </a:cubicBezTo>
                  <a:cubicBezTo>
                    <a:pt x="12056" y="26870"/>
                    <a:pt x="10056" y="31593"/>
                    <a:pt x="7951" y="34958"/>
                  </a:cubicBezTo>
                  <a:cubicBezTo>
                    <a:pt x="6176" y="37784"/>
                    <a:pt x="4448" y="39405"/>
                    <a:pt x="3238" y="39405"/>
                  </a:cubicBezTo>
                  <a:cubicBezTo>
                    <a:pt x="3118" y="39405"/>
                    <a:pt x="3003" y="39389"/>
                    <a:pt x="2894" y="39356"/>
                  </a:cubicBezTo>
                  <a:cubicBezTo>
                    <a:pt x="1675" y="38991"/>
                    <a:pt x="967" y="36592"/>
                    <a:pt x="1000" y="32918"/>
                  </a:cubicBezTo>
                  <a:cubicBezTo>
                    <a:pt x="1041" y="28951"/>
                    <a:pt x="1902" y="23894"/>
                    <a:pt x="3423" y="18691"/>
                  </a:cubicBezTo>
                  <a:cubicBezTo>
                    <a:pt x="4951" y="13489"/>
                    <a:pt x="6951" y="8773"/>
                    <a:pt x="9056" y="5408"/>
                  </a:cubicBezTo>
                  <a:cubicBezTo>
                    <a:pt x="10831" y="2576"/>
                    <a:pt x="12558" y="961"/>
                    <a:pt x="13768" y="961"/>
                  </a:cubicBezTo>
                  <a:close/>
                  <a:moveTo>
                    <a:pt x="13759" y="1"/>
                  </a:moveTo>
                  <a:cubicBezTo>
                    <a:pt x="12154" y="1"/>
                    <a:pt x="10265" y="1677"/>
                    <a:pt x="8243" y="4896"/>
                  </a:cubicBezTo>
                  <a:cubicBezTo>
                    <a:pt x="6089" y="8334"/>
                    <a:pt x="4049" y="13139"/>
                    <a:pt x="2504" y="18423"/>
                  </a:cubicBezTo>
                  <a:cubicBezTo>
                    <a:pt x="951" y="23707"/>
                    <a:pt x="81" y="28853"/>
                    <a:pt x="41" y="32910"/>
                  </a:cubicBezTo>
                  <a:cubicBezTo>
                    <a:pt x="0" y="36682"/>
                    <a:pt x="683" y="39104"/>
                    <a:pt x="2008" y="39990"/>
                  </a:cubicBezTo>
                  <a:cubicBezTo>
                    <a:pt x="2203" y="40112"/>
                    <a:pt x="2406" y="40210"/>
                    <a:pt x="2618" y="40275"/>
                  </a:cubicBezTo>
                  <a:cubicBezTo>
                    <a:pt x="2820" y="40334"/>
                    <a:pt x="3029" y="40363"/>
                    <a:pt x="3242" y="40363"/>
                  </a:cubicBezTo>
                  <a:cubicBezTo>
                    <a:pt x="4848" y="40363"/>
                    <a:pt x="6739" y="38692"/>
                    <a:pt x="8764" y="35462"/>
                  </a:cubicBezTo>
                  <a:cubicBezTo>
                    <a:pt x="10918" y="32032"/>
                    <a:pt x="12958" y="27227"/>
                    <a:pt x="14503" y="21935"/>
                  </a:cubicBezTo>
                  <a:cubicBezTo>
                    <a:pt x="16056" y="16651"/>
                    <a:pt x="16926" y="11505"/>
                    <a:pt x="16966" y="7448"/>
                  </a:cubicBezTo>
                  <a:cubicBezTo>
                    <a:pt x="17007" y="3140"/>
                    <a:pt x="16113" y="595"/>
                    <a:pt x="14389" y="91"/>
                  </a:cubicBezTo>
                  <a:cubicBezTo>
                    <a:pt x="14185" y="31"/>
                    <a:pt x="13975" y="1"/>
                    <a:pt x="13759" y="1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73650" y="4302175"/>
              <a:ext cx="1053175" cy="386575"/>
            </a:xfrm>
            <a:custGeom>
              <a:avLst/>
              <a:gdLst/>
              <a:ahLst/>
              <a:cxnLst/>
              <a:rect l="l" t="t" r="r" b="b"/>
              <a:pathLst>
                <a:path w="42127" h="15463" extrusionOk="0">
                  <a:moveTo>
                    <a:pt x="32864" y="963"/>
                  </a:moveTo>
                  <a:cubicBezTo>
                    <a:pt x="33423" y="963"/>
                    <a:pt x="33964" y="975"/>
                    <a:pt x="34485" y="1001"/>
                  </a:cubicBezTo>
                  <a:cubicBezTo>
                    <a:pt x="37046" y="1131"/>
                    <a:pt x="38965" y="1586"/>
                    <a:pt x="39989" y="2269"/>
                  </a:cubicBezTo>
                  <a:cubicBezTo>
                    <a:pt x="40428" y="2562"/>
                    <a:pt x="40704" y="2903"/>
                    <a:pt x="40794" y="3277"/>
                  </a:cubicBezTo>
                  <a:cubicBezTo>
                    <a:pt x="41070" y="4513"/>
                    <a:pt x="39314" y="6301"/>
                    <a:pt x="36095" y="8057"/>
                  </a:cubicBezTo>
                  <a:cubicBezTo>
                    <a:pt x="32607" y="9968"/>
                    <a:pt x="27778" y="11675"/>
                    <a:pt x="22494" y="12886"/>
                  </a:cubicBezTo>
                  <a:cubicBezTo>
                    <a:pt x="17636" y="13998"/>
                    <a:pt x="13290" y="14478"/>
                    <a:pt x="9851" y="14478"/>
                  </a:cubicBezTo>
                  <a:cubicBezTo>
                    <a:pt x="5164" y="14478"/>
                    <a:pt x="2161" y="13586"/>
                    <a:pt x="1837" y="12179"/>
                  </a:cubicBezTo>
                  <a:cubicBezTo>
                    <a:pt x="1285" y="9740"/>
                    <a:pt x="8658" y="5188"/>
                    <a:pt x="20137" y="2570"/>
                  </a:cubicBezTo>
                  <a:cubicBezTo>
                    <a:pt x="24726" y="1518"/>
                    <a:pt x="29175" y="963"/>
                    <a:pt x="32864" y="963"/>
                  </a:cubicBezTo>
                  <a:close/>
                  <a:moveTo>
                    <a:pt x="32843" y="1"/>
                  </a:moveTo>
                  <a:cubicBezTo>
                    <a:pt x="29083" y="1"/>
                    <a:pt x="24571" y="564"/>
                    <a:pt x="19925" y="1627"/>
                  </a:cubicBezTo>
                  <a:cubicBezTo>
                    <a:pt x="10024" y="3895"/>
                    <a:pt x="0" y="8431"/>
                    <a:pt x="902" y="12390"/>
                  </a:cubicBezTo>
                  <a:cubicBezTo>
                    <a:pt x="1057" y="13049"/>
                    <a:pt x="1480" y="13585"/>
                    <a:pt x="2130" y="14016"/>
                  </a:cubicBezTo>
                  <a:cubicBezTo>
                    <a:pt x="3635" y="15022"/>
                    <a:pt x="6348" y="15463"/>
                    <a:pt x="9640" y="15463"/>
                  </a:cubicBezTo>
                  <a:cubicBezTo>
                    <a:pt x="13531" y="15463"/>
                    <a:pt x="18231" y="14847"/>
                    <a:pt x="22706" y="13821"/>
                  </a:cubicBezTo>
                  <a:cubicBezTo>
                    <a:pt x="28079" y="12594"/>
                    <a:pt x="32998" y="10846"/>
                    <a:pt x="36558" y="8903"/>
                  </a:cubicBezTo>
                  <a:cubicBezTo>
                    <a:pt x="40338" y="6838"/>
                    <a:pt x="42127" y="4814"/>
                    <a:pt x="41729" y="3058"/>
                  </a:cubicBezTo>
                  <a:cubicBezTo>
                    <a:pt x="41322" y="1302"/>
                    <a:pt x="38834" y="261"/>
                    <a:pt x="34534" y="42"/>
                  </a:cubicBezTo>
                  <a:cubicBezTo>
                    <a:pt x="33990" y="14"/>
                    <a:pt x="33425" y="1"/>
                    <a:pt x="32843" y="1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915900" y="4096575"/>
              <a:ext cx="781275" cy="797150"/>
            </a:xfrm>
            <a:custGeom>
              <a:avLst/>
              <a:gdLst/>
              <a:ahLst/>
              <a:cxnLst/>
              <a:rect l="l" t="t" r="r" b="b"/>
              <a:pathLst>
                <a:path w="31251" h="31886" extrusionOk="0">
                  <a:moveTo>
                    <a:pt x="3173" y="981"/>
                  </a:moveTo>
                  <a:cubicBezTo>
                    <a:pt x="4619" y="981"/>
                    <a:pt x="6945" y="1967"/>
                    <a:pt x="9748" y="3835"/>
                  </a:cubicBezTo>
                  <a:cubicBezTo>
                    <a:pt x="12634" y="5762"/>
                    <a:pt x="16024" y="8632"/>
                    <a:pt x="19487" y="12330"/>
                  </a:cubicBezTo>
                  <a:cubicBezTo>
                    <a:pt x="23194" y="16289"/>
                    <a:pt x="26243" y="20411"/>
                    <a:pt x="28064" y="23939"/>
                  </a:cubicBezTo>
                  <a:cubicBezTo>
                    <a:pt x="29746" y="27207"/>
                    <a:pt x="30202" y="29671"/>
                    <a:pt x="29275" y="30532"/>
                  </a:cubicBezTo>
                  <a:cubicBezTo>
                    <a:pt x="28998" y="30792"/>
                    <a:pt x="28587" y="30919"/>
                    <a:pt x="28063" y="30919"/>
                  </a:cubicBezTo>
                  <a:cubicBezTo>
                    <a:pt x="26833" y="30919"/>
                    <a:pt x="24980" y="30218"/>
                    <a:pt x="22779" y="28890"/>
                  </a:cubicBezTo>
                  <a:cubicBezTo>
                    <a:pt x="19373" y="26833"/>
                    <a:pt x="15463" y="23525"/>
                    <a:pt x="11764" y="19566"/>
                  </a:cubicBezTo>
                  <a:cubicBezTo>
                    <a:pt x="8057" y="15607"/>
                    <a:pt x="5008" y="11485"/>
                    <a:pt x="3187" y="7957"/>
                  </a:cubicBezTo>
                  <a:cubicBezTo>
                    <a:pt x="1505" y="4697"/>
                    <a:pt x="1049" y="2234"/>
                    <a:pt x="1976" y="1364"/>
                  </a:cubicBezTo>
                  <a:cubicBezTo>
                    <a:pt x="2250" y="1107"/>
                    <a:pt x="2655" y="981"/>
                    <a:pt x="3173" y="981"/>
                  </a:cubicBezTo>
                  <a:close/>
                  <a:moveTo>
                    <a:pt x="3221" y="0"/>
                  </a:moveTo>
                  <a:cubicBezTo>
                    <a:pt x="2449" y="0"/>
                    <a:pt x="1803" y="210"/>
                    <a:pt x="1318" y="665"/>
                  </a:cubicBezTo>
                  <a:cubicBezTo>
                    <a:pt x="1" y="1892"/>
                    <a:pt x="350" y="4567"/>
                    <a:pt x="2334" y="8396"/>
                  </a:cubicBezTo>
                  <a:cubicBezTo>
                    <a:pt x="4195" y="12005"/>
                    <a:pt x="7293" y="16200"/>
                    <a:pt x="11057" y="20224"/>
                  </a:cubicBezTo>
                  <a:cubicBezTo>
                    <a:pt x="14374" y="23760"/>
                    <a:pt x="17853" y="26801"/>
                    <a:pt x="21007" y="28906"/>
                  </a:cubicBezTo>
                  <a:cubicBezTo>
                    <a:pt x="21438" y="29191"/>
                    <a:pt x="21861" y="29459"/>
                    <a:pt x="22284" y="29711"/>
                  </a:cubicBezTo>
                  <a:cubicBezTo>
                    <a:pt x="24677" y="31156"/>
                    <a:pt x="26629" y="31886"/>
                    <a:pt x="28065" y="31886"/>
                  </a:cubicBezTo>
                  <a:cubicBezTo>
                    <a:pt x="28844" y="31886"/>
                    <a:pt x="29470" y="31671"/>
                    <a:pt x="29933" y="31240"/>
                  </a:cubicBezTo>
                  <a:cubicBezTo>
                    <a:pt x="31250" y="30004"/>
                    <a:pt x="30901" y="27329"/>
                    <a:pt x="28917" y="23500"/>
                  </a:cubicBezTo>
                  <a:cubicBezTo>
                    <a:pt x="27055" y="19899"/>
                    <a:pt x="23958" y="15696"/>
                    <a:pt x="20194" y="11680"/>
                  </a:cubicBezTo>
                  <a:cubicBezTo>
                    <a:pt x="14394" y="5479"/>
                    <a:pt x="7167" y="0"/>
                    <a:pt x="322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1621275" y="1397525"/>
            <a:ext cx="40170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1621275" y="2310675"/>
            <a:ext cx="40170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 hasCustomPrompt="1"/>
          </p:nvPr>
        </p:nvSpPr>
        <p:spPr>
          <a:xfrm flipH="1">
            <a:off x="713250" y="1583398"/>
            <a:ext cx="830400" cy="739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 flipH="1">
            <a:off x="1636624" y="1583400"/>
            <a:ext cx="2783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 flipH="1">
            <a:off x="1636625" y="1906998"/>
            <a:ext cx="2783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13250" y="3068523"/>
            <a:ext cx="830400" cy="739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 flipH="1">
            <a:off x="1636624" y="3066029"/>
            <a:ext cx="2783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 flipH="1">
            <a:off x="1636625" y="3371978"/>
            <a:ext cx="2783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6" hasCustomPrompt="1"/>
          </p:nvPr>
        </p:nvSpPr>
        <p:spPr>
          <a:xfrm>
            <a:off x="4714475" y="1583398"/>
            <a:ext cx="830400" cy="739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7"/>
          </p:nvPr>
        </p:nvSpPr>
        <p:spPr>
          <a:xfrm>
            <a:off x="5647325" y="1583400"/>
            <a:ext cx="2783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8"/>
          </p:nvPr>
        </p:nvSpPr>
        <p:spPr>
          <a:xfrm>
            <a:off x="5647355" y="1906998"/>
            <a:ext cx="2783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9" hasCustomPrompt="1"/>
          </p:nvPr>
        </p:nvSpPr>
        <p:spPr>
          <a:xfrm>
            <a:off x="4714475" y="3068523"/>
            <a:ext cx="830400" cy="7392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subTitle" idx="13"/>
          </p:nvPr>
        </p:nvSpPr>
        <p:spPr>
          <a:xfrm>
            <a:off x="5647354" y="3066026"/>
            <a:ext cx="2783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65" name="Google Shape;265;p13"/>
          <p:cNvSpPr txBox="1">
            <a:spLocks noGrp="1"/>
          </p:cNvSpPr>
          <p:nvPr>
            <p:ph type="subTitle" idx="14"/>
          </p:nvPr>
        </p:nvSpPr>
        <p:spPr>
          <a:xfrm>
            <a:off x="5647355" y="3371978"/>
            <a:ext cx="2783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grpSp>
        <p:nvGrpSpPr>
          <p:cNvPr id="267" name="Google Shape;267;p13"/>
          <p:cNvGrpSpPr/>
          <p:nvPr/>
        </p:nvGrpSpPr>
        <p:grpSpPr>
          <a:xfrm>
            <a:off x="7087200" y="4428150"/>
            <a:ext cx="2349881" cy="2062278"/>
            <a:chOff x="6057275" y="-929775"/>
            <a:chExt cx="2349881" cy="2062278"/>
          </a:xfrm>
        </p:grpSpPr>
        <p:sp>
          <p:nvSpPr>
            <p:cNvPr id="268" name="Google Shape;268;p13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4420025" y="-1112475"/>
            <a:ext cx="1818629" cy="1818629"/>
            <a:chOff x="-637600" y="4204225"/>
            <a:chExt cx="1818629" cy="1818629"/>
          </a:xfrm>
        </p:grpSpPr>
        <p:sp>
          <p:nvSpPr>
            <p:cNvPr id="272" name="Google Shape;272;p13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3"/>
          <p:cNvSpPr/>
          <p:nvPr/>
        </p:nvSpPr>
        <p:spPr>
          <a:xfrm>
            <a:off x="3305525" y="4608575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75" name="Google Shape;275;p13"/>
          <p:cNvGrpSpPr/>
          <p:nvPr/>
        </p:nvGrpSpPr>
        <p:grpSpPr>
          <a:xfrm>
            <a:off x="7990134" y="447291"/>
            <a:ext cx="704185" cy="184398"/>
            <a:chOff x="1365250" y="1915800"/>
            <a:chExt cx="232750" cy="60950"/>
          </a:xfrm>
        </p:grpSpPr>
        <p:sp>
          <p:nvSpPr>
            <p:cNvPr id="276" name="Google Shape;276;p13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3"/>
          <p:cNvSpPr/>
          <p:nvPr/>
        </p:nvSpPr>
        <p:spPr>
          <a:xfrm>
            <a:off x="3251587" y="483695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8307925" y="4281575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"/>
          <p:cNvSpPr/>
          <p:nvPr/>
        </p:nvSpPr>
        <p:spPr>
          <a:xfrm>
            <a:off x="528850" y="4608575"/>
            <a:ext cx="184398" cy="184398"/>
          </a:xfrm>
          <a:custGeom>
            <a:avLst/>
            <a:gdLst/>
            <a:ahLst/>
            <a:cxnLst/>
            <a:rect l="l" t="t" r="r" b="b"/>
            <a:pathLst>
              <a:path w="2429" h="2429" extrusionOk="0">
                <a:moveTo>
                  <a:pt x="1212" y="1"/>
                </a:moveTo>
                <a:cubicBezTo>
                  <a:pt x="542" y="1"/>
                  <a:pt x="0" y="546"/>
                  <a:pt x="0" y="1217"/>
                </a:cubicBezTo>
                <a:cubicBezTo>
                  <a:pt x="0" y="1887"/>
                  <a:pt x="542" y="2429"/>
                  <a:pt x="1212" y="2429"/>
                </a:cubicBezTo>
                <a:cubicBezTo>
                  <a:pt x="1883" y="2429"/>
                  <a:pt x="2428" y="1887"/>
                  <a:pt x="2428" y="1217"/>
                </a:cubicBezTo>
                <a:cubicBezTo>
                  <a:pt x="2428" y="546"/>
                  <a:pt x="1883" y="1"/>
                  <a:pt x="12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"/>
          <p:cNvSpPr/>
          <p:nvPr/>
        </p:nvSpPr>
        <p:spPr>
          <a:xfrm>
            <a:off x="-694975" y="-620650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86" name="Google Shape;286;p13"/>
          <p:cNvGrpSpPr/>
          <p:nvPr/>
        </p:nvGrpSpPr>
        <p:grpSpPr>
          <a:xfrm>
            <a:off x="-149812" y="4811800"/>
            <a:ext cx="398301" cy="234701"/>
            <a:chOff x="218925" y="1040850"/>
            <a:chExt cx="398301" cy="234701"/>
          </a:xfrm>
        </p:grpSpPr>
        <p:sp>
          <p:nvSpPr>
            <p:cNvPr id="287" name="Google Shape;287;p13"/>
            <p:cNvSpPr/>
            <p:nvPr/>
          </p:nvSpPr>
          <p:spPr>
            <a:xfrm>
              <a:off x="278323" y="1118023"/>
              <a:ext cx="338904" cy="157529"/>
            </a:xfrm>
            <a:custGeom>
              <a:avLst/>
              <a:gdLst/>
              <a:ahLst/>
              <a:cxnLst/>
              <a:rect l="l" t="t" r="r" b="b"/>
              <a:pathLst>
                <a:path w="9266" h="4307" fill="none" extrusionOk="0">
                  <a:moveTo>
                    <a:pt x="1" y="4307"/>
                  </a:moveTo>
                  <a:lnTo>
                    <a:pt x="9265" y="0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218925" y="1040850"/>
              <a:ext cx="194067" cy="90194"/>
            </a:xfrm>
            <a:custGeom>
              <a:avLst/>
              <a:gdLst/>
              <a:ahLst/>
              <a:cxnLst/>
              <a:rect l="l" t="t" r="r" b="b"/>
              <a:pathLst>
                <a:path w="5306" h="2466" fill="none" extrusionOk="0">
                  <a:moveTo>
                    <a:pt x="1" y="2466"/>
                  </a:moveTo>
                  <a:lnTo>
                    <a:pt x="5306" y="1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2_2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subTitle" idx="1"/>
          </p:nvPr>
        </p:nvSpPr>
        <p:spPr>
          <a:xfrm>
            <a:off x="4712356" y="1903475"/>
            <a:ext cx="25404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subTitle" idx="2"/>
          </p:nvPr>
        </p:nvSpPr>
        <p:spPr>
          <a:xfrm>
            <a:off x="4712350" y="2321677"/>
            <a:ext cx="2540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subTitle" idx="3"/>
          </p:nvPr>
        </p:nvSpPr>
        <p:spPr>
          <a:xfrm>
            <a:off x="1477875" y="1903475"/>
            <a:ext cx="2540400" cy="4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ubTitle" idx="4"/>
          </p:nvPr>
        </p:nvSpPr>
        <p:spPr>
          <a:xfrm>
            <a:off x="1477875" y="2321225"/>
            <a:ext cx="2540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94" name="Google Shape;294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Abhaya Libr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grpSp>
        <p:nvGrpSpPr>
          <p:cNvPr id="295" name="Google Shape;295;p14"/>
          <p:cNvGrpSpPr/>
          <p:nvPr/>
        </p:nvGrpSpPr>
        <p:grpSpPr>
          <a:xfrm flipH="1">
            <a:off x="-597450" y="4033350"/>
            <a:ext cx="2349881" cy="2062278"/>
            <a:chOff x="6057275" y="-929775"/>
            <a:chExt cx="2349881" cy="2062278"/>
          </a:xfrm>
        </p:grpSpPr>
        <p:sp>
          <p:nvSpPr>
            <p:cNvPr id="296" name="Google Shape;296;p14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4"/>
          <p:cNvSpPr/>
          <p:nvPr/>
        </p:nvSpPr>
        <p:spPr>
          <a:xfrm>
            <a:off x="5051525" y="4575225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1025962" y="-506400"/>
            <a:ext cx="1818629" cy="1818629"/>
            <a:chOff x="-637600" y="4204225"/>
            <a:chExt cx="1818629" cy="1818629"/>
          </a:xfrm>
        </p:grpSpPr>
        <p:sp>
          <p:nvSpPr>
            <p:cNvPr id="301" name="Google Shape;301;p14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14"/>
          <p:cNvGrpSpPr/>
          <p:nvPr/>
        </p:nvGrpSpPr>
        <p:grpSpPr>
          <a:xfrm>
            <a:off x="8134450" y="3810925"/>
            <a:ext cx="796100" cy="633050"/>
            <a:chOff x="5898025" y="1440475"/>
            <a:chExt cx="796100" cy="633050"/>
          </a:xfrm>
        </p:grpSpPr>
        <p:sp>
          <p:nvSpPr>
            <p:cNvPr id="304" name="Google Shape;304;p14"/>
            <p:cNvSpPr/>
            <p:nvPr/>
          </p:nvSpPr>
          <p:spPr>
            <a:xfrm>
              <a:off x="5978325" y="1512050"/>
              <a:ext cx="224800" cy="168200"/>
            </a:xfrm>
            <a:custGeom>
              <a:avLst/>
              <a:gdLst/>
              <a:ahLst/>
              <a:cxnLst/>
              <a:rect l="l" t="t" r="r" b="b"/>
              <a:pathLst>
                <a:path w="8992" h="6728" extrusionOk="0">
                  <a:moveTo>
                    <a:pt x="1371" y="0"/>
                  </a:moveTo>
                  <a:cubicBezTo>
                    <a:pt x="989" y="0"/>
                    <a:pt x="613" y="181"/>
                    <a:pt x="382" y="517"/>
                  </a:cubicBezTo>
                  <a:cubicBezTo>
                    <a:pt x="0" y="1070"/>
                    <a:pt x="138" y="1818"/>
                    <a:pt x="691" y="2192"/>
                  </a:cubicBezTo>
                  <a:lnTo>
                    <a:pt x="6934" y="6517"/>
                  </a:lnTo>
                  <a:cubicBezTo>
                    <a:pt x="7146" y="6659"/>
                    <a:pt x="7386" y="6728"/>
                    <a:pt x="7622" y="6728"/>
                  </a:cubicBezTo>
                  <a:cubicBezTo>
                    <a:pt x="7913" y="6728"/>
                    <a:pt x="8198" y="6625"/>
                    <a:pt x="8422" y="6427"/>
                  </a:cubicBezTo>
                  <a:cubicBezTo>
                    <a:pt x="8495" y="6362"/>
                    <a:pt x="8560" y="6289"/>
                    <a:pt x="8609" y="6208"/>
                  </a:cubicBezTo>
                  <a:cubicBezTo>
                    <a:pt x="8991" y="5663"/>
                    <a:pt x="8853" y="4907"/>
                    <a:pt x="8308" y="4533"/>
                  </a:cubicBezTo>
                  <a:lnTo>
                    <a:pt x="2057" y="217"/>
                  </a:lnTo>
                  <a:cubicBezTo>
                    <a:pt x="1848" y="70"/>
                    <a:pt x="1608" y="0"/>
                    <a:pt x="137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128300" y="1799425"/>
              <a:ext cx="131525" cy="228875"/>
            </a:xfrm>
            <a:custGeom>
              <a:avLst/>
              <a:gdLst/>
              <a:ahLst/>
              <a:cxnLst/>
              <a:rect l="l" t="t" r="r" b="b"/>
              <a:pathLst>
                <a:path w="5261" h="9155" extrusionOk="0">
                  <a:moveTo>
                    <a:pt x="3895" y="0"/>
                  </a:moveTo>
                  <a:cubicBezTo>
                    <a:pt x="3409" y="0"/>
                    <a:pt x="2949" y="299"/>
                    <a:pt x="2773" y="778"/>
                  </a:cubicBezTo>
                  <a:lnTo>
                    <a:pt x="236" y="7525"/>
                  </a:lnTo>
                  <a:cubicBezTo>
                    <a:pt x="1" y="8151"/>
                    <a:pt x="318" y="8842"/>
                    <a:pt x="935" y="9078"/>
                  </a:cubicBezTo>
                  <a:cubicBezTo>
                    <a:pt x="1076" y="9130"/>
                    <a:pt x="1219" y="9154"/>
                    <a:pt x="1359" y="9154"/>
                  </a:cubicBezTo>
                  <a:cubicBezTo>
                    <a:pt x="1657" y="9154"/>
                    <a:pt x="1942" y="9044"/>
                    <a:pt x="2163" y="8850"/>
                  </a:cubicBezTo>
                  <a:cubicBezTo>
                    <a:pt x="2301" y="8728"/>
                    <a:pt x="2415" y="8566"/>
                    <a:pt x="2488" y="8370"/>
                  </a:cubicBezTo>
                  <a:lnTo>
                    <a:pt x="5025" y="1631"/>
                  </a:lnTo>
                  <a:cubicBezTo>
                    <a:pt x="5260" y="1005"/>
                    <a:pt x="4943" y="306"/>
                    <a:pt x="4317" y="78"/>
                  </a:cubicBezTo>
                  <a:cubicBezTo>
                    <a:pt x="4178" y="25"/>
                    <a:pt x="4036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6108800" y="1572675"/>
              <a:ext cx="343900" cy="308750"/>
            </a:xfrm>
            <a:custGeom>
              <a:avLst/>
              <a:gdLst/>
              <a:ahLst/>
              <a:cxnLst/>
              <a:rect l="l" t="t" r="r" b="b"/>
              <a:pathLst>
                <a:path w="13756" h="12350" extrusionOk="0">
                  <a:moveTo>
                    <a:pt x="6880" y="0"/>
                  </a:moveTo>
                  <a:cubicBezTo>
                    <a:pt x="5422" y="0"/>
                    <a:pt x="3958" y="513"/>
                    <a:pt x="2780" y="1556"/>
                  </a:cubicBezTo>
                  <a:cubicBezTo>
                    <a:pt x="228" y="3816"/>
                    <a:pt x="0" y="7718"/>
                    <a:pt x="2260" y="10270"/>
                  </a:cubicBezTo>
                  <a:cubicBezTo>
                    <a:pt x="3479" y="11647"/>
                    <a:pt x="5174" y="12349"/>
                    <a:pt x="6879" y="12349"/>
                  </a:cubicBezTo>
                  <a:cubicBezTo>
                    <a:pt x="8336" y="12349"/>
                    <a:pt x="9799" y="11836"/>
                    <a:pt x="10975" y="10791"/>
                  </a:cubicBezTo>
                  <a:cubicBezTo>
                    <a:pt x="13528" y="8531"/>
                    <a:pt x="13755" y="4628"/>
                    <a:pt x="11495" y="2076"/>
                  </a:cubicBezTo>
                  <a:cubicBezTo>
                    <a:pt x="10278" y="700"/>
                    <a:pt x="8583" y="0"/>
                    <a:pt x="6880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898025" y="1440475"/>
              <a:ext cx="173400" cy="155625"/>
            </a:xfrm>
            <a:custGeom>
              <a:avLst/>
              <a:gdLst/>
              <a:ahLst/>
              <a:cxnLst/>
              <a:rect l="l" t="t" r="r" b="b"/>
              <a:pathLst>
                <a:path w="6936" h="6225" extrusionOk="0">
                  <a:moveTo>
                    <a:pt x="3466" y="0"/>
                  </a:moveTo>
                  <a:cubicBezTo>
                    <a:pt x="2732" y="0"/>
                    <a:pt x="1995" y="259"/>
                    <a:pt x="1399" y="787"/>
                  </a:cubicBezTo>
                  <a:cubicBezTo>
                    <a:pt x="115" y="1925"/>
                    <a:pt x="1" y="3893"/>
                    <a:pt x="1139" y="5177"/>
                  </a:cubicBezTo>
                  <a:cubicBezTo>
                    <a:pt x="1757" y="5870"/>
                    <a:pt x="2614" y="6224"/>
                    <a:pt x="3474" y="6224"/>
                  </a:cubicBezTo>
                  <a:cubicBezTo>
                    <a:pt x="4208" y="6224"/>
                    <a:pt x="4945" y="5965"/>
                    <a:pt x="5537" y="5437"/>
                  </a:cubicBezTo>
                  <a:cubicBezTo>
                    <a:pt x="6822" y="4299"/>
                    <a:pt x="6935" y="2332"/>
                    <a:pt x="5797" y="1047"/>
                  </a:cubicBezTo>
                  <a:cubicBezTo>
                    <a:pt x="5179" y="355"/>
                    <a:pt x="4325" y="0"/>
                    <a:pt x="3466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6072625" y="1920475"/>
              <a:ext cx="170725" cy="153050"/>
            </a:xfrm>
            <a:custGeom>
              <a:avLst/>
              <a:gdLst/>
              <a:ahLst/>
              <a:cxnLst/>
              <a:rect l="l" t="t" r="r" b="b"/>
              <a:pathLst>
                <a:path w="6829" h="6122" extrusionOk="0">
                  <a:moveTo>
                    <a:pt x="3413" y="1"/>
                  </a:moveTo>
                  <a:cubicBezTo>
                    <a:pt x="2689" y="1"/>
                    <a:pt x="1963" y="255"/>
                    <a:pt x="1382" y="773"/>
                  </a:cubicBezTo>
                  <a:cubicBezTo>
                    <a:pt x="114" y="1894"/>
                    <a:pt x="0" y="3829"/>
                    <a:pt x="1122" y="5097"/>
                  </a:cubicBezTo>
                  <a:cubicBezTo>
                    <a:pt x="1726" y="5776"/>
                    <a:pt x="2565" y="6122"/>
                    <a:pt x="3410" y="6122"/>
                  </a:cubicBezTo>
                  <a:cubicBezTo>
                    <a:pt x="4134" y="6122"/>
                    <a:pt x="4861" y="5867"/>
                    <a:pt x="5447" y="5349"/>
                  </a:cubicBezTo>
                  <a:cubicBezTo>
                    <a:pt x="6707" y="4228"/>
                    <a:pt x="6829" y="2293"/>
                    <a:pt x="5707" y="1033"/>
                  </a:cubicBezTo>
                  <a:cubicBezTo>
                    <a:pt x="5102" y="349"/>
                    <a:pt x="4259" y="1"/>
                    <a:pt x="3413" y="1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6307750" y="1586825"/>
              <a:ext cx="292075" cy="134850"/>
            </a:xfrm>
            <a:custGeom>
              <a:avLst/>
              <a:gdLst/>
              <a:ahLst/>
              <a:cxnLst/>
              <a:rect l="l" t="t" r="r" b="b"/>
              <a:pathLst>
                <a:path w="11683" h="5394" extrusionOk="0">
                  <a:moveTo>
                    <a:pt x="10379" y="1"/>
                  </a:moveTo>
                  <a:cubicBezTo>
                    <a:pt x="10254" y="1"/>
                    <a:pt x="10126" y="21"/>
                    <a:pt x="10000" y="63"/>
                  </a:cubicBezTo>
                  <a:lnTo>
                    <a:pt x="976" y="3046"/>
                  </a:lnTo>
                  <a:cubicBezTo>
                    <a:pt x="342" y="3250"/>
                    <a:pt x="1" y="3932"/>
                    <a:pt x="204" y="4566"/>
                  </a:cubicBezTo>
                  <a:cubicBezTo>
                    <a:pt x="373" y="5073"/>
                    <a:pt x="843" y="5393"/>
                    <a:pt x="1345" y="5393"/>
                  </a:cubicBezTo>
                  <a:cubicBezTo>
                    <a:pt x="1471" y="5393"/>
                    <a:pt x="1599" y="5373"/>
                    <a:pt x="1724" y="5331"/>
                  </a:cubicBezTo>
                  <a:lnTo>
                    <a:pt x="10756" y="2347"/>
                  </a:lnTo>
                  <a:cubicBezTo>
                    <a:pt x="10919" y="2298"/>
                    <a:pt x="11065" y="2217"/>
                    <a:pt x="11179" y="2111"/>
                  </a:cubicBezTo>
                  <a:cubicBezTo>
                    <a:pt x="11528" y="1802"/>
                    <a:pt x="11683" y="1298"/>
                    <a:pt x="11528" y="827"/>
                  </a:cubicBezTo>
                  <a:cubicBezTo>
                    <a:pt x="11359" y="325"/>
                    <a:pt x="10887" y="1"/>
                    <a:pt x="10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6520750" y="1535375"/>
              <a:ext cx="173375" cy="155625"/>
            </a:xfrm>
            <a:custGeom>
              <a:avLst/>
              <a:gdLst/>
              <a:ahLst/>
              <a:cxnLst/>
              <a:rect l="l" t="t" r="r" b="b"/>
              <a:pathLst>
                <a:path w="6935" h="6225" extrusionOk="0">
                  <a:moveTo>
                    <a:pt x="3469" y="0"/>
                  </a:moveTo>
                  <a:cubicBezTo>
                    <a:pt x="2736" y="0"/>
                    <a:pt x="1999" y="259"/>
                    <a:pt x="1407" y="788"/>
                  </a:cubicBezTo>
                  <a:cubicBezTo>
                    <a:pt x="122" y="1926"/>
                    <a:pt x="1" y="3893"/>
                    <a:pt x="1147" y="5177"/>
                  </a:cubicBezTo>
                  <a:cubicBezTo>
                    <a:pt x="1761" y="5870"/>
                    <a:pt x="2615" y="6225"/>
                    <a:pt x="3474" y="6225"/>
                  </a:cubicBezTo>
                  <a:cubicBezTo>
                    <a:pt x="4208" y="6225"/>
                    <a:pt x="4945" y="5966"/>
                    <a:pt x="5537" y="5438"/>
                  </a:cubicBezTo>
                  <a:cubicBezTo>
                    <a:pt x="6821" y="4299"/>
                    <a:pt x="6935" y="2332"/>
                    <a:pt x="5797" y="1048"/>
                  </a:cubicBezTo>
                  <a:cubicBezTo>
                    <a:pt x="5183" y="355"/>
                    <a:pt x="4328" y="0"/>
                    <a:pt x="3469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4"/>
          <p:cNvSpPr/>
          <p:nvPr/>
        </p:nvSpPr>
        <p:spPr>
          <a:xfrm>
            <a:off x="1508625" y="4804200"/>
            <a:ext cx="654045" cy="65849"/>
          </a:xfrm>
          <a:custGeom>
            <a:avLst/>
            <a:gdLst/>
            <a:ahLst/>
            <a:cxnLst/>
            <a:rect l="l" t="t" r="r" b="b"/>
            <a:pathLst>
              <a:path w="5145" h="518" fill="none" extrusionOk="0">
                <a:moveTo>
                  <a:pt x="5144" y="518"/>
                </a:moveTo>
                <a:cubicBezTo>
                  <a:pt x="4631" y="518"/>
                  <a:pt x="4631" y="1"/>
                  <a:pt x="4118" y="1"/>
                </a:cubicBezTo>
                <a:cubicBezTo>
                  <a:pt x="3601" y="1"/>
                  <a:pt x="3601" y="518"/>
                  <a:pt x="3088" y="518"/>
                </a:cubicBezTo>
                <a:cubicBezTo>
                  <a:pt x="2575" y="518"/>
                  <a:pt x="2575" y="1"/>
                  <a:pt x="2057" y="1"/>
                </a:cubicBezTo>
                <a:cubicBezTo>
                  <a:pt x="1544" y="1"/>
                  <a:pt x="1544" y="518"/>
                  <a:pt x="1031" y="518"/>
                </a:cubicBezTo>
                <a:cubicBezTo>
                  <a:pt x="514" y="518"/>
                  <a:pt x="514" y="1"/>
                  <a:pt x="1" y="1"/>
                </a:cubicBezTo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14"/>
          <p:cNvGrpSpPr/>
          <p:nvPr/>
        </p:nvGrpSpPr>
        <p:grpSpPr>
          <a:xfrm>
            <a:off x="5950609" y="4804191"/>
            <a:ext cx="704185" cy="184398"/>
            <a:chOff x="1365250" y="1915800"/>
            <a:chExt cx="232750" cy="60950"/>
          </a:xfrm>
        </p:grpSpPr>
        <p:sp>
          <p:nvSpPr>
            <p:cNvPr id="313" name="Google Shape;313;p14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14"/>
          <p:cNvSpPr/>
          <p:nvPr/>
        </p:nvSpPr>
        <p:spPr>
          <a:xfrm>
            <a:off x="8598513" y="539500"/>
            <a:ext cx="184400" cy="184400"/>
          </a:xfrm>
          <a:custGeom>
            <a:avLst/>
            <a:gdLst/>
            <a:ahLst/>
            <a:cxnLst/>
            <a:rect l="l" t="t" r="r" b="b"/>
            <a:pathLst>
              <a:path w="1932" h="1932" fill="none" extrusionOk="0">
                <a:moveTo>
                  <a:pt x="347" y="1592"/>
                </a:moveTo>
                <a:cubicBezTo>
                  <a:pt x="691" y="1932"/>
                  <a:pt x="1248" y="1932"/>
                  <a:pt x="1592" y="1588"/>
                </a:cubicBezTo>
                <a:cubicBezTo>
                  <a:pt x="1931" y="1241"/>
                  <a:pt x="1931" y="683"/>
                  <a:pt x="1588" y="344"/>
                </a:cubicBezTo>
                <a:cubicBezTo>
                  <a:pt x="1240" y="0"/>
                  <a:pt x="683" y="0"/>
                  <a:pt x="343" y="348"/>
                </a:cubicBezTo>
                <a:cubicBezTo>
                  <a:pt x="0" y="691"/>
                  <a:pt x="4" y="1249"/>
                  <a:pt x="347" y="1592"/>
                </a:cubicBezTo>
                <a:close/>
              </a:path>
            </a:pathLst>
          </a:custGeom>
          <a:noFill/>
          <a:ln w="285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14"/>
          <p:cNvGrpSpPr/>
          <p:nvPr/>
        </p:nvGrpSpPr>
        <p:grpSpPr>
          <a:xfrm>
            <a:off x="369963" y="864838"/>
            <a:ext cx="415050" cy="367825"/>
            <a:chOff x="2208300" y="3896375"/>
            <a:chExt cx="415050" cy="367825"/>
          </a:xfrm>
        </p:grpSpPr>
        <p:sp>
          <p:nvSpPr>
            <p:cNvPr id="321" name="Google Shape;321;p14"/>
            <p:cNvSpPr/>
            <p:nvPr/>
          </p:nvSpPr>
          <p:spPr>
            <a:xfrm>
              <a:off x="2208300" y="3896375"/>
              <a:ext cx="221775" cy="288325"/>
            </a:xfrm>
            <a:custGeom>
              <a:avLst/>
              <a:gdLst/>
              <a:ahLst/>
              <a:cxnLst/>
              <a:rect l="l" t="t" r="r" b="b"/>
              <a:pathLst>
                <a:path w="8871" h="11533" extrusionOk="0">
                  <a:moveTo>
                    <a:pt x="4774" y="0"/>
                  </a:moveTo>
                  <a:cubicBezTo>
                    <a:pt x="4573" y="0"/>
                    <a:pt x="4379" y="113"/>
                    <a:pt x="4285" y="306"/>
                  </a:cubicBezTo>
                  <a:lnTo>
                    <a:pt x="131" y="8915"/>
                  </a:lnTo>
                  <a:cubicBezTo>
                    <a:pt x="1" y="9183"/>
                    <a:pt x="115" y="9509"/>
                    <a:pt x="383" y="9639"/>
                  </a:cubicBezTo>
                  <a:cubicBezTo>
                    <a:pt x="424" y="9655"/>
                    <a:pt x="472" y="9671"/>
                    <a:pt x="513" y="9679"/>
                  </a:cubicBezTo>
                  <a:cubicBezTo>
                    <a:pt x="549" y="9687"/>
                    <a:pt x="586" y="9690"/>
                    <a:pt x="622" y="9690"/>
                  </a:cubicBezTo>
                  <a:cubicBezTo>
                    <a:pt x="820" y="9690"/>
                    <a:pt x="1009" y="9579"/>
                    <a:pt x="1098" y="9387"/>
                  </a:cubicBezTo>
                  <a:lnTo>
                    <a:pt x="2976" y="5509"/>
                  </a:lnTo>
                  <a:lnTo>
                    <a:pt x="5537" y="6777"/>
                  </a:lnTo>
                  <a:lnTo>
                    <a:pt x="3610" y="10760"/>
                  </a:lnTo>
                  <a:cubicBezTo>
                    <a:pt x="3488" y="11029"/>
                    <a:pt x="3594" y="11346"/>
                    <a:pt x="3862" y="11476"/>
                  </a:cubicBezTo>
                  <a:cubicBezTo>
                    <a:pt x="3911" y="11500"/>
                    <a:pt x="3952" y="11517"/>
                    <a:pt x="3992" y="11525"/>
                  </a:cubicBezTo>
                  <a:cubicBezTo>
                    <a:pt x="4024" y="11530"/>
                    <a:pt x="4056" y="11533"/>
                    <a:pt x="4087" y="11533"/>
                  </a:cubicBezTo>
                  <a:cubicBezTo>
                    <a:pt x="4291" y="11533"/>
                    <a:pt x="4487" y="11421"/>
                    <a:pt x="4586" y="11224"/>
                  </a:cubicBezTo>
                  <a:lnTo>
                    <a:pt x="8740" y="2615"/>
                  </a:lnTo>
                  <a:cubicBezTo>
                    <a:pt x="8870" y="2347"/>
                    <a:pt x="8756" y="2021"/>
                    <a:pt x="8488" y="1899"/>
                  </a:cubicBezTo>
                  <a:cubicBezTo>
                    <a:pt x="8410" y="1862"/>
                    <a:pt x="8329" y="1844"/>
                    <a:pt x="8249" y="1844"/>
                  </a:cubicBezTo>
                  <a:cubicBezTo>
                    <a:pt x="8052" y="1844"/>
                    <a:pt x="7865" y="1952"/>
                    <a:pt x="7773" y="2143"/>
                  </a:cubicBezTo>
                  <a:lnTo>
                    <a:pt x="6000" y="5810"/>
                  </a:lnTo>
                  <a:lnTo>
                    <a:pt x="3440" y="4541"/>
                  </a:lnTo>
                  <a:lnTo>
                    <a:pt x="5261" y="778"/>
                  </a:lnTo>
                  <a:cubicBezTo>
                    <a:pt x="5391" y="509"/>
                    <a:pt x="5277" y="184"/>
                    <a:pt x="5009" y="54"/>
                  </a:cubicBezTo>
                  <a:cubicBezTo>
                    <a:pt x="4933" y="17"/>
                    <a:pt x="4853" y="0"/>
                    <a:pt x="47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2336350" y="4077925"/>
              <a:ext cx="141875" cy="186275"/>
            </a:xfrm>
            <a:custGeom>
              <a:avLst/>
              <a:gdLst/>
              <a:ahLst/>
              <a:cxnLst/>
              <a:rect l="l" t="t" r="r" b="b"/>
              <a:pathLst>
                <a:path w="5675" h="7451" extrusionOk="0">
                  <a:moveTo>
                    <a:pt x="3962" y="0"/>
                  </a:moveTo>
                  <a:cubicBezTo>
                    <a:pt x="3297" y="0"/>
                    <a:pt x="2702" y="366"/>
                    <a:pt x="2382" y="669"/>
                  </a:cubicBezTo>
                  <a:cubicBezTo>
                    <a:pt x="2171" y="881"/>
                    <a:pt x="2155" y="1222"/>
                    <a:pt x="2366" y="1434"/>
                  </a:cubicBezTo>
                  <a:cubicBezTo>
                    <a:pt x="2468" y="1549"/>
                    <a:pt x="2610" y="1602"/>
                    <a:pt x="2753" y="1602"/>
                  </a:cubicBezTo>
                  <a:cubicBezTo>
                    <a:pt x="2781" y="1602"/>
                    <a:pt x="2810" y="1600"/>
                    <a:pt x="2838" y="1596"/>
                  </a:cubicBezTo>
                  <a:cubicBezTo>
                    <a:pt x="2943" y="1580"/>
                    <a:pt x="3041" y="1531"/>
                    <a:pt x="3122" y="1458"/>
                  </a:cubicBezTo>
                  <a:cubicBezTo>
                    <a:pt x="3128" y="1452"/>
                    <a:pt x="3522" y="1082"/>
                    <a:pt x="3956" y="1082"/>
                  </a:cubicBezTo>
                  <a:cubicBezTo>
                    <a:pt x="4084" y="1082"/>
                    <a:pt x="4215" y="1114"/>
                    <a:pt x="4342" y="1198"/>
                  </a:cubicBezTo>
                  <a:cubicBezTo>
                    <a:pt x="4504" y="1304"/>
                    <a:pt x="4585" y="1450"/>
                    <a:pt x="4577" y="1653"/>
                  </a:cubicBezTo>
                  <a:cubicBezTo>
                    <a:pt x="4561" y="2076"/>
                    <a:pt x="4163" y="2759"/>
                    <a:pt x="3130" y="3360"/>
                  </a:cubicBezTo>
                  <a:cubicBezTo>
                    <a:pt x="3081" y="3385"/>
                    <a:pt x="3041" y="3417"/>
                    <a:pt x="2992" y="3442"/>
                  </a:cubicBezTo>
                  <a:cubicBezTo>
                    <a:pt x="1073" y="4490"/>
                    <a:pt x="293" y="4994"/>
                    <a:pt x="261" y="5019"/>
                  </a:cubicBezTo>
                  <a:cubicBezTo>
                    <a:pt x="98" y="5124"/>
                    <a:pt x="0" y="5311"/>
                    <a:pt x="17" y="5506"/>
                  </a:cubicBezTo>
                  <a:cubicBezTo>
                    <a:pt x="33" y="5702"/>
                    <a:pt x="155" y="5880"/>
                    <a:pt x="334" y="5962"/>
                  </a:cubicBezTo>
                  <a:lnTo>
                    <a:pt x="3488" y="7401"/>
                  </a:lnTo>
                  <a:cubicBezTo>
                    <a:pt x="3520" y="7417"/>
                    <a:pt x="3553" y="7425"/>
                    <a:pt x="3585" y="7433"/>
                  </a:cubicBezTo>
                  <a:cubicBezTo>
                    <a:pt x="3629" y="7445"/>
                    <a:pt x="3674" y="7450"/>
                    <a:pt x="3718" y="7450"/>
                  </a:cubicBezTo>
                  <a:cubicBezTo>
                    <a:pt x="3918" y="7450"/>
                    <a:pt x="4110" y="7334"/>
                    <a:pt x="4203" y="7140"/>
                  </a:cubicBezTo>
                  <a:cubicBezTo>
                    <a:pt x="4325" y="6864"/>
                    <a:pt x="4211" y="6547"/>
                    <a:pt x="3935" y="6425"/>
                  </a:cubicBezTo>
                  <a:lnTo>
                    <a:pt x="3610" y="6271"/>
                  </a:lnTo>
                  <a:lnTo>
                    <a:pt x="1708" y="5401"/>
                  </a:lnTo>
                  <a:cubicBezTo>
                    <a:pt x="2090" y="5181"/>
                    <a:pt x="2626" y="4872"/>
                    <a:pt x="3317" y="4498"/>
                  </a:cubicBezTo>
                  <a:cubicBezTo>
                    <a:pt x="3382" y="4458"/>
                    <a:pt x="3439" y="4425"/>
                    <a:pt x="3512" y="4393"/>
                  </a:cubicBezTo>
                  <a:cubicBezTo>
                    <a:pt x="4813" y="3677"/>
                    <a:pt x="5610" y="2669"/>
                    <a:pt x="5650" y="1694"/>
                  </a:cubicBezTo>
                  <a:cubicBezTo>
                    <a:pt x="5675" y="1117"/>
                    <a:pt x="5415" y="604"/>
                    <a:pt x="4935" y="295"/>
                  </a:cubicBezTo>
                  <a:cubicBezTo>
                    <a:pt x="4610" y="83"/>
                    <a:pt x="4278" y="0"/>
                    <a:pt x="3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2492225" y="4037475"/>
              <a:ext cx="131125" cy="141300"/>
            </a:xfrm>
            <a:custGeom>
              <a:avLst/>
              <a:gdLst/>
              <a:ahLst/>
              <a:cxnLst/>
              <a:rect l="l" t="t" r="r" b="b"/>
              <a:pathLst>
                <a:path w="5245" h="5652" extrusionOk="0">
                  <a:moveTo>
                    <a:pt x="3259" y="1081"/>
                  </a:moveTo>
                  <a:cubicBezTo>
                    <a:pt x="3298" y="1081"/>
                    <a:pt x="3336" y="1085"/>
                    <a:pt x="3374" y="1092"/>
                  </a:cubicBezTo>
                  <a:cubicBezTo>
                    <a:pt x="3423" y="1101"/>
                    <a:pt x="3480" y="1125"/>
                    <a:pt x="3529" y="1149"/>
                  </a:cubicBezTo>
                  <a:cubicBezTo>
                    <a:pt x="4074" y="1442"/>
                    <a:pt x="3895" y="2442"/>
                    <a:pt x="3439" y="3271"/>
                  </a:cubicBezTo>
                  <a:cubicBezTo>
                    <a:pt x="3163" y="3791"/>
                    <a:pt x="2813" y="4190"/>
                    <a:pt x="2464" y="4409"/>
                  </a:cubicBezTo>
                  <a:cubicBezTo>
                    <a:pt x="2262" y="4535"/>
                    <a:pt x="2101" y="4573"/>
                    <a:pt x="1978" y="4573"/>
                  </a:cubicBezTo>
                  <a:cubicBezTo>
                    <a:pt x="1840" y="4573"/>
                    <a:pt x="1751" y="4525"/>
                    <a:pt x="1708" y="4499"/>
                  </a:cubicBezTo>
                  <a:cubicBezTo>
                    <a:pt x="1171" y="4206"/>
                    <a:pt x="1342" y="3214"/>
                    <a:pt x="1797" y="2377"/>
                  </a:cubicBezTo>
                  <a:cubicBezTo>
                    <a:pt x="2182" y="1683"/>
                    <a:pt x="2762" y="1081"/>
                    <a:pt x="3259" y="1081"/>
                  </a:cubicBezTo>
                  <a:close/>
                  <a:moveTo>
                    <a:pt x="3258" y="1"/>
                  </a:moveTo>
                  <a:cubicBezTo>
                    <a:pt x="2401" y="1"/>
                    <a:pt x="1503" y="672"/>
                    <a:pt x="854" y="1865"/>
                  </a:cubicBezTo>
                  <a:cubicBezTo>
                    <a:pt x="1" y="3434"/>
                    <a:pt x="131" y="4873"/>
                    <a:pt x="1188" y="5450"/>
                  </a:cubicBezTo>
                  <a:cubicBezTo>
                    <a:pt x="1342" y="5531"/>
                    <a:pt x="1505" y="5588"/>
                    <a:pt x="1667" y="5621"/>
                  </a:cubicBezTo>
                  <a:cubicBezTo>
                    <a:pt x="1769" y="5641"/>
                    <a:pt x="1873" y="5652"/>
                    <a:pt x="1978" y="5652"/>
                  </a:cubicBezTo>
                  <a:cubicBezTo>
                    <a:pt x="2325" y="5652"/>
                    <a:pt x="2684" y="5540"/>
                    <a:pt x="3033" y="5328"/>
                  </a:cubicBezTo>
                  <a:cubicBezTo>
                    <a:pt x="3545" y="5003"/>
                    <a:pt x="4017" y="4474"/>
                    <a:pt x="4391" y="3791"/>
                  </a:cubicBezTo>
                  <a:cubicBezTo>
                    <a:pt x="5244" y="2222"/>
                    <a:pt x="5106" y="775"/>
                    <a:pt x="4049" y="206"/>
                  </a:cubicBezTo>
                  <a:cubicBezTo>
                    <a:pt x="3796" y="68"/>
                    <a:pt x="3529" y="1"/>
                    <a:pt x="3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4"/>
          <p:cNvGrpSpPr/>
          <p:nvPr/>
        </p:nvGrpSpPr>
        <p:grpSpPr>
          <a:xfrm>
            <a:off x="8070400" y="195625"/>
            <a:ext cx="398301" cy="234701"/>
            <a:chOff x="218925" y="1040850"/>
            <a:chExt cx="398301" cy="234701"/>
          </a:xfrm>
        </p:grpSpPr>
        <p:sp>
          <p:nvSpPr>
            <p:cNvPr id="325" name="Google Shape;325;p14"/>
            <p:cNvSpPr/>
            <p:nvPr/>
          </p:nvSpPr>
          <p:spPr>
            <a:xfrm>
              <a:off x="278323" y="1118023"/>
              <a:ext cx="338904" cy="157529"/>
            </a:xfrm>
            <a:custGeom>
              <a:avLst/>
              <a:gdLst/>
              <a:ahLst/>
              <a:cxnLst/>
              <a:rect l="l" t="t" r="r" b="b"/>
              <a:pathLst>
                <a:path w="9266" h="4307" fill="none" extrusionOk="0">
                  <a:moveTo>
                    <a:pt x="1" y="4307"/>
                  </a:moveTo>
                  <a:lnTo>
                    <a:pt x="9265" y="0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218925" y="1040850"/>
              <a:ext cx="194067" cy="90194"/>
            </a:xfrm>
            <a:custGeom>
              <a:avLst/>
              <a:gdLst/>
              <a:ahLst/>
              <a:cxnLst/>
              <a:rect l="l" t="t" r="r" b="b"/>
              <a:pathLst>
                <a:path w="5306" h="2466" fill="none" extrusionOk="0">
                  <a:moveTo>
                    <a:pt x="1" y="2466"/>
                  </a:moveTo>
                  <a:lnTo>
                    <a:pt x="5306" y="1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7" name="Google Shape;387;p17"/>
          <p:cNvGrpSpPr/>
          <p:nvPr/>
        </p:nvGrpSpPr>
        <p:grpSpPr>
          <a:xfrm>
            <a:off x="7588500" y="4309875"/>
            <a:ext cx="1818629" cy="1818629"/>
            <a:chOff x="-637600" y="4204225"/>
            <a:chExt cx="1818629" cy="1818629"/>
          </a:xfrm>
        </p:grpSpPr>
        <p:sp>
          <p:nvSpPr>
            <p:cNvPr id="388" name="Google Shape;388;p17"/>
            <p:cNvSpPr/>
            <p:nvPr/>
          </p:nvSpPr>
          <p:spPr>
            <a:xfrm>
              <a:off x="-637600" y="4204225"/>
              <a:ext cx="1818629" cy="1818629"/>
            </a:xfrm>
            <a:custGeom>
              <a:avLst/>
              <a:gdLst/>
              <a:ahLst/>
              <a:cxnLst/>
              <a:rect l="l" t="t" r="r" b="b"/>
              <a:pathLst>
                <a:path w="33325" h="33325" extrusionOk="0">
                  <a:moveTo>
                    <a:pt x="16662" y="1"/>
                  </a:moveTo>
                  <a:cubicBezTo>
                    <a:pt x="7462" y="1"/>
                    <a:pt x="0" y="7459"/>
                    <a:pt x="0" y="16663"/>
                  </a:cubicBezTo>
                  <a:cubicBezTo>
                    <a:pt x="0" y="25867"/>
                    <a:pt x="7462" y="33325"/>
                    <a:pt x="16662" y="33325"/>
                  </a:cubicBezTo>
                  <a:cubicBezTo>
                    <a:pt x="25866" y="33325"/>
                    <a:pt x="33324" y="25867"/>
                    <a:pt x="33324" y="16663"/>
                  </a:cubicBezTo>
                  <a:cubicBezTo>
                    <a:pt x="33324" y="7459"/>
                    <a:pt x="25866" y="1"/>
                    <a:pt x="16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-212317" y="4604623"/>
              <a:ext cx="1026236" cy="1026236"/>
            </a:xfrm>
            <a:custGeom>
              <a:avLst/>
              <a:gdLst/>
              <a:ahLst/>
              <a:cxnLst/>
              <a:rect l="l" t="t" r="r" b="b"/>
              <a:pathLst>
                <a:path w="18805" h="18805" extrusionOk="0">
                  <a:moveTo>
                    <a:pt x="9403" y="922"/>
                  </a:moveTo>
                  <a:cubicBezTo>
                    <a:pt x="14077" y="922"/>
                    <a:pt x="17883" y="4728"/>
                    <a:pt x="17883" y="9403"/>
                  </a:cubicBezTo>
                  <a:cubicBezTo>
                    <a:pt x="17883" y="14077"/>
                    <a:pt x="14077" y="17879"/>
                    <a:pt x="9403" y="17879"/>
                  </a:cubicBezTo>
                  <a:cubicBezTo>
                    <a:pt x="4728" y="17879"/>
                    <a:pt x="926" y="14077"/>
                    <a:pt x="926" y="9403"/>
                  </a:cubicBezTo>
                  <a:cubicBezTo>
                    <a:pt x="926" y="4728"/>
                    <a:pt x="4728" y="922"/>
                    <a:pt x="9403" y="922"/>
                  </a:cubicBezTo>
                  <a:close/>
                  <a:moveTo>
                    <a:pt x="9403" y="1"/>
                  </a:moveTo>
                  <a:cubicBezTo>
                    <a:pt x="4219" y="1"/>
                    <a:pt x="1" y="4219"/>
                    <a:pt x="1" y="9403"/>
                  </a:cubicBezTo>
                  <a:cubicBezTo>
                    <a:pt x="1" y="14586"/>
                    <a:pt x="4219" y="18804"/>
                    <a:pt x="9403" y="18804"/>
                  </a:cubicBezTo>
                  <a:cubicBezTo>
                    <a:pt x="14586" y="18804"/>
                    <a:pt x="18804" y="14586"/>
                    <a:pt x="18804" y="9403"/>
                  </a:cubicBezTo>
                  <a:cubicBezTo>
                    <a:pt x="18804" y="4219"/>
                    <a:pt x="14586" y="1"/>
                    <a:pt x="9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1450984" y="4608566"/>
            <a:ext cx="704185" cy="184398"/>
            <a:chOff x="1365250" y="1915800"/>
            <a:chExt cx="232750" cy="60950"/>
          </a:xfrm>
        </p:grpSpPr>
        <p:sp>
          <p:nvSpPr>
            <p:cNvPr id="391" name="Google Shape;391;p17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7" y="0"/>
                  </a:moveTo>
                  <a:cubicBezTo>
                    <a:pt x="2014" y="0"/>
                    <a:pt x="1920" y="36"/>
                    <a:pt x="1847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3" y="2402"/>
                    <a:pt x="307" y="2437"/>
                    <a:pt x="401" y="2437"/>
                  </a:cubicBezTo>
                  <a:cubicBezTo>
                    <a:pt x="495" y="2437"/>
                    <a:pt x="589" y="2402"/>
                    <a:pt x="659" y="2331"/>
                  </a:cubicBezTo>
                  <a:lnTo>
                    <a:pt x="2364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4" y="109"/>
                  </a:cubicBezTo>
                  <a:cubicBezTo>
                    <a:pt x="2294" y="36"/>
                    <a:pt x="2201" y="0"/>
                    <a:pt x="2107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145070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1" y="0"/>
                  </a:moveTo>
                  <a:cubicBezTo>
                    <a:pt x="307" y="0"/>
                    <a:pt x="213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47" y="2331"/>
                  </a:lnTo>
                  <a:cubicBezTo>
                    <a:pt x="1920" y="2402"/>
                    <a:pt x="2014" y="2437"/>
                    <a:pt x="2107" y="2437"/>
                  </a:cubicBezTo>
                  <a:cubicBezTo>
                    <a:pt x="2201" y="2437"/>
                    <a:pt x="2294" y="2402"/>
                    <a:pt x="2364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4" y="1814"/>
                  </a:cubicBezTo>
                  <a:lnTo>
                    <a:pt x="659" y="109"/>
                  </a:ln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2108" y="0"/>
                  </a:moveTo>
                  <a:cubicBezTo>
                    <a:pt x="2015" y="0"/>
                    <a:pt x="1922" y="36"/>
                    <a:pt x="1851" y="109"/>
                  </a:cubicBezTo>
                  <a:lnTo>
                    <a:pt x="142" y="1814"/>
                  </a:lnTo>
                  <a:cubicBezTo>
                    <a:pt x="1" y="1956"/>
                    <a:pt x="1" y="2190"/>
                    <a:pt x="142" y="2331"/>
                  </a:cubicBezTo>
                  <a:cubicBezTo>
                    <a:pt x="215" y="2402"/>
                    <a:pt x="309" y="2437"/>
                    <a:pt x="402" y="2437"/>
                  </a:cubicBezTo>
                  <a:cubicBezTo>
                    <a:pt x="496" y="2437"/>
                    <a:pt x="589" y="2402"/>
                    <a:pt x="659" y="2331"/>
                  </a:cubicBezTo>
                  <a:lnTo>
                    <a:pt x="2368" y="626"/>
                  </a:lnTo>
                  <a:cubicBezTo>
                    <a:pt x="2437" y="554"/>
                    <a:pt x="2473" y="461"/>
                    <a:pt x="2473" y="368"/>
                  </a:cubicBezTo>
                  <a:cubicBezTo>
                    <a:pt x="2473" y="275"/>
                    <a:pt x="2437" y="178"/>
                    <a:pt x="2368" y="109"/>
                  </a:cubicBezTo>
                  <a:cubicBezTo>
                    <a:pt x="2296" y="36"/>
                    <a:pt x="2202" y="0"/>
                    <a:pt x="2108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1365250" y="1915800"/>
              <a:ext cx="61850" cy="60950"/>
            </a:xfrm>
            <a:custGeom>
              <a:avLst/>
              <a:gdLst/>
              <a:ahLst/>
              <a:cxnLst/>
              <a:rect l="l" t="t" r="r" b="b"/>
              <a:pathLst>
                <a:path w="2474" h="2438" extrusionOk="0">
                  <a:moveTo>
                    <a:pt x="402" y="0"/>
                  </a:moveTo>
                  <a:cubicBezTo>
                    <a:pt x="309" y="0"/>
                    <a:pt x="215" y="36"/>
                    <a:pt x="142" y="109"/>
                  </a:cubicBezTo>
                  <a:cubicBezTo>
                    <a:pt x="1" y="251"/>
                    <a:pt x="1" y="481"/>
                    <a:pt x="142" y="626"/>
                  </a:cubicBezTo>
                  <a:lnTo>
                    <a:pt x="1851" y="2331"/>
                  </a:lnTo>
                  <a:cubicBezTo>
                    <a:pt x="1922" y="2402"/>
                    <a:pt x="2015" y="2437"/>
                    <a:pt x="2108" y="2437"/>
                  </a:cubicBezTo>
                  <a:cubicBezTo>
                    <a:pt x="2202" y="2437"/>
                    <a:pt x="2296" y="2402"/>
                    <a:pt x="2368" y="2331"/>
                  </a:cubicBezTo>
                  <a:cubicBezTo>
                    <a:pt x="2437" y="2259"/>
                    <a:pt x="2473" y="2166"/>
                    <a:pt x="2473" y="2073"/>
                  </a:cubicBezTo>
                  <a:cubicBezTo>
                    <a:pt x="2473" y="1980"/>
                    <a:pt x="2437" y="1887"/>
                    <a:pt x="2368" y="1814"/>
                  </a:cubicBezTo>
                  <a:lnTo>
                    <a:pt x="659" y="109"/>
                  </a:lnTo>
                  <a:cubicBezTo>
                    <a:pt x="589" y="36"/>
                    <a:pt x="496" y="0"/>
                    <a:pt x="402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2111" y="0"/>
                  </a:moveTo>
                  <a:cubicBezTo>
                    <a:pt x="2018" y="0"/>
                    <a:pt x="1924" y="36"/>
                    <a:pt x="1851" y="109"/>
                  </a:cubicBezTo>
                  <a:lnTo>
                    <a:pt x="146" y="1814"/>
                  </a:lnTo>
                  <a:cubicBezTo>
                    <a:pt x="1" y="1956"/>
                    <a:pt x="1" y="2190"/>
                    <a:pt x="146" y="2331"/>
                  </a:cubicBezTo>
                  <a:cubicBezTo>
                    <a:pt x="217" y="2402"/>
                    <a:pt x="311" y="2437"/>
                    <a:pt x="405" y="2437"/>
                  </a:cubicBezTo>
                  <a:cubicBezTo>
                    <a:pt x="499" y="2437"/>
                    <a:pt x="593" y="2402"/>
                    <a:pt x="663" y="2331"/>
                  </a:cubicBezTo>
                  <a:lnTo>
                    <a:pt x="2368" y="626"/>
                  </a:lnTo>
                  <a:cubicBezTo>
                    <a:pt x="2441" y="554"/>
                    <a:pt x="2478" y="461"/>
                    <a:pt x="2478" y="368"/>
                  </a:cubicBezTo>
                  <a:cubicBezTo>
                    <a:pt x="2478" y="275"/>
                    <a:pt x="2441" y="178"/>
                    <a:pt x="2368" y="109"/>
                  </a:cubicBezTo>
                  <a:cubicBezTo>
                    <a:pt x="2298" y="36"/>
                    <a:pt x="2205" y="0"/>
                    <a:pt x="2111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1536050" y="1915800"/>
              <a:ext cx="61950" cy="60950"/>
            </a:xfrm>
            <a:custGeom>
              <a:avLst/>
              <a:gdLst/>
              <a:ahLst/>
              <a:cxnLst/>
              <a:rect l="l" t="t" r="r" b="b"/>
              <a:pathLst>
                <a:path w="2478" h="2438" extrusionOk="0">
                  <a:moveTo>
                    <a:pt x="405" y="0"/>
                  </a:moveTo>
                  <a:cubicBezTo>
                    <a:pt x="311" y="0"/>
                    <a:pt x="217" y="36"/>
                    <a:pt x="146" y="109"/>
                  </a:cubicBezTo>
                  <a:cubicBezTo>
                    <a:pt x="1" y="251"/>
                    <a:pt x="1" y="481"/>
                    <a:pt x="146" y="626"/>
                  </a:cubicBezTo>
                  <a:lnTo>
                    <a:pt x="1851" y="2331"/>
                  </a:lnTo>
                  <a:cubicBezTo>
                    <a:pt x="1924" y="2402"/>
                    <a:pt x="2018" y="2437"/>
                    <a:pt x="2111" y="2437"/>
                  </a:cubicBezTo>
                  <a:cubicBezTo>
                    <a:pt x="2205" y="2437"/>
                    <a:pt x="2298" y="2402"/>
                    <a:pt x="2368" y="2331"/>
                  </a:cubicBezTo>
                  <a:cubicBezTo>
                    <a:pt x="2441" y="2259"/>
                    <a:pt x="2478" y="2166"/>
                    <a:pt x="2478" y="2073"/>
                  </a:cubicBezTo>
                  <a:cubicBezTo>
                    <a:pt x="2478" y="1980"/>
                    <a:pt x="2441" y="1887"/>
                    <a:pt x="2368" y="1814"/>
                  </a:cubicBezTo>
                  <a:lnTo>
                    <a:pt x="663" y="109"/>
                  </a:lnTo>
                  <a:cubicBezTo>
                    <a:pt x="593" y="36"/>
                    <a:pt x="499" y="0"/>
                    <a:pt x="405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17"/>
          <p:cNvGrpSpPr/>
          <p:nvPr/>
        </p:nvGrpSpPr>
        <p:grpSpPr>
          <a:xfrm>
            <a:off x="1392200" y="173400"/>
            <a:ext cx="398301" cy="234701"/>
            <a:chOff x="218925" y="1040850"/>
            <a:chExt cx="398301" cy="234701"/>
          </a:xfrm>
        </p:grpSpPr>
        <p:sp>
          <p:nvSpPr>
            <p:cNvPr id="398" name="Google Shape;398;p17"/>
            <p:cNvSpPr/>
            <p:nvPr/>
          </p:nvSpPr>
          <p:spPr>
            <a:xfrm>
              <a:off x="278323" y="1118023"/>
              <a:ext cx="338904" cy="157529"/>
            </a:xfrm>
            <a:custGeom>
              <a:avLst/>
              <a:gdLst/>
              <a:ahLst/>
              <a:cxnLst/>
              <a:rect l="l" t="t" r="r" b="b"/>
              <a:pathLst>
                <a:path w="9266" h="4307" fill="none" extrusionOk="0">
                  <a:moveTo>
                    <a:pt x="1" y="4307"/>
                  </a:moveTo>
                  <a:lnTo>
                    <a:pt x="9265" y="0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218925" y="1040850"/>
              <a:ext cx="194067" cy="90194"/>
            </a:xfrm>
            <a:custGeom>
              <a:avLst/>
              <a:gdLst/>
              <a:ahLst/>
              <a:cxnLst/>
              <a:rect l="l" t="t" r="r" b="b"/>
              <a:pathLst>
                <a:path w="5306" h="2466" fill="none" extrusionOk="0">
                  <a:moveTo>
                    <a:pt x="1" y="2466"/>
                  </a:moveTo>
                  <a:lnTo>
                    <a:pt x="5306" y="1"/>
                  </a:lnTo>
                </a:path>
              </a:pathLst>
            </a:custGeom>
            <a:noFill/>
            <a:ln w="381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7"/>
          <p:cNvSpPr/>
          <p:nvPr/>
        </p:nvSpPr>
        <p:spPr>
          <a:xfrm>
            <a:off x="39525" y="4445600"/>
            <a:ext cx="1114500" cy="111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01" name="Google Shape;401;p17"/>
          <p:cNvGrpSpPr/>
          <p:nvPr/>
        </p:nvGrpSpPr>
        <p:grpSpPr>
          <a:xfrm>
            <a:off x="8504125" y="590175"/>
            <a:ext cx="1053175" cy="1009100"/>
            <a:chOff x="773650" y="3990800"/>
            <a:chExt cx="1053175" cy="1009100"/>
          </a:xfrm>
        </p:grpSpPr>
        <p:sp>
          <p:nvSpPr>
            <p:cNvPr id="402" name="Google Shape;402;p17"/>
            <p:cNvSpPr/>
            <p:nvPr/>
          </p:nvSpPr>
          <p:spPr>
            <a:xfrm>
              <a:off x="1093950" y="3990800"/>
              <a:ext cx="425175" cy="1009100"/>
            </a:xfrm>
            <a:custGeom>
              <a:avLst/>
              <a:gdLst/>
              <a:ahLst/>
              <a:cxnLst/>
              <a:rect l="l" t="t" r="r" b="b"/>
              <a:pathLst>
                <a:path w="17007" h="40364" extrusionOk="0">
                  <a:moveTo>
                    <a:pt x="13768" y="961"/>
                  </a:moveTo>
                  <a:cubicBezTo>
                    <a:pt x="13888" y="961"/>
                    <a:pt x="14003" y="977"/>
                    <a:pt x="14113" y="1010"/>
                  </a:cubicBezTo>
                  <a:cubicBezTo>
                    <a:pt x="14235" y="1042"/>
                    <a:pt x="14349" y="1099"/>
                    <a:pt x="14454" y="1172"/>
                  </a:cubicBezTo>
                  <a:cubicBezTo>
                    <a:pt x="15462" y="1847"/>
                    <a:pt x="16039" y="4123"/>
                    <a:pt x="16007" y="7440"/>
                  </a:cubicBezTo>
                  <a:cubicBezTo>
                    <a:pt x="15966" y="11416"/>
                    <a:pt x="15105" y="16464"/>
                    <a:pt x="13584" y="21667"/>
                  </a:cubicBezTo>
                  <a:cubicBezTo>
                    <a:pt x="12056" y="26870"/>
                    <a:pt x="10056" y="31593"/>
                    <a:pt x="7951" y="34958"/>
                  </a:cubicBezTo>
                  <a:cubicBezTo>
                    <a:pt x="6176" y="37784"/>
                    <a:pt x="4448" y="39405"/>
                    <a:pt x="3238" y="39405"/>
                  </a:cubicBezTo>
                  <a:cubicBezTo>
                    <a:pt x="3118" y="39405"/>
                    <a:pt x="3003" y="39389"/>
                    <a:pt x="2894" y="39356"/>
                  </a:cubicBezTo>
                  <a:cubicBezTo>
                    <a:pt x="1675" y="38991"/>
                    <a:pt x="967" y="36592"/>
                    <a:pt x="1000" y="32918"/>
                  </a:cubicBezTo>
                  <a:cubicBezTo>
                    <a:pt x="1041" y="28951"/>
                    <a:pt x="1902" y="23894"/>
                    <a:pt x="3423" y="18691"/>
                  </a:cubicBezTo>
                  <a:cubicBezTo>
                    <a:pt x="4951" y="13489"/>
                    <a:pt x="6951" y="8773"/>
                    <a:pt x="9056" y="5408"/>
                  </a:cubicBezTo>
                  <a:cubicBezTo>
                    <a:pt x="10831" y="2576"/>
                    <a:pt x="12558" y="961"/>
                    <a:pt x="13768" y="961"/>
                  </a:cubicBezTo>
                  <a:close/>
                  <a:moveTo>
                    <a:pt x="13759" y="1"/>
                  </a:moveTo>
                  <a:cubicBezTo>
                    <a:pt x="12154" y="1"/>
                    <a:pt x="10265" y="1677"/>
                    <a:pt x="8243" y="4896"/>
                  </a:cubicBezTo>
                  <a:cubicBezTo>
                    <a:pt x="6089" y="8334"/>
                    <a:pt x="4049" y="13139"/>
                    <a:pt x="2504" y="18423"/>
                  </a:cubicBezTo>
                  <a:cubicBezTo>
                    <a:pt x="951" y="23707"/>
                    <a:pt x="81" y="28853"/>
                    <a:pt x="41" y="32910"/>
                  </a:cubicBezTo>
                  <a:cubicBezTo>
                    <a:pt x="0" y="36682"/>
                    <a:pt x="683" y="39104"/>
                    <a:pt x="2008" y="39990"/>
                  </a:cubicBezTo>
                  <a:cubicBezTo>
                    <a:pt x="2203" y="40112"/>
                    <a:pt x="2406" y="40210"/>
                    <a:pt x="2618" y="40275"/>
                  </a:cubicBezTo>
                  <a:cubicBezTo>
                    <a:pt x="2820" y="40334"/>
                    <a:pt x="3029" y="40363"/>
                    <a:pt x="3242" y="40363"/>
                  </a:cubicBezTo>
                  <a:cubicBezTo>
                    <a:pt x="4848" y="40363"/>
                    <a:pt x="6739" y="38692"/>
                    <a:pt x="8764" y="35462"/>
                  </a:cubicBezTo>
                  <a:cubicBezTo>
                    <a:pt x="10918" y="32032"/>
                    <a:pt x="12958" y="27227"/>
                    <a:pt x="14503" y="21935"/>
                  </a:cubicBezTo>
                  <a:cubicBezTo>
                    <a:pt x="16056" y="16651"/>
                    <a:pt x="16926" y="11505"/>
                    <a:pt x="16966" y="7448"/>
                  </a:cubicBezTo>
                  <a:cubicBezTo>
                    <a:pt x="17007" y="3140"/>
                    <a:pt x="16113" y="595"/>
                    <a:pt x="14389" y="91"/>
                  </a:cubicBezTo>
                  <a:cubicBezTo>
                    <a:pt x="14185" y="31"/>
                    <a:pt x="13975" y="1"/>
                    <a:pt x="13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773650" y="4302175"/>
              <a:ext cx="1053175" cy="386575"/>
            </a:xfrm>
            <a:custGeom>
              <a:avLst/>
              <a:gdLst/>
              <a:ahLst/>
              <a:cxnLst/>
              <a:rect l="l" t="t" r="r" b="b"/>
              <a:pathLst>
                <a:path w="42127" h="15463" extrusionOk="0">
                  <a:moveTo>
                    <a:pt x="32864" y="963"/>
                  </a:moveTo>
                  <a:cubicBezTo>
                    <a:pt x="33423" y="963"/>
                    <a:pt x="33964" y="975"/>
                    <a:pt x="34485" y="1001"/>
                  </a:cubicBezTo>
                  <a:cubicBezTo>
                    <a:pt x="37046" y="1131"/>
                    <a:pt x="38965" y="1586"/>
                    <a:pt x="39989" y="2269"/>
                  </a:cubicBezTo>
                  <a:cubicBezTo>
                    <a:pt x="40428" y="2562"/>
                    <a:pt x="40704" y="2903"/>
                    <a:pt x="40794" y="3277"/>
                  </a:cubicBezTo>
                  <a:cubicBezTo>
                    <a:pt x="41070" y="4513"/>
                    <a:pt x="39314" y="6301"/>
                    <a:pt x="36095" y="8057"/>
                  </a:cubicBezTo>
                  <a:cubicBezTo>
                    <a:pt x="32607" y="9968"/>
                    <a:pt x="27778" y="11675"/>
                    <a:pt x="22494" y="12886"/>
                  </a:cubicBezTo>
                  <a:cubicBezTo>
                    <a:pt x="17636" y="13998"/>
                    <a:pt x="13290" y="14478"/>
                    <a:pt x="9851" y="14478"/>
                  </a:cubicBezTo>
                  <a:cubicBezTo>
                    <a:pt x="5164" y="14478"/>
                    <a:pt x="2161" y="13586"/>
                    <a:pt x="1837" y="12179"/>
                  </a:cubicBezTo>
                  <a:cubicBezTo>
                    <a:pt x="1285" y="9740"/>
                    <a:pt x="8658" y="5188"/>
                    <a:pt x="20137" y="2570"/>
                  </a:cubicBezTo>
                  <a:cubicBezTo>
                    <a:pt x="24726" y="1518"/>
                    <a:pt x="29175" y="963"/>
                    <a:pt x="32864" y="963"/>
                  </a:cubicBezTo>
                  <a:close/>
                  <a:moveTo>
                    <a:pt x="32843" y="1"/>
                  </a:moveTo>
                  <a:cubicBezTo>
                    <a:pt x="29083" y="1"/>
                    <a:pt x="24571" y="564"/>
                    <a:pt x="19925" y="1627"/>
                  </a:cubicBezTo>
                  <a:cubicBezTo>
                    <a:pt x="10024" y="3895"/>
                    <a:pt x="0" y="8431"/>
                    <a:pt x="902" y="12390"/>
                  </a:cubicBezTo>
                  <a:cubicBezTo>
                    <a:pt x="1057" y="13049"/>
                    <a:pt x="1480" y="13585"/>
                    <a:pt x="2130" y="14016"/>
                  </a:cubicBezTo>
                  <a:cubicBezTo>
                    <a:pt x="3635" y="15022"/>
                    <a:pt x="6348" y="15463"/>
                    <a:pt x="9640" y="15463"/>
                  </a:cubicBezTo>
                  <a:cubicBezTo>
                    <a:pt x="13531" y="15463"/>
                    <a:pt x="18231" y="14847"/>
                    <a:pt x="22706" y="13821"/>
                  </a:cubicBezTo>
                  <a:cubicBezTo>
                    <a:pt x="28079" y="12594"/>
                    <a:pt x="32998" y="10846"/>
                    <a:pt x="36558" y="8903"/>
                  </a:cubicBezTo>
                  <a:cubicBezTo>
                    <a:pt x="40338" y="6838"/>
                    <a:pt x="42127" y="4814"/>
                    <a:pt x="41729" y="3058"/>
                  </a:cubicBezTo>
                  <a:cubicBezTo>
                    <a:pt x="41322" y="1302"/>
                    <a:pt x="38834" y="261"/>
                    <a:pt x="34534" y="42"/>
                  </a:cubicBezTo>
                  <a:cubicBezTo>
                    <a:pt x="33990" y="14"/>
                    <a:pt x="33425" y="1"/>
                    <a:pt x="328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915900" y="4096575"/>
              <a:ext cx="781275" cy="797150"/>
            </a:xfrm>
            <a:custGeom>
              <a:avLst/>
              <a:gdLst/>
              <a:ahLst/>
              <a:cxnLst/>
              <a:rect l="l" t="t" r="r" b="b"/>
              <a:pathLst>
                <a:path w="31251" h="31886" extrusionOk="0">
                  <a:moveTo>
                    <a:pt x="3173" y="981"/>
                  </a:moveTo>
                  <a:cubicBezTo>
                    <a:pt x="4619" y="981"/>
                    <a:pt x="6945" y="1967"/>
                    <a:pt x="9748" y="3835"/>
                  </a:cubicBezTo>
                  <a:cubicBezTo>
                    <a:pt x="12634" y="5762"/>
                    <a:pt x="16024" y="8632"/>
                    <a:pt x="19487" y="12330"/>
                  </a:cubicBezTo>
                  <a:cubicBezTo>
                    <a:pt x="23194" y="16289"/>
                    <a:pt x="26243" y="20411"/>
                    <a:pt x="28064" y="23939"/>
                  </a:cubicBezTo>
                  <a:cubicBezTo>
                    <a:pt x="29746" y="27207"/>
                    <a:pt x="30202" y="29671"/>
                    <a:pt x="29275" y="30532"/>
                  </a:cubicBezTo>
                  <a:cubicBezTo>
                    <a:pt x="28998" y="30792"/>
                    <a:pt x="28587" y="30919"/>
                    <a:pt x="28063" y="30919"/>
                  </a:cubicBezTo>
                  <a:cubicBezTo>
                    <a:pt x="26833" y="30919"/>
                    <a:pt x="24980" y="30218"/>
                    <a:pt x="22779" y="28890"/>
                  </a:cubicBezTo>
                  <a:cubicBezTo>
                    <a:pt x="19373" y="26833"/>
                    <a:pt x="15463" y="23525"/>
                    <a:pt x="11764" y="19566"/>
                  </a:cubicBezTo>
                  <a:cubicBezTo>
                    <a:pt x="8057" y="15607"/>
                    <a:pt x="5008" y="11485"/>
                    <a:pt x="3187" y="7957"/>
                  </a:cubicBezTo>
                  <a:cubicBezTo>
                    <a:pt x="1505" y="4697"/>
                    <a:pt x="1049" y="2234"/>
                    <a:pt x="1976" y="1364"/>
                  </a:cubicBezTo>
                  <a:cubicBezTo>
                    <a:pt x="2250" y="1107"/>
                    <a:pt x="2655" y="981"/>
                    <a:pt x="3173" y="981"/>
                  </a:cubicBezTo>
                  <a:close/>
                  <a:moveTo>
                    <a:pt x="3221" y="0"/>
                  </a:moveTo>
                  <a:cubicBezTo>
                    <a:pt x="2449" y="0"/>
                    <a:pt x="1803" y="210"/>
                    <a:pt x="1318" y="665"/>
                  </a:cubicBezTo>
                  <a:cubicBezTo>
                    <a:pt x="1" y="1892"/>
                    <a:pt x="350" y="4567"/>
                    <a:pt x="2334" y="8396"/>
                  </a:cubicBezTo>
                  <a:cubicBezTo>
                    <a:pt x="4195" y="12005"/>
                    <a:pt x="7293" y="16200"/>
                    <a:pt x="11057" y="20224"/>
                  </a:cubicBezTo>
                  <a:cubicBezTo>
                    <a:pt x="14374" y="23760"/>
                    <a:pt x="17853" y="26801"/>
                    <a:pt x="21007" y="28906"/>
                  </a:cubicBezTo>
                  <a:cubicBezTo>
                    <a:pt x="21438" y="29191"/>
                    <a:pt x="21861" y="29459"/>
                    <a:pt x="22284" y="29711"/>
                  </a:cubicBezTo>
                  <a:cubicBezTo>
                    <a:pt x="24677" y="31156"/>
                    <a:pt x="26629" y="31886"/>
                    <a:pt x="28065" y="31886"/>
                  </a:cubicBezTo>
                  <a:cubicBezTo>
                    <a:pt x="28844" y="31886"/>
                    <a:pt x="29470" y="31671"/>
                    <a:pt x="29933" y="31240"/>
                  </a:cubicBezTo>
                  <a:cubicBezTo>
                    <a:pt x="31250" y="30004"/>
                    <a:pt x="30901" y="27329"/>
                    <a:pt x="28917" y="23500"/>
                  </a:cubicBezTo>
                  <a:cubicBezTo>
                    <a:pt x="27055" y="19899"/>
                    <a:pt x="23958" y="15696"/>
                    <a:pt x="20194" y="11680"/>
                  </a:cubicBezTo>
                  <a:cubicBezTo>
                    <a:pt x="14394" y="5479"/>
                    <a:pt x="7167" y="0"/>
                    <a:pt x="3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3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0"/>
          <p:cNvSpPr txBox="1">
            <a:spLocks noGrp="1"/>
          </p:cNvSpPr>
          <p:nvPr>
            <p:ph type="ctrTitle"/>
          </p:nvPr>
        </p:nvSpPr>
        <p:spPr>
          <a:xfrm rot="-154">
            <a:off x="1181025" y="1261012"/>
            <a:ext cx="6694500" cy="18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5200" b="1" dirty="0">
                <a:solidFill>
                  <a:srgbClr val="333333"/>
                </a:solidFill>
                <a:latin typeface="+mj-lt"/>
                <a:ea typeface="Gudea"/>
                <a:cs typeface="Gudea"/>
                <a:sym typeface="Gudea"/>
              </a:rPr>
              <a:t>Thuật toán </a:t>
            </a:r>
            <a:r>
              <a:rPr lang="vi-VN" sz="5200" b="1" dirty="0" err="1">
                <a:solidFill>
                  <a:srgbClr val="333333"/>
                </a:solidFill>
                <a:latin typeface="+mj-lt"/>
                <a:ea typeface="Gudea"/>
                <a:cs typeface="Gudea"/>
                <a:sym typeface="Gudea"/>
              </a:rPr>
              <a:t>Birch</a:t>
            </a:r>
            <a:endParaRPr sz="5200" b="1" dirty="0">
              <a:solidFill>
                <a:srgbClr val="333333"/>
              </a:solidFill>
              <a:latin typeface="+mj-lt"/>
              <a:ea typeface="Gudea"/>
              <a:cs typeface="Gudea"/>
              <a:sym typeface="Gudea"/>
            </a:endParaRPr>
          </a:p>
        </p:txBody>
      </p:sp>
      <p:sp>
        <p:nvSpPr>
          <p:cNvPr id="944" name="Google Shape;944;p40"/>
          <p:cNvSpPr txBox="1">
            <a:spLocks noGrp="1"/>
          </p:cNvSpPr>
          <p:nvPr>
            <p:ph type="subTitle" idx="1"/>
          </p:nvPr>
        </p:nvSpPr>
        <p:spPr>
          <a:xfrm>
            <a:off x="2756625" y="2695762"/>
            <a:ext cx="3543300" cy="4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 err="1"/>
              <a:t>Nhóm</a:t>
            </a:r>
            <a:r>
              <a:rPr lang="vi-VN" sz="2000" dirty="0"/>
              <a:t> 10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5"/>
          <p:cNvSpPr txBox="1">
            <a:spLocks noGrp="1"/>
          </p:cNvSpPr>
          <p:nvPr>
            <p:ph type="title"/>
          </p:nvPr>
        </p:nvSpPr>
        <p:spPr>
          <a:xfrm>
            <a:off x="1494275" y="2344125"/>
            <a:ext cx="514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dirty="0" err="1">
                <a:latin typeface="+mj-lt"/>
              </a:rPr>
              <a:t>Thực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hành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thuật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toán</a:t>
            </a:r>
            <a:endParaRPr b="0" dirty="0">
              <a:latin typeface="+mj-lt"/>
            </a:endParaRPr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2"/>
          </p:nvPr>
        </p:nvSpPr>
        <p:spPr>
          <a:xfrm>
            <a:off x="1494275" y="1144500"/>
            <a:ext cx="1413300" cy="11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03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65947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>
            <a:spLocks noGrp="1"/>
          </p:cNvSpPr>
          <p:nvPr>
            <p:ph type="title"/>
          </p:nvPr>
        </p:nvSpPr>
        <p:spPr>
          <a:xfrm>
            <a:off x="713250" y="198263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Input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Output</a:t>
            </a:r>
            <a:endParaRPr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90CF081-C852-4559-9612-7F9CC30AFB12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800536" y="798863"/>
            <a:ext cx="7203778" cy="391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AutoNum type="arabicPeriod"/>
            </a:pPr>
            <a:r>
              <a:rPr lang="vi-VN" sz="1800" b="1" dirty="0" err="1">
                <a:latin typeface="+mj-lt"/>
              </a:rPr>
              <a:t>Input</a:t>
            </a:r>
            <a:r>
              <a:rPr lang="vi-VN" sz="1800" b="1" dirty="0">
                <a:latin typeface="+mj-lt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j-lt"/>
              </a:rPr>
              <a:t>Dữ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liệu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đầu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vào</a:t>
            </a:r>
            <a:r>
              <a:rPr lang="vi-VN" sz="1800" b="1" dirty="0">
                <a:latin typeface="+mj-lt"/>
              </a:rPr>
              <a:t>: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tập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hợp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điểm</a:t>
            </a:r>
            <a:r>
              <a:rPr lang="vi-VN" sz="1800" dirty="0">
                <a:latin typeface="+mj-lt"/>
              </a:rPr>
              <a:t> X trong không gian d-</a:t>
            </a:r>
            <a:r>
              <a:rPr lang="vi-VN" sz="1800" dirty="0" err="1">
                <a:latin typeface="+mj-lt"/>
              </a:rPr>
              <a:t>chiều</a:t>
            </a:r>
            <a:r>
              <a:rPr lang="vi-VN" sz="1800" dirty="0"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vi-VN" sz="18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vi-VN" sz="18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Các</a:t>
            </a:r>
            <a:r>
              <a:rPr lang="vi-VN" sz="1800" b="1" dirty="0">
                <a:latin typeface="+mj-lt"/>
              </a:rPr>
              <a:t> tham </a:t>
            </a:r>
            <a:r>
              <a:rPr lang="vi-VN" sz="1800" b="1" dirty="0" err="1">
                <a:latin typeface="+mj-lt"/>
              </a:rPr>
              <a:t>số</a:t>
            </a:r>
            <a:r>
              <a:rPr lang="vi-VN" sz="1800" b="1" dirty="0">
                <a:latin typeface="+mj-lt"/>
              </a:rPr>
              <a:t> :</a:t>
            </a:r>
            <a:r>
              <a:rPr lang="vi-VN" sz="1800" dirty="0">
                <a:latin typeface="+mj-lt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T(ngưỡng bán kính):Xác định bán kính tối đa của một </a:t>
            </a:r>
            <a:r>
              <a:rPr lang="vi-VN" sz="1800" dirty="0" err="1">
                <a:latin typeface="+mj-lt"/>
              </a:rPr>
              <a:t>node</a:t>
            </a:r>
            <a:r>
              <a:rPr lang="vi-VN" sz="1800" dirty="0">
                <a:latin typeface="+mj-lt"/>
              </a:rPr>
              <a:t> trong CF </a:t>
            </a:r>
            <a:r>
              <a:rPr lang="vi-VN" sz="1800" dirty="0" err="1">
                <a:latin typeface="+mj-lt"/>
              </a:rPr>
              <a:t>Tree</a:t>
            </a:r>
            <a:r>
              <a:rPr lang="vi-VN" sz="1800" dirty="0">
                <a:latin typeface="+mj-lt"/>
              </a:rPr>
              <a:t>.</a:t>
            </a:r>
          </a:p>
          <a:p>
            <a:pPr marL="457200" lvl="1" indent="0" algn="l"/>
            <a:endParaRPr lang="vi-VN" sz="1800" dirty="0"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B(hệ số phân nhánh):Số lượng </a:t>
            </a:r>
            <a:r>
              <a:rPr lang="vi-VN" sz="1800" dirty="0" err="1">
                <a:latin typeface="+mj-lt"/>
              </a:rPr>
              <a:t>node</a:t>
            </a:r>
            <a:r>
              <a:rPr lang="vi-VN" sz="1800" dirty="0">
                <a:latin typeface="+mj-lt"/>
              </a:rPr>
              <a:t> con tối đa mà một </a:t>
            </a:r>
            <a:r>
              <a:rPr lang="vi-VN" sz="1800" dirty="0" err="1">
                <a:latin typeface="+mj-lt"/>
              </a:rPr>
              <a:t>node</a:t>
            </a:r>
            <a:r>
              <a:rPr lang="vi-VN" sz="1800" dirty="0">
                <a:latin typeface="+mj-lt"/>
              </a:rPr>
              <a:t> trong CF </a:t>
            </a:r>
            <a:r>
              <a:rPr lang="vi-VN" sz="1800" dirty="0" err="1">
                <a:latin typeface="+mj-lt"/>
              </a:rPr>
              <a:t>Tree</a:t>
            </a:r>
            <a:r>
              <a:rPr lang="vi-VN" sz="1800" dirty="0">
                <a:latin typeface="+mj-lt"/>
              </a:rPr>
              <a:t> có thể chứa.</a:t>
            </a:r>
          </a:p>
          <a:p>
            <a:pPr marL="457200" lvl="1" indent="0" algn="l"/>
            <a:endParaRPr lang="vi-VN" sz="1800" dirty="0"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altLang="vi-VN" sz="2000" dirty="0">
                <a:solidFill>
                  <a:schemeClr val="tx1"/>
                </a:solidFill>
                <a:latin typeface="+mj-lt"/>
              </a:rPr>
              <a:t>k: </a:t>
            </a:r>
            <a:r>
              <a:rPr lang="vi-VN" altLang="vi-VN" sz="2000" dirty="0" err="1">
                <a:solidFill>
                  <a:schemeClr val="tx1"/>
                </a:solidFill>
                <a:latin typeface="+mj-lt"/>
              </a:rPr>
              <a:t>số</a:t>
            </a:r>
            <a:r>
              <a:rPr lang="vi-VN" alt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altLang="vi-VN" sz="2000" dirty="0" err="1">
                <a:solidFill>
                  <a:schemeClr val="tx1"/>
                </a:solidFill>
                <a:latin typeface="+mj-lt"/>
              </a:rPr>
              <a:t>lượng</a:t>
            </a:r>
            <a:r>
              <a:rPr lang="vi-VN" altLang="vi-VN" sz="2000" dirty="0">
                <a:solidFill>
                  <a:schemeClr val="tx1"/>
                </a:solidFill>
                <a:latin typeface="+mj-lt"/>
              </a:rPr>
              <a:t> </a:t>
            </a:r>
            <a:r>
              <a:rPr lang="vi-VN" altLang="vi-VN" sz="2000" dirty="0" err="1">
                <a:solidFill>
                  <a:schemeClr val="tx1"/>
                </a:solidFill>
                <a:latin typeface="+mj-lt"/>
              </a:rPr>
              <a:t>cụm</a:t>
            </a:r>
            <a:r>
              <a:rPr lang="vi-VN" altLang="vi-VN" sz="2000" dirty="0">
                <a:solidFill>
                  <a:schemeClr val="tx1"/>
                </a:solidFill>
                <a:latin typeface="+mj-lt"/>
              </a:rPr>
              <a:t>.</a:t>
            </a:r>
            <a:endParaRPr kumimoji="0" lang="vi-VN" altLang="vi-V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4FE73-8D66-468F-A217-9DB4AA4A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98" y="1588528"/>
            <a:ext cx="3636548" cy="5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3547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>
            <a:spLocks noGrp="1"/>
          </p:cNvSpPr>
          <p:nvPr>
            <p:ph type="title"/>
          </p:nvPr>
        </p:nvSpPr>
        <p:spPr>
          <a:xfrm>
            <a:off x="713250" y="314213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Input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Output</a:t>
            </a:r>
            <a:endParaRPr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90CF081-C852-4559-9612-7F9CC30AFB12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840293" y="914369"/>
            <a:ext cx="7111012" cy="391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sz="1800" b="1" dirty="0">
                <a:latin typeface="+mj-lt"/>
              </a:rPr>
              <a:t>2. </a:t>
            </a:r>
            <a:r>
              <a:rPr lang="vi-VN" sz="1800" b="1" dirty="0" err="1">
                <a:latin typeface="+mj-lt"/>
              </a:rPr>
              <a:t>Output</a:t>
            </a:r>
            <a:r>
              <a:rPr lang="vi-VN" sz="1800" b="1" dirty="0">
                <a:latin typeface="+mj-lt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b="1" dirty="0">
                <a:latin typeface="+mj-lt"/>
              </a:rPr>
              <a:t>CF </a:t>
            </a:r>
            <a:r>
              <a:rPr lang="vi-VN" sz="1800" b="1" dirty="0" err="1">
                <a:latin typeface="+mj-lt"/>
              </a:rPr>
              <a:t>Tree</a:t>
            </a:r>
            <a:r>
              <a:rPr lang="vi-VN" sz="1800" b="1" dirty="0">
                <a:latin typeface="+mj-lt"/>
              </a:rPr>
              <a:t>: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cây phân </a:t>
            </a:r>
            <a:r>
              <a:rPr lang="vi-VN" sz="1800" dirty="0" err="1">
                <a:latin typeface="+mj-lt"/>
              </a:rPr>
              <a:t>cấp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chứa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tóm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tắt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đầu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vào</a:t>
            </a:r>
            <a:r>
              <a:rPr lang="vi-VN" sz="1800" dirty="0">
                <a:latin typeface="+mj-lt"/>
              </a:rPr>
              <a:t>.</a:t>
            </a:r>
          </a:p>
          <a:p>
            <a:pPr marL="114300" indent="0" algn="l"/>
            <a:endParaRPr lang="vi-VN" sz="18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j-lt"/>
              </a:rPr>
              <a:t>Các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cụm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dữ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liệu</a:t>
            </a:r>
            <a:r>
              <a:rPr lang="vi-VN" sz="1800" b="1" dirty="0">
                <a:latin typeface="+mj-lt"/>
              </a:rPr>
              <a:t>: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Tập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hợp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được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phát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hiện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bởi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thuật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toán</a:t>
            </a:r>
            <a:r>
              <a:rPr lang="vi-VN" sz="1800" dirty="0">
                <a:latin typeface="+mj-lt"/>
              </a:rPr>
              <a:t>. </a:t>
            </a:r>
          </a:p>
          <a:p>
            <a:pPr marL="114300" indent="0" algn="l"/>
            <a:endParaRPr lang="vi-VN" sz="1800" b="1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j-lt"/>
              </a:rPr>
              <a:t>Các</a:t>
            </a:r>
            <a:r>
              <a:rPr lang="vi-VN" sz="1800" b="1" dirty="0">
                <a:latin typeface="+mj-lt"/>
              </a:rPr>
              <a:t> thông tin </a:t>
            </a:r>
            <a:r>
              <a:rPr lang="vi-VN" sz="1800" b="1" dirty="0" err="1">
                <a:latin typeface="+mj-lt"/>
              </a:rPr>
              <a:t>cụm</a:t>
            </a:r>
            <a:r>
              <a:rPr lang="vi-VN" sz="1800" b="1" dirty="0">
                <a:latin typeface="+mj-lt"/>
              </a:rPr>
              <a:t>:</a:t>
            </a:r>
            <a:r>
              <a:rPr lang="vi-VN" sz="1800" dirty="0">
                <a:latin typeface="+mj-lt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Trung tâm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(</a:t>
            </a:r>
            <a:r>
              <a:rPr lang="vi-VN" sz="1800" b="1" dirty="0" err="1">
                <a:latin typeface="+mj-lt"/>
              </a:rPr>
              <a:t>Centroids</a:t>
            </a:r>
            <a:r>
              <a:rPr lang="vi-VN" sz="1800" dirty="0">
                <a:latin typeface="+mj-lt"/>
              </a:rPr>
              <a:t>): </a:t>
            </a:r>
            <a:r>
              <a:rPr lang="vi-VN" sz="1800" dirty="0" err="1">
                <a:latin typeface="+mj-lt"/>
              </a:rPr>
              <a:t>Điểm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đại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diện</a:t>
            </a:r>
            <a:r>
              <a:rPr lang="vi-VN" sz="1800" dirty="0">
                <a:latin typeface="+mj-lt"/>
              </a:rPr>
              <a:t> cho </a:t>
            </a:r>
            <a:r>
              <a:rPr lang="vi-VN" sz="1800" dirty="0" err="1">
                <a:latin typeface="+mj-lt"/>
              </a:rPr>
              <a:t>từng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.</a:t>
            </a:r>
          </a:p>
          <a:p>
            <a:pPr marL="457200" lvl="1" indent="0" algn="l"/>
            <a:endParaRPr lang="vi-VN" sz="1800" dirty="0"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 err="1">
                <a:latin typeface="+mj-lt"/>
              </a:rPr>
              <a:t>Kích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thước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(</a:t>
            </a:r>
            <a:r>
              <a:rPr lang="vi-VN" sz="1800" b="1" dirty="0" err="1">
                <a:latin typeface="+mj-lt"/>
              </a:rPr>
              <a:t>Cluster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Size</a:t>
            </a:r>
            <a:r>
              <a:rPr lang="vi-VN" sz="1800" dirty="0">
                <a:latin typeface="+mj-lt"/>
              </a:rPr>
              <a:t>): </a:t>
            </a:r>
            <a:r>
              <a:rPr lang="vi-VN" sz="1800" dirty="0" err="1">
                <a:latin typeface="+mj-lt"/>
              </a:rPr>
              <a:t>Số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lượng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điểm</a:t>
            </a:r>
            <a:r>
              <a:rPr lang="vi-VN" sz="1800" dirty="0">
                <a:latin typeface="+mj-lt"/>
              </a:rPr>
              <a:t> trong </a:t>
            </a:r>
            <a:r>
              <a:rPr lang="vi-VN" sz="1800" dirty="0" err="1">
                <a:latin typeface="+mj-lt"/>
              </a:rPr>
              <a:t>mỗi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.</a:t>
            </a:r>
          </a:p>
          <a:p>
            <a:pPr marL="457200" lvl="1" indent="0" algn="l"/>
            <a:endParaRPr lang="vi-VN" sz="1800" dirty="0"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vi-VN" sz="1800" dirty="0" err="1">
                <a:latin typeface="+mj-lt"/>
              </a:rPr>
              <a:t>Bán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kính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(</a:t>
            </a:r>
            <a:r>
              <a:rPr lang="vi-VN" sz="1800" b="1" dirty="0" err="1">
                <a:latin typeface="+mj-lt"/>
              </a:rPr>
              <a:t>Cluster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Radius</a:t>
            </a:r>
            <a:r>
              <a:rPr lang="vi-VN" sz="1800" dirty="0">
                <a:latin typeface="+mj-lt"/>
              </a:rPr>
              <a:t>): </a:t>
            </a:r>
            <a:r>
              <a:rPr lang="vi-VN" sz="1800" dirty="0" err="1">
                <a:latin typeface="+mj-lt"/>
              </a:rPr>
              <a:t>Độ</a:t>
            </a:r>
            <a:r>
              <a:rPr lang="vi-VN" sz="1800" dirty="0">
                <a:latin typeface="+mj-lt"/>
              </a:rPr>
              <a:t> phân </a:t>
            </a:r>
            <a:r>
              <a:rPr lang="vi-VN" sz="1800" dirty="0" err="1">
                <a:latin typeface="+mj-lt"/>
              </a:rPr>
              <a:t>tán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của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điểm</a:t>
            </a:r>
            <a:r>
              <a:rPr lang="vi-VN" sz="1800" dirty="0">
                <a:latin typeface="+mj-lt"/>
              </a:rPr>
              <a:t> trong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2970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D3A685-E610-4A46-8D91-B24AB361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917402" y="1636118"/>
            <a:ext cx="830400" cy="739200"/>
          </a:xfrm>
        </p:spPr>
        <p:txBody>
          <a:bodyPr/>
          <a:lstStyle/>
          <a:p>
            <a:r>
              <a:rPr lang="vi-VN" dirty="0">
                <a:latin typeface="+mj-lt"/>
              </a:rPr>
              <a:t>01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9D213F6-220E-4D3D-9C2F-F3B8B7E90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148632" y="2543436"/>
            <a:ext cx="2783400" cy="371400"/>
          </a:xfrm>
        </p:spPr>
        <p:txBody>
          <a:bodyPr/>
          <a:lstStyle/>
          <a:p>
            <a:r>
              <a:rPr lang="vi-VN" dirty="0">
                <a:latin typeface="+mj-lt"/>
              </a:rPr>
              <a:t>Xây </a:t>
            </a:r>
            <a:r>
              <a:rPr lang="vi-VN" dirty="0" err="1">
                <a:latin typeface="+mj-lt"/>
              </a:rPr>
              <a:t>dựng</a:t>
            </a:r>
            <a:r>
              <a:rPr lang="vi-VN" dirty="0">
                <a:latin typeface="+mj-lt"/>
              </a:rPr>
              <a:t> CF </a:t>
            </a:r>
            <a:r>
              <a:rPr lang="vi-VN" dirty="0" err="1">
                <a:latin typeface="+mj-lt"/>
              </a:rPr>
              <a:t>tree</a:t>
            </a:r>
            <a:endParaRPr lang="vi-VN" dirty="0">
              <a:latin typeface="+mj-lt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F1C0950-175E-4041-B27A-6B8ABBB679E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132338" y="1636118"/>
            <a:ext cx="830400" cy="739200"/>
          </a:xfrm>
        </p:spPr>
        <p:txBody>
          <a:bodyPr/>
          <a:lstStyle/>
          <a:p>
            <a:r>
              <a:rPr lang="vi-VN" dirty="0">
                <a:latin typeface="+mj-lt"/>
              </a:rPr>
              <a:t>02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BFA43F-08AA-4AA3-A876-758E4BAA8CE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5386589" y="2345366"/>
            <a:ext cx="2608779" cy="847836"/>
          </a:xfrm>
        </p:spPr>
        <p:txBody>
          <a:bodyPr/>
          <a:lstStyle/>
          <a:p>
            <a:r>
              <a:rPr lang="vi-VN" dirty="0">
                <a:latin typeface="+mj-lt"/>
              </a:rPr>
              <a:t>Phân </a:t>
            </a:r>
            <a:r>
              <a:rPr lang="vi-VN" dirty="0" err="1">
                <a:latin typeface="+mj-lt"/>
              </a:rPr>
              <a:t>cụm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các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nút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lá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của</a:t>
            </a:r>
            <a:r>
              <a:rPr lang="vi-VN" dirty="0">
                <a:latin typeface="+mj-lt"/>
              </a:rPr>
              <a:t> CF </a:t>
            </a:r>
            <a:r>
              <a:rPr lang="vi-VN" dirty="0" err="1">
                <a:latin typeface="+mj-lt"/>
              </a:rPr>
              <a:t>tree</a:t>
            </a:r>
            <a:endParaRPr lang="vi-VN" dirty="0">
              <a:latin typeface="+mj-lt"/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A7E2170-9194-4B22-8F25-145ED6AAA91F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891980" y="3100535"/>
            <a:ext cx="3311115" cy="12064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Sử dụng các thuật toán phân cụm khác như </a:t>
            </a:r>
            <a:r>
              <a:rPr lang="vi-VN" sz="1600" b="1" dirty="0">
                <a:latin typeface="+mj-lt"/>
              </a:rPr>
              <a:t>K-</a:t>
            </a:r>
            <a:r>
              <a:rPr lang="vi-VN" sz="1600" b="1" dirty="0" err="1">
                <a:latin typeface="+mj-lt"/>
              </a:rPr>
              <a:t>means</a:t>
            </a:r>
            <a:r>
              <a:rPr lang="vi-VN" sz="1600" b="1" dirty="0">
                <a:latin typeface="+mj-lt"/>
              </a:rPr>
              <a:t>,...</a:t>
            </a:r>
            <a:r>
              <a:rPr lang="vi-VN" sz="1600" dirty="0">
                <a:latin typeface="+mj-lt"/>
              </a:rPr>
              <a:t> trên </a:t>
            </a:r>
            <a:r>
              <a:rPr lang="vi-VN" sz="1600" dirty="0" err="1">
                <a:latin typeface="+mj-lt"/>
              </a:rPr>
              <a:t>các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cụm</a:t>
            </a:r>
            <a:r>
              <a:rPr lang="vi-VN" sz="1600" dirty="0">
                <a:latin typeface="+mj-lt"/>
              </a:rPr>
              <a:t> trong CF </a:t>
            </a:r>
            <a:r>
              <a:rPr lang="vi-VN" sz="1600" dirty="0" err="1">
                <a:latin typeface="+mj-lt"/>
              </a:rPr>
              <a:t>Tree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để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xác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định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cụm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cuối</a:t>
            </a:r>
            <a:r>
              <a:rPr lang="vi-VN" sz="1600" dirty="0">
                <a:latin typeface="+mj-lt"/>
              </a:rPr>
              <a:t> </a:t>
            </a:r>
            <a:r>
              <a:rPr lang="vi-VN" sz="1600" dirty="0" err="1">
                <a:latin typeface="+mj-lt"/>
              </a:rPr>
              <a:t>cùng</a:t>
            </a:r>
            <a:endParaRPr lang="vi-VN" sz="1600" dirty="0">
              <a:latin typeface="+mj-lt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C369BBD-67EA-435F-AC66-1BD5213D9B9F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ctr"/>
            <a:r>
              <a:rPr lang="vi-VN" dirty="0">
                <a:latin typeface="+mj-lt"/>
              </a:rPr>
              <a:t>Các bước thực hiện thuật toán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8DE4709B-98AF-4E94-AD16-0F3090A47193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 flipH="1">
            <a:off x="1073403" y="2699394"/>
            <a:ext cx="278339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Tạo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cây CF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Tree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từ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dữ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liệu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đầu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vào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Cấu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trúc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cây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giúp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tóm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tắt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dữ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liệu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và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giảm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kích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thước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tập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dữ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liệu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486681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E8B91A-19F2-4115-AD7A-6F64071A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8FFC3-7913-BD12-A17D-4C7B90C84096}"/>
              </a:ext>
            </a:extLst>
          </p:cNvPr>
          <p:cNvSpPr txBox="1"/>
          <p:nvPr/>
        </p:nvSpPr>
        <p:spPr>
          <a:xfrm>
            <a:off x="1197155" y="1842051"/>
            <a:ext cx="6749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vi-VN" sz="2000" dirty="0">
                <a:latin typeface="+mj-lt"/>
              </a:rPr>
              <a:t>Giả sử ta có tập dữ liệu 10 điểm trong không gian 2D:</a:t>
            </a:r>
          </a:p>
          <a:p>
            <a:pPr>
              <a:buNone/>
            </a:pPr>
            <a:r>
              <a:rPr lang="vi-VN" sz="2000" b="1" dirty="0">
                <a:latin typeface="+mj-lt"/>
              </a:rPr>
              <a:t>X={A(2,3), B(3,4), C(5,6), D(8,8), E(9,10), F(10,12), G(15,18), H(16,20), I(17,22), J(18,24)}</a:t>
            </a:r>
            <a:r>
              <a:rPr lang="vi-VN" sz="2000" dirty="0">
                <a:latin typeface="+mj-lt"/>
              </a:rPr>
              <a:t>,</a:t>
            </a:r>
            <a:r>
              <a:rPr lang="vi-VN" sz="2000" b="1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với T = 5, B = 3 và k = 2.</a:t>
            </a:r>
          </a:p>
        </p:txBody>
      </p:sp>
    </p:spTree>
    <p:extLst>
      <p:ext uri="{BB962C8B-B14F-4D97-AF65-F5344CB8AC3E}">
        <p14:creationId xmlns:p14="http://schemas.microsoft.com/office/powerpoint/2010/main" val="297320965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CBCC-D8A5-54F6-7728-B41EC998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EB1DA4-5DD5-5D93-ED9D-092157A4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3" y="44227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7AF33-F50C-21EB-68F9-EE93907F4D81}"/>
              </a:ext>
            </a:extLst>
          </p:cNvPr>
          <p:cNvSpPr txBox="1"/>
          <p:nvPr/>
        </p:nvSpPr>
        <p:spPr>
          <a:xfrm>
            <a:off x="798416" y="540424"/>
            <a:ext cx="75471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dirty="0">
                <a:latin typeface="+mj-lt"/>
              </a:rPr>
              <a:t>Bước 1: Xây dựng cây CF</a:t>
            </a:r>
          </a:p>
          <a:p>
            <a:r>
              <a:rPr lang="vi-VN" sz="1800" dirty="0">
                <a:latin typeface="+mj-lt"/>
              </a:rPr>
              <a:t>Lần lượt thêm các điểm trong tập dữ liệu vào cây CF, kiểm tra khoảng cách và cập nhật CF của các </a:t>
            </a:r>
            <a:r>
              <a:rPr lang="vi-VN" sz="1800" dirty="0" err="1">
                <a:latin typeface="+mj-lt"/>
              </a:rPr>
              <a:t>node</a:t>
            </a:r>
            <a:endParaRPr lang="vi-VN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Tạo cây rỗng</a:t>
            </a:r>
          </a:p>
          <a:p>
            <a:endParaRPr lang="vi-VN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A(2,3)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Ban đầu cây CF chưa có </a:t>
            </a:r>
            <a:r>
              <a:rPr lang="vi-VN" sz="1800" dirty="0" err="1">
                <a:latin typeface="+mj-lt"/>
              </a:rPr>
              <a:t>node</a:t>
            </a:r>
            <a:r>
              <a:rPr lang="vi-VN" sz="1800" dirty="0">
                <a:latin typeface="+mj-lt"/>
              </a:rPr>
              <a:t> nào 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nên ta tạo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CF1: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1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(2,3)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(4,9)</a:t>
            </a:r>
          </a:p>
          <a:p>
            <a:endParaRPr lang="vi-VN" sz="1800" dirty="0">
              <a:latin typeface="+mj-lt"/>
              <a:sym typeface="Wingdings" panose="05000000000000000000" pitchFamily="2" charset="2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 CF1 = (1,(2,3),(4,9)), tâm (2,3)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24415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41687-2CD0-7F44-11E0-F1B3EE61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8EAC98-1253-19D5-F175-D2D66FAF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C3F9AE-FBA0-E1C9-22D5-8607EB0FAE05}"/>
              </a:ext>
            </a:extLst>
          </p:cNvPr>
          <p:cNvSpPr txBox="1"/>
          <p:nvPr/>
        </p:nvSpPr>
        <p:spPr>
          <a:xfrm>
            <a:off x="664451" y="1140100"/>
            <a:ext cx="69489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B(3,4)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B đến tâm của CF1: d = 1.4142 &lt; T, 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nên ta thêm B vào CF1: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2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(5,7)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(25,49)</a:t>
            </a:r>
          </a:p>
          <a:p>
            <a:endParaRPr lang="vi-VN" sz="1800" dirty="0">
              <a:latin typeface="+mj-lt"/>
              <a:sym typeface="Wingdings" panose="05000000000000000000" pitchFamily="2" charset="2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 CF1 = (2,(5,7),(25,49)), tâm (2.5,3.5)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6868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6EFD4-FCF3-1273-CFF0-6526A0FA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937D35-4F6E-F423-1AC5-9830781C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9DE7E-988F-E127-16A8-C99CED24BC0A}"/>
              </a:ext>
            </a:extLst>
          </p:cNvPr>
          <p:cNvSpPr txBox="1"/>
          <p:nvPr/>
        </p:nvSpPr>
        <p:spPr>
          <a:xfrm>
            <a:off x="664451" y="1140100"/>
            <a:ext cx="71477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C(5,6)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C đến tâm của CF1: d = 3.536 &lt; T, 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nên ta thêm C vào CF1: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3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(10,13)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(100,169)</a:t>
            </a:r>
          </a:p>
          <a:p>
            <a:endParaRPr lang="vi-VN" sz="1800" dirty="0">
              <a:latin typeface="+mj-lt"/>
              <a:sym typeface="Wingdings" panose="05000000000000000000" pitchFamily="2" charset="2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 CF1 = (3,(10,13),(100,169)), tâm (3.33, 4.33)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41523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A7AB-86E9-6B05-D83A-589F5CD07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2CBA6A-E096-6BD5-465F-E4BA12CA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36FC4-C5D3-4F79-36C2-6949E951B007}"/>
              </a:ext>
            </a:extLst>
          </p:cNvPr>
          <p:cNvSpPr txBox="1"/>
          <p:nvPr/>
        </p:nvSpPr>
        <p:spPr>
          <a:xfrm>
            <a:off x="664451" y="1140100"/>
            <a:ext cx="71477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D(8,8)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D đến tâm của CF1: d = 5.94 &gt; T, 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nên ta tạo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mới CF2 và thêm điểm D vào CF2: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1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(8,8)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(64,64)</a:t>
            </a:r>
          </a:p>
          <a:p>
            <a:endParaRPr lang="vi-VN" sz="1800" dirty="0">
              <a:latin typeface="+mj-lt"/>
              <a:sym typeface="Wingdings" panose="05000000000000000000" pitchFamily="2" charset="2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8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     CF2 = (1,(8,8),(64,64)), tâm (8,8)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576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D974F-D2AF-FE8B-25E3-E6F3B4B8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BB8B00-3DB2-1BC1-DD67-DABE4055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43211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CB8E4-7163-ADDB-432C-1A01FB2B5262}"/>
              </a:ext>
            </a:extLst>
          </p:cNvPr>
          <p:cNvSpPr txBox="1"/>
          <p:nvPr/>
        </p:nvSpPr>
        <p:spPr>
          <a:xfrm>
            <a:off x="713225" y="943811"/>
            <a:ext cx="7147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E(9,10)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E đến tâm của CF1: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= 8.02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E đến tâm của CF2: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= 2.236</a:t>
            </a:r>
          </a:p>
          <a:p>
            <a:pPr algn="ctr"/>
            <a:r>
              <a:rPr lang="vi-VN" sz="1800" dirty="0">
                <a:latin typeface="+mj-lt"/>
                <a:sym typeface="Wingdings" panose="05000000000000000000" pitchFamily="2" charset="2"/>
              </a:rPr>
              <a:t>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&lt;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1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E gần CF2 hơn và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&lt; T nên ta thêm điểm E vào CF2: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2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(17,18)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(289,324)</a:t>
            </a:r>
          </a:p>
          <a:p>
            <a:endParaRPr lang="vi-VN" sz="1800" dirty="0">
              <a:latin typeface="+mj-lt"/>
              <a:sym typeface="Wingdings" panose="05000000000000000000" pitchFamily="2" charset="2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8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     CF2 = (2,(17,18),(289,324)), tâm (8.5,9)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868800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Nội</a:t>
            </a:r>
            <a:r>
              <a:rPr lang="vi-VN" dirty="0">
                <a:latin typeface="+mj-lt"/>
              </a:rPr>
              <a:t> dung </a:t>
            </a:r>
            <a:r>
              <a:rPr lang="vi-VN" dirty="0" err="1">
                <a:latin typeface="+mj-lt"/>
              </a:rPr>
              <a:t>thuyết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trình</a:t>
            </a:r>
            <a:endParaRPr dirty="0">
              <a:latin typeface="+mj-lt"/>
            </a:endParaRPr>
          </a:p>
        </p:txBody>
      </p:sp>
      <p:sp>
        <p:nvSpPr>
          <p:cNvPr id="959" name="Google Shape;959;p42"/>
          <p:cNvSpPr txBox="1">
            <a:spLocks noGrp="1"/>
          </p:cNvSpPr>
          <p:nvPr>
            <p:ph type="subTitle" idx="1"/>
          </p:nvPr>
        </p:nvSpPr>
        <p:spPr>
          <a:xfrm flipH="1">
            <a:off x="1636624" y="1769100"/>
            <a:ext cx="2783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Tổng</a:t>
            </a:r>
            <a:r>
              <a:rPr lang="vi-VN" dirty="0">
                <a:latin typeface="+mj-lt"/>
              </a:rPr>
              <a:t> quan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endParaRPr dirty="0">
              <a:latin typeface="+mj-lt"/>
            </a:endParaRPr>
          </a:p>
        </p:txBody>
      </p:sp>
      <p:sp>
        <p:nvSpPr>
          <p:cNvPr id="961" name="Google Shape;961;p42"/>
          <p:cNvSpPr txBox="1">
            <a:spLocks noGrp="1"/>
          </p:cNvSpPr>
          <p:nvPr>
            <p:ph type="subTitle" idx="4"/>
          </p:nvPr>
        </p:nvSpPr>
        <p:spPr>
          <a:xfrm flipH="1">
            <a:off x="1636624" y="3251726"/>
            <a:ext cx="2783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Lý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thuyết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endParaRPr dirty="0">
              <a:latin typeface="+mj-lt"/>
            </a:endParaRPr>
          </a:p>
        </p:txBody>
      </p:sp>
      <p:sp>
        <p:nvSpPr>
          <p:cNvPr id="963" name="Google Shape;963;p42"/>
          <p:cNvSpPr txBox="1">
            <a:spLocks noGrp="1"/>
          </p:cNvSpPr>
          <p:nvPr>
            <p:ph type="subTitle" idx="7"/>
          </p:nvPr>
        </p:nvSpPr>
        <p:spPr>
          <a:xfrm>
            <a:off x="5647350" y="1767298"/>
            <a:ext cx="2783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Thực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hành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endParaRPr dirty="0">
              <a:latin typeface="+mj-lt"/>
            </a:endParaRPr>
          </a:p>
        </p:txBody>
      </p:sp>
      <p:sp>
        <p:nvSpPr>
          <p:cNvPr id="965" name="Google Shape;965;p42"/>
          <p:cNvSpPr txBox="1">
            <a:spLocks noGrp="1"/>
          </p:cNvSpPr>
          <p:nvPr>
            <p:ph type="subTitle" idx="13"/>
          </p:nvPr>
        </p:nvSpPr>
        <p:spPr>
          <a:xfrm>
            <a:off x="5647350" y="3251726"/>
            <a:ext cx="27834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Nhận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xét</a:t>
            </a:r>
            <a:endParaRPr dirty="0">
              <a:latin typeface="+mj-lt"/>
            </a:endParaRPr>
          </a:p>
        </p:txBody>
      </p:sp>
      <p:sp>
        <p:nvSpPr>
          <p:cNvPr id="967" name="Google Shape;967;p42"/>
          <p:cNvSpPr txBox="1">
            <a:spLocks noGrp="1"/>
          </p:cNvSpPr>
          <p:nvPr>
            <p:ph type="title"/>
          </p:nvPr>
        </p:nvSpPr>
        <p:spPr>
          <a:xfrm flipH="1">
            <a:off x="713250" y="1583398"/>
            <a:ext cx="830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01</a:t>
            </a:r>
            <a:endParaRPr>
              <a:latin typeface="+mj-lt"/>
            </a:endParaRPr>
          </a:p>
        </p:txBody>
      </p:sp>
      <p:sp>
        <p:nvSpPr>
          <p:cNvPr id="968" name="Google Shape;968;p42"/>
          <p:cNvSpPr txBox="1">
            <a:spLocks noGrp="1"/>
          </p:cNvSpPr>
          <p:nvPr>
            <p:ph type="title" idx="3"/>
          </p:nvPr>
        </p:nvSpPr>
        <p:spPr>
          <a:xfrm flipH="1">
            <a:off x="713250" y="3068523"/>
            <a:ext cx="830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02</a:t>
            </a:r>
            <a:endParaRPr>
              <a:latin typeface="+mj-lt"/>
            </a:endParaRPr>
          </a:p>
        </p:txBody>
      </p:sp>
      <p:sp>
        <p:nvSpPr>
          <p:cNvPr id="969" name="Google Shape;969;p42"/>
          <p:cNvSpPr txBox="1">
            <a:spLocks noGrp="1"/>
          </p:cNvSpPr>
          <p:nvPr>
            <p:ph type="title" idx="6"/>
          </p:nvPr>
        </p:nvSpPr>
        <p:spPr>
          <a:xfrm>
            <a:off x="4714475" y="1583398"/>
            <a:ext cx="830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03</a:t>
            </a:r>
            <a:endParaRPr>
              <a:latin typeface="+mj-lt"/>
            </a:endParaRPr>
          </a:p>
        </p:txBody>
      </p:sp>
      <p:sp>
        <p:nvSpPr>
          <p:cNvPr id="970" name="Google Shape;970;p42"/>
          <p:cNvSpPr txBox="1">
            <a:spLocks noGrp="1"/>
          </p:cNvSpPr>
          <p:nvPr>
            <p:ph type="title" idx="9"/>
          </p:nvPr>
        </p:nvSpPr>
        <p:spPr>
          <a:xfrm>
            <a:off x="4714475" y="3068523"/>
            <a:ext cx="8304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04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5355-DA3A-5FEB-8A08-E6002A50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AB1B6F-1859-6A1F-B634-C5A67376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67831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06B8C-0414-D153-592E-A737BA755FD1}"/>
              </a:ext>
            </a:extLst>
          </p:cNvPr>
          <p:cNvSpPr txBox="1"/>
          <p:nvPr/>
        </p:nvSpPr>
        <p:spPr>
          <a:xfrm>
            <a:off x="713225" y="943811"/>
            <a:ext cx="71477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F(10,12)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F đến tâm của CF1: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= 10.164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F đến tâm của CF2: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= 3.354</a:t>
            </a:r>
          </a:p>
          <a:p>
            <a:pPr algn="ctr"/>
            <a:r>
              <a:rPr lang="vi-VN" sz="1800" dirty="0">
                <a:latin typeface="+mj-lt"/>
                <a:sym typeface="Wingdings" panose="05000000000000000000" pitchFamily="2" charset="2"/>
              </a:rPr>
              <a:t>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&lt;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1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F gần CF2 hơn và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&lt; T nên ta thêm điểm F vào CF2: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3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(27,30)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(729,900)</a:t>
            </a:r>
          </a:p>
          <a:p>
            <a:endParaRPr lang="vi-VN" sz="1800" dirty="0">
              <a:latin typeface="+mj-lt"/>
              <a:sym typeface="Wingdings" panose="05000000000000000000" pitchFamily="2" charset="2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8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     CF2 = (3,(27,30),(729,900)), tâm (9,10)</a:t>
            </a:r>
            <a:endParaRPr lang="vi-V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647478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094B9-2AC0-C5EA-0E3C-D4F304EB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0A46EA-D6B8-7AD2-252E-553D274E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00" y="265043"/>
            <a:ext cx="4017000" cy="749400"/>
          </a:xfrm>
        </p:spPr>
        <p:txBody>
          <a:bodyPr/>
          <a:lstStyle/>
          <a:p>
            <a:r>
              <a:rPr lang="vi-VN" sz="2800" dirty="0" err="1">
                <a:latin typeface="+mj-lt"/>
              </a:rPr>
              <a:t>Ví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dụ</a:t>
            </a:r>
            <a:r>
              <a:rPr lang="vi-VN" sz="2800" dirty="0">
                <a:latin typeface="+mj-lt"/>
              </a:rPr>
              <a:t> minh </a:t>
            </a:r>
            <a:r>
              <a:rPr lang="vi-VN" sz="2800" dirty="0" err="1">
                <a:latin typeface="+mj-lt"/>
              </a:rPr>
              <a:t>họa</a:t>
            </a:r>
            <a:endParaRPr lang="vi-VN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AF7EB-0203-558F-B708-E93CD05C7B7A}"/>
              </a:ext>
            </a:extLst>
          </p:cNvPr>
          <p:cNvSpPr txBox="1"/>
          <p:nvPr/>
        </p:nvSpPr>
        <p:spPr>
          <a:xfrm>
            <a:off x="922565" y="861464"/>
            <a:ext cx="7147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Thêm điểm G(15,18) vào cây CF:</a:t>
            </a:r>
          </a:p>
          <a:p>
            <a:pPr lvl="2"/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G đến tâm của CF1: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= 17.98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Tính khoảng cách từ điểm G đến tâm của CF2: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= 10</a:t>
            </a:r>
          </a:p>
          <a:p>
            <a:pPr algn="ctr"/>
            <a:r>
              <a:rPr lang="vi-VN" sz="1800" dirty="0">
                <a:latin typeface="+mj-lt"/>
                <a:sym typeface="Wingdings" panose="05000000000000000000" pitchFamily="2" charset="2"/>
              </a:rPr>
              <a:t>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&lt;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1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G gần CF2 hơn tuy nhiên d</a:t>
            </a:r>
            <a:r>
              <a:rPr lang="vi-VN" sz="18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&gt; T nên ta tạo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mới CF3 và thêm điểm G vào CF3: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N = 1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LS = (15,18)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	SS = (225,324)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8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8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8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800" dirty="0">
                <a:latin typeface="+mj-lt"/>
                <a:sym typeface="Wingdings" panose="05000000000000000000" pitchFamily="2" charset="2"/>
              </a:rPr>
              <a:t>     CF2 = (3,(27,30),(729,900)), tâm (9,10)</a:t>
            </a:r>
          </a:p>
          <a:p>
            <a:r>
              <a:rPr lang="vi-VN" sz="1800" dirty="0">
                <a:latin typeface="+mj-lt"/>
              </a:rPr>
              <a:t>     CF3 = (1,(15,18),(225,324)), tâm (15,18)</a:t>
            </a:r>
          </a:p>
        </p:txBody>
      </p:sp>
    </p:spTree>
    <p:extLst>
      <p:ext uri="{BB962C8B-B14F-4D97-AF65-F5344CB8AC3E}">
        <p14:creationId xmlns:p14="http://schemas.microsoft.com/office/powerpoint/2010/main" val="141601504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47BF5-3C3A-4E35-98CD-7E7A2D90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234975-A22D-FFBA-01B5-6A1AC57C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00" y="265043"/>
            <a:ext cx="4017000" cy="749400"/>
          </a:xfrm>
        </p:spPr>
        <p:txBody>
          <a:bodyPr/>
          <a:lstStyle/>
          <a:p>
            <a:r>
              <a:rPr lang="vi-VN" sz="2800" dirty="0" err="1">
                <a:latin typeface="+mj-lt"/>
              </a:rPr>
              <a:t>Ví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dụ</a:t>
            </a:r>
            <a:r>
              <a:rPr lang="vi-VN" sz="2800" dirty="0">
                <a:latin typeface="+mj-lt"/>
              </a:rPr>
              <a:t> minh </a:t>
            </a:r>
            <a:r>
              <a:rPr lang="vi-VN" sz="2800" dirty="0" err="1">
                <a:latin typeface="+mj-lt"/>
              </a:rPr>
              <a:t>họa</a:t>
            </a:r>
            <a:endParaRPr lang="vi-VN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3F75E-0BE6-B3F2-57EB-C2A35C940967}"/>
              </a:ext>
            </a:extLst>
          </p:cNvPr>
          <p:cNvSpPr txBox="1"/>
          <p:nvPr/>
        </p:nvSpPr>
        <p:spPr>
          <a:xfrm>
            <a:off x="841513" y="834959"/>
            <a:ext cx="6639340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Thêm điểm H(16,20) vào cây CF:</a:t>
            </a:r>
          </a:p>
          <a:p>
            <a:pPr lvl="2"/>
            <a:endParaRPr lang="vi-VN" sz="1600" dirty="0">
              <a:latin typeface="+mj-lt"/>
            </a:endParaRP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H đến tâm của CF1: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20.15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H đến tâm của CF2: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10.63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H đến tâm của CF3: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2.24</a:t>
            </a:r>
          </a:p>
          <a:p>
            <a:pPr algn="ctr"/>
            <a:endParaRPr lang="vi-VN" sz="1600" dirty="0">
              <a:latin typeface="+mj-lt"/>
              <a:sym typeface="Wingdings" panose="05000000000000000000" pitchFamily="2" charset="2"/>
            </a:endParaRPr>
          </a:p>
          <a:p>
            <a:pPr algn="ctr"/>
            <a:r>
              <a:rPr lang="vi-VN" sz="1600" dirty="0">
                <a:latin typeface="+mj-lt"/>
                <a:sym typeface="Wingdings" panose="05000000000000000000" pitchFamily="2" charset="2"/>
              </a:rPr>
              <a:t>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nhỏ nhất</a:t>
            </a:r>
          </a:p>
          <a:p>
            <a:pPr algn="ctr"/>
            <a:endParaRPr lang="vi-VN" sz="1600" baseline="-25000" dirty="0">
              <a:latin typeface="+mj-lt"/>
              <a:sym typeface="Wingdings" panose="05000000000000000000" pitchFamily="2" charset="2"/>
            </a:endParaRP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H gần CF3 và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&lt; T, nên ta thêm điểm H vào CF3: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N = 2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LS = (31,38)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SS = (961,1444)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6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6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     CF2 = (3,(27,30),(729,900)), tâm (9, 10)</a:t>
            </a:r>
          </a:p>
          <a:p>
            <a:r>
              <a:rPr lang="vi-VN" sz="1600" dirty="0">
                <a:latin typeface="+mj-lt"/>
              </a:rPr>
              <a:t>     CF3 = (2,(31,38),(961,1444)), tâm (15.5, 19)</a:t>
            </a:r>
          </a:p>
        </p:txBody>
      </p:sp>
    </p:spTree>
    <p:extLst>
      <p:ext uri="{BB962C8B-B14F-4D97-AF65-F5344CB8AC3E}">
        <p14:creationId xmlns:p14="http://schemas.microsoft.com/office/powerpoint/2010/main" val="324376716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5A46E-7724-C4C9-BB94-73DCF2E9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3DFBE-B340-9F22-3FF2-06DA801B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00" y="12074"/>
            <a:ext cx="4017000" cy="749400"/>
          </a:xfrm>
        </p:spPr>
        <p:txBody>
          <a:bodyPr/>
          <a:lstStyle/>
          <a:p>
            <a:r>
              <a:rPr lang="vi-VN" sz="2800" dirty="0" err="1">
                <a:latin typeface="+mj-lt"/>
              </a:rPr>
              <a:t>Ví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dụ</a:t>
            </a:r>
            <a:r>
              <a:rPr lang="vi-VN" sz="2800" dirty="0">
                <a:latin typeface="+mj-lt"/>
              </a:rPr>
              <a:t> minh </a:t>
            </a:r>
            <a:r>
              <a:rPr lang="vi-VN" sz="2800" dirty="0" err="1">
                <a:latin typeface="+mj-lt"/>
              </a:rPr>
              <a:t>họa</a:t>
            </a:r>
            <a:endParaRPr lang="vi-VN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48370-A0DA-4332-6F69-002DFADB2057}"/>
              </a:ext>
            </a:extLst>
          </p:cNvPr>
          <p:cNvSpPr txBox="1"/>
          <p:nvPr/>
        </p:nvSpPr>
        <p:spPr>
          <a:xfrm>
            <a:off x="742121" y="497028"/>
            <a:ext cx="7593495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Thêm điểm I(17,22) vào cây CF:</a:t>
            </a:r>
          </a:p>
          <a:p>
            <a:pPr lvl="2"/>
            <a:endParaRPr lang="vi-VN" sz="1600" dirty="0">
              <a:latin typeface="+mj-lt"/>
            </a:endParaRP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I đến tâm của CF1: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22.34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I đến tâm của CF2: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14.422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I đến tâm của CF3: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3.354</a:t>
            </a:r>
          </a:p>
          <a:p>
            <a:pPr algn="ctr"/>
            <a:endParaRPr lang="vi-VN" sz="1600" dirty="0">
              <a:latin typeface="+mj-lt"/>
              <a:sym typeface="Wingdings" panose="05000000000000000000" pitchFamily="2" charset="2"/>
            </a:endParaRPr>
          </a:p>
          <a:p>
            <a:pPr algn="ctr"/>
            <a:r>
              <a:rPr lang="vi-VN" sz="1600" dirty="0">
                <a:latin typeface="+mj-lt"/>
                <a:sym typeface="Wingdings" panose="05000000000000000000" pitchFamily="2" charset="2"/>
              </a:rPr>
              <a:t>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nhỏ nhất</a:t>
            </a:r>
          </a:p>
          <a:p>
            <a:pPr algn="ctr"/>
            <a:endParaRPr lang="vi-VN" sz="1600" baseline="-25000" dirty="0">
              <a:latin typeface="+mj-lt"/>
              <a:sym typeface="Wingdings" panose="05000000000000000000" pitchFamily="2" charset="2"/>
            </a:endParaRP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I gần CF3 và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&lt; T, nên ta thêm điểm I vào CF3 :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N = 3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LS = (48,60)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SS = (2304,3600)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6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6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     CF2 = (3,(27,30),(729,900)), tâm (9, 10)</a:t>
            </a:r>
          </a:p>
          <a:p>
            <a:r>
              <a:rPr lang="vi-VN" sz="1600" dirty="0">
                <a:latin typeface="+mj-lt"/>
              </a:rPr>
              <a:t>     CF3 = (3,(48,60),(2304,3600)), tâm (16,20)</a:t>
            </a:r>
          </a:p>
        </p:txBody>
      </p:sp>
    </p:spTree>
    <p:extLst>
      <p:ext uri="{BB962C8B-B14F-4D97-AF65-F5344CB8AC3E}">
        <p14:creationId xmlns:p14="http://schemas.microsoft.com/office/powerpoint/2010/main" val="393022530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89E98-1AAE-2710-5ADB-B477AB6E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DA1282-39BB-6F9C-3547-50746F33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500" y="12074"/>
            <a:ext cx="4017000" cy="749400"/>
          </a:xfrm>
        </p:spPr>
        <p:txBody>
          <a:bodyPr/>
          <a:lstStyle/>
          <a:p>
            <a:r>
              <a:rPr lang="vi-VN" sz="2800" dirty="0" err="1">
                <a:latin typeface="+mj-lt"/>
              </a:rPr>
              <a:t>Ví</a:t>
            </a:r>
            <a:r>
              <a:rPr lang="vi-VN" sz="2800" dirty="0">
                <a:latin typeface="+mj-lt"/>
              </a:rPr>
              <a:t> </a:t>
            </a:r>
            <a:r>
              <a:rPr lang="vi-VN" sz="2800" dirty="0" err="1">
                <a:latin typeface="+mj-lt"/>
              </a:rPr>
              <a:t>dụ</a:t>
            </a:r>
            <a:r>
              <a:rPr lang="vi-VN" sz="2800" dirty="0">
                <a:latin typeface="+mj-lt"/>
              </a:rPr>
              <a:t> minh </a:t>
            </a:r>
            <a:r>
              <a:rPr lang="vi-VN" sz="2800" dirty="0" err="1">
                <a:latin typeface="+mj-lt"/>
              </a:rPr>
              <a:t>họa</a:t>
            </a:r>
            <a:endParaRPr lang="vi-VN" sz="28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20B55-1845-EF94-77C9-72E5E80C7B3F}"/>
              </a:ext>
            </a:extLst>
          </p:cNvPr>
          <p:cNvSpPr txBox="1"/>
          <p:nvPr/>
        </p:nvSpPr>
        <p:spPr>
          <a:xfrm>
            <a:off x="742121" y="497028"/>
            <a:ext cx="7593495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>
                <a:latin typeface="+mj-lt"/>
              </a:rPr>
              <a:t>Thêm điểm J(18,24) vào cây CF:</a:t>
            </a:r>
          </a:p>
          <a:p>
            <a:pPr lvl="2"/>
            <a:endParaRPr lang="vi-VN" sz="1600" dirty="0">
              <a:latin typeface="+mj-lt"/>
            </a:endParaRP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J đến tâm của CF1: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1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24.55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J đến tâm của CF2: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16.64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Tính khoảng cách từ điểm J đến tâm của CF3: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= 4.47</a:t>
            </a:r>
          </a:p>
          <a:p>
            <a:pPr algn="ctr"/>
            <a:endParaRPr lang="vi-VN" sz="1600" dirty="0">
              <a:latin typeface="+mj-lt"/>
              <a:sym typeface="Wingdings" panose="05000000000000000000" pitchFamily="2" charset="2"/>
            </a:endParaRPr>
          </a:p>
          <a:p>
            <a:pPr algn="ctr"/>
            <a:r>
              <a:rPr lang="vi-VN" sz="1600" dirty="0">
                <a:latin typeface="+mj-lt"/>
                <a:sym typeface="Wingdings" panose="05000000000000000000" pitchFamily="2" charset="2"/>
              </a:rPr>
              <a:t>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nhỏ nhất</a:t>
            </a:r>
          </a:p>
          <a:p>
            <a:pPr algn="ctr"/>
            <a:endParaRPr lang="vi-VN" sz="1600" baseline="-25000" dirty="0">
              <a:latin typeface="+mj-lt"/>
              <a:sym typeface="Wingdings" panose="05000000000000000000" pitchFamily="2" charset="2"/>
            </a:endParaRP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J gần CF3 và d</a:t>
            </a:r>
            <a:r>
              <a:rPr lang="vi-VN" sz="1600" baseline="-25000" dirty="0">
                <a:latin typeface="+mj-lt"/>
                <a:sym typeface="Wingdings" panose="05000000000000000000" pitchFamily="2" charset="2"/>
              </a:rPr>
              <a:t>3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&lt; T, nên ta thêm điểm J vào CF3 tuy nhiên CF3 đã có N = B = 3, 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nên ta tạo </a:t>
            </a:r>
            <a:r>
              <a:rPr lang="vi-VN" sz="16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mới CF4 và thêm điểm J vào CF4: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N = 1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LS = (18,24)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	SS = (2304,3600)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Các </a:t>
            </a:r>
            <a:r>
              <a:rPr lang="vi-VN" sz="1600" dirty="0" err="1">
                <a:latin typeface="+mj-lt"/>
                <a:sym typeface="Wingdings" panose="05000000000000000000" pitchFamily="2" charset="2"/>
              </a:rPr>
              <a:t>node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 hiện tại: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600" dirty="0">
                <a:latin typeface="+mj-lt"/>
                <a:sym typeface="Wingdings" panose="05000000000000000000" pitchFamily="2" charset="2"/>
              </a:rPr>
              <a:t>CF1 = (3,(10,13),(100,169)), tâm (3.33, 4.33)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     CF2 = (3,(27,30),(729,900)), tâm (9, 10)</a:t>
            </a:r>
          </a:p>
          <a:p>
            <a:r>
              <a:rPr lang="vi-VN" sz="1600" dirty="0">
                <a:latin typeface="+mj-lt"/>
              </a:rPr>
              <a:t>     CF3 = (3,(48,60),(2304,3600)), tâm (16,20)     </a:t>
            </a:r>
          </a:p>
          <a:p>
            <a:r>
              <a:rPr lang="vi-VN" sz="1600" dirty="0">
                <a:latin typeface="+mj-lt"/>
              </a:rPr>
              <a:t>     CF4 = (1,(18,24),(324,576)), tâm (18,24)</a:t>
            </a:r>
          </a:p>
        </p:txBody>
      </p:sp>
    </p:spTree>
    <p:extLst>
      <p:ext uri="{BB962C8B-B14F-4D97-AF65-F5344CB8AC3E}">
        <p14:creationId xmlns:p14="http://schemas.microsoft.com/office/powerpoint/2010/main" val="39401033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C149-858F-B027-EBA7-67D2A365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E99A6-CC71-C2CF-5D47-B8F1FF1B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7748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651C3-CD50-0E08-F74A-6709A8EC0A60}"/>
              </a:ext>
            </a:extLst>
          </p:cNvPr>
          <p:cNvSpPr txBox="1"/>
          <p:nvPr/>
        </p:nvSpPr>
        <p:spPr>
          <a:xfrm>
            <a:off x="713250" y="955923"/>
            <a:ext cx="75471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dirty="0">
                <a:latin typeface="+mj-lt"/>
              </a:rPr>
              <a:t>Bước 2: Phân cụm các nút lá của CF </a:t>
            </a:r>
            <a:r>
              <a:rPr lang="vi-VN" sz="2400" b="1" i="1" dirty="0" err="1">
                <a:latin typeface="+mj-lt"/>
              </a:rPr>
              <a:t>tree</a:t>
            </a:r>
            <a:endParaRPr lang="vi-VN" sz="2400" b="1" i="1" dirty="0">
              <a:latin typeface="+mj-lt"/>
            </a:endParaRPr>
          </a:p>
          <a:p>
            <a:r>
              <a:rPr lang="vi-VN" sz="1800" dirty="0">
                <a:latin typeface="+mj-lt"/>
              </a:rPr>
              <a:t>Sau khi xây dựng xong cây CF, ta có thể sử dụng một thuật toán phân cụm khác để xác định các cụm cuối cùng.</a:t>
            </a:r>
          </a:p>
          <a:p>
            <a:endParaRPr lang="vi-VN" sz="1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Sử dụng K-</a:t>
            </a:r>
            <a:r>
              <a:rPr lang="vi-VN" sz="1800" dirty="0" err="1">
                <a:latin typeface="+mj-lt"/>
              </a:rPr>
              <a:t>means</a:t>
            </a:r>
            <a:r>
              <a:rPr lang="vi-VN" sz="1800" dirty="0">
                <a:latin typeface="+mj-lt"/>
              </a:rPr>
              <a:t> với k = 2</a:t>
            </a:r>
          </a:p>
          <a:p>
            <a:endParaRPr lang="vi-VN" sz="1800" dirty="0">
              <a:latin typeface="+mj-lt"/>
            </a:endParaRPr>
          </a:p>
          <a:p>
            <a:r>
              <a:rPr lang="vi-VN" sz="1800" dirty="0" err="1">
                <a:latin typeface="+mj-lt"/>
              </a:rPr>
              <a:t>Input</a:t>
            </a:r>
            <a:r>
              <a:rPr lang="vi-VN" sz="1800" dirty="0">
                <a:latin typeface="+mj-lt"/>
              </a:rPr>
              <a:t> : M = {(3.33, 4.33), (9, 10), (16, 20), (18, 24)}</a:t>
            </a:r>
          </a:p>
          <a:p>
            <a:endParaRPr lang="vi-VN" sz="1800" dirty="0">
              <a:latin typeface="+mj-lt"/>
            </a:endParaRPr>
          </a:p>
          <a:p>
            <a:r>
              <a:rPr lang="vi-VN" sz="1800" dirty="0">
                <a:latin typeface="+mj-lt"/>
              </a:rPr>
              <a:t>Lấy ngẫu nhiên 2 điểm trong tập M</a:t>
            </a:r>
          </a:p>
          <a:p>
            <a:pPr lvl="3"/>
            <a:r>
              <a:rPr lang="vi-VN" sz="1800" dirty="0">
                <a:latin typeface="+mj-lt"/>
              </a:rPr>
              <a:t>	C1: (3.33, 4.33)</a:t>
            </a:r>
          </a:p>
          <a:p>
            <a:pPr lvl="3"/>
            <a:r>
              <a:rPr lang="vi-VN" sz="1800" dirty="0">
                <a:latin typeface="+mj-lt"/>
              </a:rPr>
              <a:t>	C2: (16, 20)</a:t>
            </a:r>
          </a:p>
        </p:txBody>
      </p:sp>
    </p:spTree>
    <p:extLst>
      <p:ext uri="{BB962C8B-B14F-4D97-AF65-F5344CB8AC3E}">
        <p14:creationId xmlns:p14="http://schemas.microsoft.com/office/powerpoint/2010/main" val="93339571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2217-7448-B29B-1170-C6938BA81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D1ACC2-AA83-8BBE-62BE-5904B3C6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7748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0524A-EE64-0269-EFAF-0C7BC7E25E1D}"/>
              </a:ext>
            </a:extLst>
          </p:cNvPr>
          <p:cNvSpPr txBox="1"/>
          <p:nvPr/>
        </p:nvSpPr>
        <p:spPr>
          <a:xfrm>
            <a:off x="547597" y="753686"/>
            <a:ext cx="754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+mj-lt"/>
              </a:rPr>
              <a:t>Lần lặp 1:</a:t>
            </a:r>
          </a:p>
          <a:p>
            <a:endParaRPr lang="vi-VN" sz="18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AF696C-670A-19F1-F6E6-BBEB577B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799333"/>
              </p:ext>
            </p:extLst>
          </p:nvPr>
        </p:nvGraphicFramePr>
        <p:xfrm>
          <a:off x="1359291" y="1189581"/>
          <a:ext cx="5923724" cy="2472790"/>
        </p:xfrm>
        <a:graphic>
          <a:graphicData uri="http://schemas.openxmlformats.org/drawingml/2006/table">
            <a:tbl>
              <a:tblPr firstRow="1" bandRow="1">
                <a:tableStyleId>{4B21938C-AC2F-4243-B2B7-89BD41F00EC6}</a:tableStyleId>
              </a:tblPr>
              <a:tblGrid>
                <a:gridCol w="1480931">
                  <a:extLst>
                    <a:ext uri="{9D8B030D-6E8A-4147-A177-3AD203B41FA5}">
                      <a16:colId xmlns:a16="http://schemas.microsoft.com/office/drawing/2014/main" val="3297607157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4104044220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4104313096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3867840223"/>
                    </a:ext>
                  </a:extLst>
                </a:gridCol>
              </a:tblGrid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d</a:t>
                      </a:r>
                      <a:r>
                        <a:rPr lang="vi-VN" sz="1800" baseline="-25000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d</a:t>
                      </a:r>
                      <a:r>
                        <a:rPr lang="vi-VN" sz="1800" baseline="-25000" dirty="0">
                          <a:latin typeface="+mj-lt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Cụm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96661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19.93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47986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12.21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33901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19.93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25904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25.55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888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C5B578-BCE8-C7AB-C8D0-F8B670A60BCF}"/>
              </a:ext>
            </a:extLst>
          </p:cNvPr>
          <p:cNvSpPr txBox="1"/>
          <p:nvPr/>
        </p:nvSpPr>
        <p:spPr>
          <a:xfrm>
            <a:off x="1113183" y="3902765"/>
            <a:ext cx="5923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vi-VN" sz="1600" dirty="0">
                <a:latin typeface="+mj-lt"/>
                <a:sym typeface="Wingdings" panose="05000000000000000000" pitchFamily="2" charset="2"/>
              </a:rPr>
              <a:t>C1: {CF1, CF2}, tâm cụm mới (6.17, 7.17)</a:t>
            </a:r>
          </a:p>
          <a:p>
            <a:r>
              <a:rPr lang="vi-VN" sz="1600" dirty="0">
                <a:latin typeface="+mj-lt"/>
                <a:sym typeface="Wingdings" panose="05000000000000000000" pitchFamily="2" charset="2"/>
              </a:rPr>
              <a:t>      C2: {CF3, CF4}, tâm cụm mới (16.5, 21)</a:t>
            </a:r>
            <a:endParaRPr lang="vi-V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249753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4D19-BF20-9287-3036-8753878A0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9D85B6-EAC7-3E88-A54E-15E93F17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7748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61DFA-9EBA-45D2-1ADB-22C9DAD52366}"/>
              </a:ext>
            </a:extLst>
          </p:cNvPr>
          <p:cNvSpPr txBox="1"/>
          <p:nvPr/>
        </p:nvSpPr>
        <p:spPr>
          <a:xfrm>
            <a:off x="547597" y="753686"/>
            <a:ext cx="754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+mj-lt"/>
              </a:rPr>
              <a:t>Lần lặp 2:</a:t>
            </a:r>
          </a:p>
          <a:p>
            <a:endParaRPr lang="vi-VN" sz="1800" dirty="0"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26BC3B-FB17-EA20-AC9E-7CA380750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69096"/>
              </p:ext>
            </p:extLst>
          </p:nvPr>
        </p:nvGraphicFramePr>
        <p:xfrm>
          <a:off x="1359291" y="1189581"/>
          <a:ext cx="5923725" cy="2618312"/>
        </p:xfrm>
        <a:graphic>
          <a:graphicData uri="http://schemas.openxmlformats.org/drawingml/2006/table">
            <a:tbl>
              <a:tblPr firstRow="1" bandRow="1">
                <a:tableStyleId>{4B21938C-AC2F-4243-B2B7-89BD41F00EC6}</a:tableStyleId>
              </a:tblPr>
              <a:tblGrid>
                <a:gridCol w="1184745">
                  <a:extLst>
                    <a:ext uri="{9D8B030D-6E8A-4147-A177-3AD203B41FA5}">
                      <a16:colId xmlns:a16="http://schemas.microsoft.com/office/drawing/2014/main" val="3297607157"/>
                    </a:ext>
                  </a:extLst>
                </a:gridCol>
                <a:gridCol w="1184745">
                  <a:extLst>
                    <a:ext uri="{9D8B030D-6E8A-4147-A177-3AD203B41FA5}">
                      <a16:colId xmlns:a16="http://schemas.microsoft.com/office/drawing/2014/main" val="4104044220"/>
                    </a:ext>
                  </a:extLst>
                </a:gridCol>
                <a:gridCol w="1184745">
                  <a:extLst>
                    <a:ext uri="{9D8B030D-6E8A-4147-A177-3AD203B41FA5}">
                      <a16:colId xmlns:a16="http://schemas.microsoft.com/office/drawing/2014/main" val="4104313096"/>
                    </a:ext>
                  </a:extLst>
                </a:gridCol>
                <a:gridCol w="1184745">
                  <a:extLst>
                    <a:ext uri="{9D8B030D-6E8A-4147-A177-3AD203B41FA5}">
                      <a16:colId xmlns:a16="http://schemas.microsoft.com/office/drawing/2014/main" val="3867840223"/>
                    </a:ext>
                  </a:extLst>
                </a:gridCol>
                <a:gridCol w="1184745">
                  <a:extLst>
                    <a:ext uri="{9D8B030D-6E8A-4147-A177-3AD203B41FA5}">
                      <a16:colId xmlns:a16="http://schemas.microsoft.com/office/drawing/2014/main" val="952943983"/>
                    </a:ext>
                  </a:extLst>
                </a:gridCol>
              </a:tblGrid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d</a:t>
                      </a:r>
                      <a:r>
                        <a:rPr lang="vi-VN" sz="1800" baseline="-25000" dirty="0">
                          <a:latin typeface="+mj-lt"/>
                        </a:rPr>
                        <a:t>1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d</a:t>
                      </a:r>
                      <a:r>
                        <a:rPr lang="vi-VN" sz="1800" baseline="-25000" dirty="0">
                          <a:latin typeface="+mj-lt"/>
                        </a:rPr>
                        <a:t>2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Cụm trước đó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Cụm mới</a:t>
                      </a:r>
                    </a:p>
                  </a:txBody>
                  <a:tcP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96661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22.64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947986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14.42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33901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15.67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625904"/>
                  </a:ext>
                </a:extLst>
              </a:tr>
              <a:tr h="494558"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20.92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2.24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dirty="0">
                          <a:latin typeface="+mj-lt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888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A1EEC4-ED43-9144-665D-0CF880BA63A2}"/>
              </a:ext>
            </a:extLst>
          </p:cNvPr>
          <p:cNvSpPr txBox="1"/>
          <p:nvPr/>
        </p:nvSpPr>
        <p:spPr>
          <a:xfrm>
            <a:off x="1166191" y="4009849"/>
            <a:ext cx="6169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+mj-lt"/>
              </a:rPr>
              <a:t>Các cụm không thay đổi so với lần lặp trước đó </a:t>
            </a:r>
            <a:r>
              <a:rPr lang="vi-VN" sz="1600" dirty="0">
                <a:latin typeface="+mj-lt"/>
                <a:sym typeface="Wingdings" panose="05000000000000000000" pitchFamily="2" charset="2"/>
              </a:rPr>
              <a:t> Thuật toán đã hội tụ</a:t>
            </a:r>
            <a:endParaRPr lang="vi-V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948494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1FF9E-1C69-8E69-A53E-CEC36604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CA3A84-8CF7-8C08-FBB4-4A9CFC79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17748"/>
            <a:ext cx="7717500" cy="600600"/>
          </a:xfrm>
        </p:spPr>
        <p:txBody>
          <a:bodyPr/>
          <a:lstStyle/>
          <a:p>
            <a:r>
              <a:rPr lang="vi-VN" dirty="0" err="1">
                <a:latin typeface="+mj-lt"/>
              </a:rPr>
              <a:t>Ví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</a:t>
            </a:r>
            <a:r>
              <a:rPr lang="vi-VN" dirty="0">
                <a:latin typeface="+mj-lt"/>
              </a:rPr>
              <a:t> minh </a:t>
            </a:r>
            <a:r>
              <a:rPr lang="vi-VN" dirty="0" err="1">
                <a:latin typeface="+mj-lt"/>
              </a:rPr>
              <a:t>họa</a:t>
            </a:r>
            <a:endParaRPr lang="vi-V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B3C36-36AD-6071-18E3-4DB4BBD01DB9}"/>
              </a:ext>
            </a:extLst>
          </p:cNvPr>
          <p:cNvSpPr txBox="1"/>
          <p:nvPr/>
        </p:nvSpPr>
        <p:spPr>
          <a:xfrm>
            <a:off x="798443" y="1565523"/>
            <a:ext cx="75471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j-lt"/>
              </a:rPr>
              <a:t>Kết quả cuối cùng của thuật toán BIRCH:</a:t>
            </a:r>
          </a:p>
          <a:p>
            <a:endParaRPr lang="vi-V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C1: {A(2,3), B(3,4), C(5,6), D(8,8), E(9,10), F(10,12)}, tâm cụm (6.17, 7,17)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C2: {G(15,18), H(16,20), I(17,22), J(18,24)}, tâm cụm (16.5, 21)</a:t>
            </a:r>
          </a:p>
        </p:txBody>
      </p:sp>
    </p:spTree>
    <p:extLst>
      <p:ext uri="{BB962C8B-B14F-4D97-AF65-F5344CB8AC3E}">
        <p14:creationId xmlns:p14="http://schemas.microsoft.com/office/powerpoint/2010/main" val="424927938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5"/>
          <p:cNvSpPr txBox="1">
            <a:spLocks noGrp="1"/>
          </p:cNvSpPr>
          <p:nvPr>
            <p:ph type="title"/>
          </p:nvPr>
        </p:nvSpPr>
        <p:spPr>
          <a:xfrm>
            <a:off x="1494275" y="2344125"/>
            <a:ext cx="514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dirty="0" err="1"/>
              <a:t>Nhận</a:t>
            </a:r>
            <a:r>
              <a:rPr lang="vi-VN" b="0" dirty="0"/>
              <a:t> </a:t>
            </a:r>
            <a:r>
              <a:rPr lang="vi-VN" b="0" dirty="0" err="1"/>
              <a:t>xét</a:t>
            </a:r>
            <a:endParaRPr b="0" dirty="0"/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2"/>
          </p:nvPr>
        </p:nvSpPr>
        <p:spPr>
          <a:xfrm>
            <a:off x="1494275" y="1144500"/>
            <a:ext cx="1413300" cy="11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46574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5"/>
          <p:cNvSpPr txBox="1">
            <a:spLocks noGrp="1"/>
          </p:cNvSpPr>
          <p:nvPr>
            <p:ph type="title"/>
          </p:nvPr>
        </p:nvSpPr>
        <p:spPr>
          <a:xfrm>
            <a:off x="1494275" y="2344125"/>
            <a:ext cx="514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dirty="0" err="1">
                <a:latin typeface="+mj-lt"/>
              </a:rPr>
              <a:t>Tổng</a:t>
            </a:r>
            <a:r>
              <a:rPr lang="vi-VN" b="0" dirty="0">
                <a:latin typeface="+mj-lt"/>
              </a:rPr>
              <a:t> quan </a:t>
            </a:r>
            <a:r>
              <a:rPr lang="vi-VN" b="0" dirty="0" err="1">
                <a:latin typeface="+mj-lt"/>
              </a:rPr>
              <a:t>thuật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toán</a:t>
            </a:r>
            <a:endParaRPr b="0" dirty="0">
              <a:latin typeface="+mj-lt"/>
            </a:endParaRPr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2"/>
          </p:nvPr>
        </p:nvSpPr>
        <p:spPr>
          <a:xfrm>
            <a:off x="1494275" y="1144500"/>
            <a:ext cx="1413300" cy="11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01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E7754F5-B57F-4952-A3E9-72BA3F002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575" y="1498293"/>
            <a:ext cx="3477600" cy="2404472"/>
          </a:xfrm>
        </p:spPr>
        <p:txBody>
          <a:bodyPr/>
          <a:lstStyle/>
          <a:p>
            <a:r>
              <a:rPr lang="vi-VN" sz="1800" dirty="0">
                <a:latin typeface="+mj-lt"/>
              </a:rPr>
              <a:t>✅ </a:t>
            </a:r>
            <a:r>
              <a:rPr lang="vi-VN" sz="1800" b="1" dirty="0">
                <a:latin typeface="+mj-lt"/>
              </a:rPr>
              <a:t>Ưu </a:t>
            </a:r>
            <a:r>
              <a:rPr lang="vi-VN" sz="1800" b="1" dirty="0" err="1">
                <a:latin typeface="+mj-lt"/>
              </a:rPr>
              <a:t>điểm</a:t>
            </a:r>
            <a:r>
              <a:rPr lang="vi-VN" sz="1800" b="1" dirty="0">
                <a:latin typeface="+mj-lt"/>
              </a:rPr>
              <a:t>:</a:t>
            </a:r>
            <a:endParaRPr lang="vi-VN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Nhanh, </a:t>
            </a:r>
            <a:r>
              <a:rPr lang="vi-VN" sz="1800" dirty="0" err="1">
                <a:latin typeface="+mj-lt"/>
              </a:rPr>
              <a:t>tiết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kiệm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bộ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nhớ</a:t>
            </a:r>
            <a:r>
              <a:rPr lang="vi-VN" sz="1800" dirty="0">
                <a:latin typeface="+mj-lt"/>
              </a:rPr>
              <a:t>, </a:t>
            </a:r>
            <a:r>
              <a:rPr lang="vi-VN" sz="1800" dirty="0" err="1">
                <a:latin typeface="+mj-lt"/>
              </a:rPr>
              <a:t>phù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hợp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với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lớn</a:t>
            </a:r>
            <a:r>
              <a:rPr lang="vi-VN" sz="18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 err="1">
                <a:latin typeface="+mj-lt"/>
              </a:rPr>
              <a:t>Hỗ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trợ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cập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nhật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 liên </a:t>
            </a:r>
            <a:r>
              <a:rPr lang="vi-VN" sz="1800" dirty="0" err="1">
                <a:latin typeface="+mj-lt"/>
              </a:rPr>
              <a:t>tục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mà</a:t>
            </a:r>
            <a:r>
              <a:rPr lang="vi-VN" sz="1800" dirty="0">
                <a:latin typeface="+mj-lt"/>
              </a:rPr>
              <a:t> không </a:t>
            </a:r>
            <a:r>
              <a:rPr lang="vi-VN" sz="1800" dirty="0" err="1">
                <a:latin typeface="+mj-lt"/>
              </a:rPr>
              <a:t>cần</a:t>
            </a:r>
            <a:r>
              <a:rPr lang="vi-VN" sz="1800" dirty="0">
                <a:latin typeface="+mj-lt"/>
              </a:rPr>
              <a:t> phân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lại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từ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đầu</a:t>
            </a:r>
            <a:r>
              <a:rPr lang="vi-VN" sz="18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 err="1">
                <a:latin typeface="+mj-lt"/>
              </a:rPr>
              <a:t>Có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thể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kết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hợp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với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thuật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toán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khác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để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cải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thiện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độ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chính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xác</a:t>
            </a:r>
            <a:r>
              <a:rPr lang="vi-VN" sz="1800" dirty="0">
                <a:latin typeface="+mj-lt"/>
              </a:rPr>
              <a:t>.</a:t>
            </a:r>
          </a:p>
          <a:p>
            <a:endParaRPr lang="vi-VN" sz="1800" dirty="0">
              <a:latin typeface="+mj-lt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E16E14F-444A-44DE-9691-AB6435844EC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76825" y="1498294"/>
            <a:ext cx="3477600" cy="2404471"/>
          </a:xfrm>
        </p:spPr>
        <p:txBody>
          <a:bodyPr/>
          <a:lstStyle/>
          <a:p>
            <a:r>
              <a:rPr lang="vi-VN" sz="1800" dirty="0">
                <a:latin typeface="+mj-lt"/>
              </a:rPr>
              <a:t>❌ </a:t>
            </a:r>
            <a:r>
              <a:rPr lang="vi-VN" sz="1800" b="1" dirty="0" err="1">
                <a:latin typeface="+mj-lt"/>
              </a:rPr>
              <a:t>Nhược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điểm</a:t>
            </a:r>
            <a:r>
              <a:rPr lang="vi-VN" sz="1800" b="1" dirty="0">
                <a:latin typeface="+mj-lt"/>
              </a:rPr>
              <a:t>:</a:t>
            </a:r>
            <a:endParaRPr lang="vi-VN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 err="1">
                <a:latin typeface="+mj-lt"/>
              </a:rPr>
              <a:t>Kết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quả</a:t>
            </a:r>
            <a:r>
              <a:rPr lang="vi-VN" sz="1800" dirty="0">
                <a:latin typeface="+mj-lt"/>
              </a:rPr>
              <a:t> phân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phụ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thuộc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vào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thứ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tự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đầu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vào</a:t>
            </a:r>
            <a:r>
              <a:rPr lang="vi-VN" sz="180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Không hoạt động tốt nếu dữ liệu không có dạng cầu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5B76432-4D02-4A4C-ACA2-0F3110E5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+mj-lt"/>
              </a:rPr>
              <a:t>Nhận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xét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endParaRPr lang="vi-V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925330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54"/>
          <p:cNvSpPr txBox="1">
            <a:spLocks noGrp="1"/>
          </p:cNvSpPr>
          <p:nvPr>
            <p:ph type="title"/>
          </p:nvPr>
        </p:nvSpPr>
        <p:spPr>
          <a:xfrm>
            <a:off x="1609668" y="1302828"/>
            <a:ext cx="5924663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Thanks</a:t>
            </a:r>
            <a:r>
              <a:rPr lang="vi-VN" dirty="0"/>
              <a:t> </a:t>
            </a:r>
            <a:br>
              <a:rPr lang="vi-VN" dirty="0"/>
            </a:b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listening</a:t>
            </a:r>
            <a:endParaRPr b="0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3"/>
          <p:cNvSpPr txBox="1">
            <a:spLocks noGrp="1"/>
          </p:cNvSpPr>
          <p:nvPr>
            <p:ph type="subTitle" idx="1"/>
          </p:nvPr>
        </p:nvSpPr>
        <p:spPr>
          <a:xfrm>
            <a:off x="889575" y="1690450"/>
            <a:ext cx="7446042" cy="1649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BIRCH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là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viết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tắt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của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Balanced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Iterative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Reducing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&amp;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Clustering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using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 </a:t>
            </a:r>
            <a:r>
              <a:rPr lang="vi-VN" sz="1800" b="0" i="0" dirty="0" err="1">
                <a:solidFill>
                  <a:srgbClr val="242424"/>
                </a:solidFill>
                <a:effectLst/>
                <a:latin typeface="+mj-lt"/>
              </a:rPr>
              <a:t>Hierarchy</a:t>
            </a:r>
            <a:r>
              <a:rPr lang="vi-VN" sz="1800" b="0" i="0" dirty="0">
                <a:solidFill>
                  <a:srgbClr val="242424"/>
                </a:solidFill>
                <a:effectLst/>
                <a:latin typeface="+mj-lt"/>
              </a:rPr>
              <a:t>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800" dirty="0">
                <a:latin typeface="+mj-lt"/>
              </a:rPr>
              <a:t>BIRCH </a:t>
            </a:r>
            <a:r>
              <a:rPr lang="vi-VN" sz="1800" dirty="0" err="1">
                <a:latin typeface="+mj-lt"/>
              </a:rPr>
              <a:t>là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thuật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toán</a:t>
            </a:r>
            <a:r>
              <a:rPr lang="vi-VN" sz="1800" dirty="0">
                <a:latin typeface="+mj-lt"/>
              </a:rPr>
              <a:t> phân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sử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dụng</a:t>
            </a:r>
            <a:r>
              <a:rPr lang="vi-VN" sz="1800" dirty="0">
                <a:latin typeface="+mj-lt"/>
              </a:rPr>
              <a:t> phương </a:t>
            </a:r>
            <a:r>
              <a:rPr lang="vi-VN" sz="1800" dirty="0" err="1">
                <a:latin typeface="+mj-lt"/>
              </a:rPr>
              <a:t>pháp</a:t>
            </a:r>
            <a:r>
              <a:rPr lang="vi-VN" sz="1800" dirty="0">
                <a:latin typeface="+mj-lt"/>
              </a:rPr>
              <a:t> phân </a:t>
            </a:r>
            <a:r>
              <a:rPr lang="vi-VN" sz="1800" dirty="0" err="1">
                <a:latin typeface="+mj-lt"/>
              </a:rPr>
              <a:t>cấp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để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xử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lý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tập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lớn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hiệu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quả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bằng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cách</a:t>
            </a:r>
            <a:r>
              <a:rPr lang="vi-VN" sz="1800" dirty="0">
                <a:latin typeface="+mj-lt"/>
              </a:rPr>
              <a:t> xây </a:t>
            </a:r>
            <a:r>
              <a:rPr lang="vi-VN" sz="1800" dirty="0" err="1">
                <a:latin typeface="+mj-lt"/>
              </a:rPr>
              <a:t>dựng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cây phân </a:t>
            </a:r>
            <a:r>
              <a:rPr lang="vi-VN" sz="1800" dirty="0" err="1">
                <a:latin typeface="+mj-lt"/>
              </a:rPr>
              <a:t>cấp</a:t>
            </a:r>
            <a:r>
              <a:rPr lang="vi-VN" sz="1800" dirty="0">
                <a:latin typeface="+mj-lt"/>
              </a:rPr>
              <a:t> (</a:t>
            </a:r>
            <a:r>
              <a:rPr lang="vi-VN" sz="1800" dirty="0" err="1">
                <a:latin typeface="+mj-lt"/>
              </a:rPr>
              <a:t>hierarchical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tree</a:t>
            </a:r>
            <a:r>
              <a:rPr lang="vi-VN" sz="1800" dirty="0">
                <a:latin typeface="+mj-lt"/>
              </a:rPr>
              <a:t>) </a:t>
            </a:r>
            <a:r>
              <a:rPr lang="vi-VN" sz="1800" dirty="0" err="1">
                <a:latin typeface="+mj-lt"/>
              </a:rPr>
              <a:t>giúp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tóm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tắt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trước</a:t>
            </a:r>
            <a:r>
              <a:rPr lang="vi-VN" sz="1800" dirty="0">
                <a:latin typeface="+mj-lt"/>
              </a:rPr>
              <a:t> khi </a:t>
            </a:r>
            <a:r>
              <a:rPr lang="vi-VN" sz="1800" dirty="0" err="1">
                <a:latin typeface="+mj-lt"/>
              </a:rPr>
              <a:t>áp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dụng</a:t>
            </a:r>
            <a:r>
              <a:rPr lang="vi-VN" sz="1800" dirty="0">
                <a:latin typeface="+mj-lt"/>
              </a:rPr>
              <a:t> phân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chính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xác</a:t>
            </a:r>
            <a:r>
              <a:rPr lang="vi-VN" sz="1800" dirty="0">
                <a:latin typeface="+mj-lt"/>
              </a:rPr>
              <a:t> hơn.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800" b="0" i="0" dirty="0">
              <a:solidFill>
                <a:srgbClr val="242424"/>
              </a:solidFill>
              <a:effectLst/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j-lt"/>
            </a:endParaRPr>
          </a:p>
        </p:txBody>
      </p:sp>
      <p:sp>
        <p:nvSpPr>
          <p:cNvPr id="977" name="Google Shape;97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Giới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thiệu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toán</a:t>
            </a:r>
            <a:endParaRPr dirty="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Ứng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thực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tế</a:t>
            </a:r>
            <a:endParaRPr dirty="0">
              <a:latin typeface="+mj-lt"/>
            </a:endParaRPr>
          </a:p>
        </p:txBody>
      </p:sp>
      <p:sp>
        <p:nvSpPr>
          <p:cNvPr id="997" name="Google Shape;997;p46"/>
          <p:cNvSpPr txBox="1"/>
          <p:nvPr/>
        </p:nvSpPr>
        <p:spPr>
          <a:xfrm>
            <a:off x="2724623" y="2493047"/>
            <a:ext cx="1683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err="1">
                <a:latin typeface="+mj-lt"/>
              </a:rPr>
              <a:t>Nhận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diện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mẫu</a:t>
            </a:r>
            <a:r>
              <a:rPr lang="vi-VN" sz="1600" b="1" dirty="0">
                <a:latin typeface="+mj-lt"/>
              </a:rPr>
              <a:t> trong </a:t>
            </a:r>
            <a:r>
              <a:rPr lang="vi-VN" sz="1600" b="1" dirty="0" err="1">
                <a:latin typeface="+mj-lt"/>
              </a:rPr>
              <a:t>dữ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liệu</a:t>
            </a:r>
            <a:r>
              <a:rPr lang="vi-VN" sz="1600" b="1" dirty="0">
                <a:latin typeface="+mj-lt"/>
              </a:rPr>
              <a:t> y </a:t>
            </a:r>
            <a:r>
              <a:rPr lang="vi-VN" sz="1600" b="1" dirty="0" err="1">
                <a:latin typeface="+mj-lt"/>
              </a:rPr>
              <a:t>tế</a:t>
            </a:r>
            <a:endParaRPr sz="1200" b="1" dirty="0">
              <a:solidFill>
                <a:schemeClr val="dk1"/>
              </a:solidFill>
              <a:latin typeface="+mj-lt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99" name="Google Shape;999;p46"/>
          <p:cNvSpPr txBox="1"/>
          <p:nvPr/>
        </p:nvSpPr>
        <p:spPr>
          <a:xfrm>
            <a:off x="6746457" y="2306626"/>
            <a:ext cx="1683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err="1">
                <a:latin typeface="+mj-lt"/>
              </a:rPr>
              <a:t>Xử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lý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dữ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liệu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lớn</a:t>
            </a:r>
            <a:endParaRPr sz="1200" b="1" dirty="0">
              <a:solidFill>
                <a:schemeClr val="dk1"/>
              </a:solidFill>
              <a:latin typeface="+mj-lt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01" name="Google Shape;1001;p46"/>
          <p:cNvSpPr txBox="1"/>
          <p:nvPr/>
        </p:nvSpPr>
        <p:spPr>
          <a:xfrm>
            <a:off x="4735540" y="2493047"/>
            <a:ext cx="1683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latin typeface="+mj-lt"/>
              </a:rPr>
              <a:t>Phân </a:t>
            </a:r>
            <a:r>
              <a:rPr lang="vi-VN" sz="1600" b="1" dirty="0" err="1">
                <a:latin typeface="+mj-lt"/>
              </a:rPr>
              <a:t>tích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hình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ảnh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và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xử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lý</a:t>
            </a:r>
            <a:r>
              <a:rPr lang="vi-VN" sz="1600" b="1" dirty="0">
                <a:latin typeface="+mj-lt"/>
              </a:rPr>
              <a:t> </a:t>
            </a:r>
            <a:r>
              <a:rPr lang="vi-VN" sz="1600" b="1" dirty="0" err="1">
                <a:latin typeface="+mj-lt"/>
              </a:rPr>
              <a:t>ảnh</a:t>
            </a:r>
            <a:endParaRPr sz="1200" b="1" dirty="0">
              <a:solidFill>
                <a:schemeClr val="dk1"/>
              </a:solidFill>
              <a:latin typeface="+mj-lt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03" name="Google Shape;1003;p46"/>
          <p:cNvSpPr txBox="1"/>
          <p:nvPr/>
        </p:nvSpPr>
        <p:spPr>
          <a:xfrm>
            <a:off x="713706" y="2493047"/>
            <a:ext cx="1683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latin typeface="+mj-lt"/>
                <a:cs typeface="Times" panose="02020603050405020304" pitchFamily="18" charset="0"/>
              </a:rPr>
              <a:t>Phân </a:t>
            </a:r>
            <a:r>
              <a:rPr lang="vi-VN" sz="1600" b="1" dirty="0" err="1">
                <a:latin typeface="+mj-lt"/>
                <a:cs typeface="Times" panose="02020603050405020304" pitchFamily="18" charset="0"/>
              </a:rPr>
              <a:t>tích</a:t>
            </a:r>
            <a:r>
              <a:rPr lang="vi-VN" sz="1600" b="1" dirty="0">
                <a:latin typeface="+mj-lt"/>
                <a:cs typeface="Times" panose="02020603050405020304" pitchFamily="18" charset="0"/>
              </a:rPr>
              <a:t> </a:t>
            </a:r>
            <a:r>
              <a:rPr lang="vi-VN" sz="1600" b="1" dirty="0" err="1">
                <a:latin typeface="+mj-lt"/>
                <a:cs typeface="Times" panose="02020603050405020304" pitchFamily="18" charset="0"/>
              </a:rPr>
              <a:t>dữ</a:t>
            </a:r>
            <a:r>
              <a:rPr lang="vi-VN" sz="1600" b="1" dirty="0">
                <a:latin typeface="+mj-lt"/>
                <a:cs typeface="Times" panose="02020603050405020304" pitchFamily="18" charset="0"/>
              </a:rPr>
              <a:t> </a:t>
            </a:r>
            <a:r>
              <a:rPr lang="vi-VN" sz="1600" b="1" dirty="0" err="1">
                <a:latin typeface="+mj-lt"/>
                <a:cs typeface="Times" panose="02020603050405020304" pitchFamily="18" charset="0"/>
              </a:rPr>
              <a:t>liệu</a:t>
            </a:r>
            <a:r>
              <a:rPr lang="vi-VN" sz="1600" b="1" dirty="0">
                <a:latin typeface="+mj-lt"/>
                <a:cs typeface="Times" panose="02020603050405020304" pitchFamily="18" charset="0"/>
              </a:rPr>
              <a:t> </a:t>
            </a:r>
            <a:r>
              <a:rPr lang="vi-VN" sz="1600" b="1" dirty="0" err="1">
                <a:latin typeface="+mj-lt"/>
                <a:cs typeface="Times" panose="02020603050405020304" pitchFamily="18" charset="0"/>
              </a:rPr>
              <a:t>khách</a:t>
            </a:r>
            <a:r>
              <a:rPr lang="vi-VN" sz="1600" b="1" dirty="0">
                <a:latin typeface="+mj-lt"/>
                <a:cs typeface="Times" panose="02020603050405020304" pitchFamily="18" charset="0"/>
              </a:rPr>
              <a:t> </a:t>
            </a:r>
            <a:r>
              <a:rPr lang="vi-VN" sz="1600" b="1" dirty="0" err="1">
                <a:latin typeface="+mj-lt"/>
                <a:cs typeface="Times" panose="02020603050405020304" pitchFamily="18" charset="0"/>
              </a:rPr>
              <a:t>hàng</a:t>
            </a:r>
            <a:endParaRPr sz="1200" b="1" dirty="0">
              <a:solidFill>
                <a:schemeClr val="dk1"/>
              </a:solidFill>
              <a:latin typeface="+mj-lt"/>
              <a:ea typeface="Hanken Grotesk"/>
              <a:cs typeface="Times" panose="02020603050405020304" pitchFamily="18" charset="0"/>
              <a:sym typeface="Hanken Grotesk"/>
            </a:endParaRPr>
          </a:p>
        </p:txBody>
      </p:sp>
      <p:cxnSp>
        <p:nvCxnSpPr>
          <p:cNvPr id="1005" name="Google Shape;1005;p46"/>
          <p:cNvCxnSpPr>
            <a:cxnSpLocks/>
          </p:cNvCxnSpPr>
          <p:nvPr/>
        </p:nvCxnSpPr>
        <p:spPr>
          <a:xfrm rot="5400000">
            <a:off x="2653512" y="204587"/>
            <a:ext cx="822300" cy="3016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6" name="Google Shape;1006;p46"/>
          <p:cNvCxnSpPr>
            <a:cxnSpLocks/>
          </p:cNvCxnSpPr>
          <p:nvPr/>
        </p:nvCxnSpPr>
        <p:spPr>
          <a:xfrm rot="5400000">
            <a:off x="3658188" y="1204727"/>
            <a:ext cx="822300" cy="1005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7" name="Google Shape;1007;p46"/>
          <p:cNvCxnSpPr>
            <a:cxnSpLocks/>
          </p:cNvCxnSpPr>
          <p:nvPr/>
        </p:nvCxnSpPr>
        <p:spPr>
          <a:xfrm rot="-5400000" flipH="1">
            <a:off x="4663625" y="1204701"/>
            <a:ext cx="822300" cy="1005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8" name="Google Shape;1008;p46"/>
          <p:cNvCxnSpPr>
            <a:cxnSpLocks/>
          </p:cNvCxnSpPr>
          <p:nvPr/>
        </p:nvCxnSpPr>
        <p:spPr>
          <a:xfrm rot="-5400000" flipH="1">
            <a:off x="5669100" y="199251"/>
            <a:ext cx="822300" cy="3016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09" name="Google Shape;1009;p46"/>
          <p:cNvGrpSpPr/>
          <p:nvPr/>
        </p:nvGrpSpPr>
        <p:grpSpPr>
          <a:xfrm>
            <a:off x="-794375" y="-532100"/>
            <a:ext cx="2349881" cy="2062278"/>
            <a:chOff x="6057275" y="-929775"/>
            <a:chExt cx="2349881" cy="2062278"/>
          </a:xfrm>
        </p:grpSpPr>
        <p:sp>
          <p:nvSpPr>
            <p:cNvPr id="1010" name="Google Shape;1010;p46"/>
            <p:cNvSpPr/>
            <p:nvPr/>
          </p:nvSpPr>
          <p:spPr>
            <a:xfrm>
              <a:off x="6372904" y="-929775"/>
              <a:ext cx="1375122" cy="1591369"/>
            </a:xfrm>
            <a:custGeom>
              <a:avLst/>
              <a:gdLst/>
              <a:ahLst/>
              <a:cxnLst/>
              <a:rect l="l" t="t" r="r" b="b"/>
              <a:pathLst>
                <a:path w="32056" h="37097" extrusionOk="0">
                  <a:moveTo>
                    <a:pt x="9554" y="0"/>
                  </a:moveTo>
                  <a:cubicBezTo>
                    <a:pt x="8014" y="0"/>
                    <a:pt x="6455" y="425"/>
                    <a:pt x="5059" y="1314"/>
                  </a:cubicBezTo>
                  <a:cubicBezTo>
                    <a:pt x="1152" y="3799"/>
                    <a:pt x="0" y="8982"/>
                    <a:pt x="2485" y="12889"/>
                  </a:cubicBezTo>
                  <a:lnTo>
                    <a:pt x="15422" y="33212"/>
                  </a:lnTo>
                  <a:cubicBezTo>
                    <a:pt x="17022" y="35724"/>
                    <a:pt x="19734" y="37097"/>
                    <a:pt x="22505" y="37097"/>
                  </a:cubicBezTo>
                  <a:cubicBezTo>
                    <a:pt x="24045" y="37097"/>
                    <a:pt x="25602" y="36673"/>
                    <a:pt x="26998" y="35786"/>
                  </a:cubicBezTo>
                  <a:cubicBezTo>
                    <a:pt x="30904" y="33297"/>
                    <a:pt x="32056" y="28117"/>
                    <a:pt x="29571" y="24210"/>
                  </a:cubicBezTo>
                  <a:lnTo>
                    <a:pt x="16634" y="3884"/>
                  </a:lnTo>
                  <a:cubicBezTo>
                    <a:pt x="15035" y="1373"/>
                    <a:pt x="12324" y="0"/>
                    <a:pt x="9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6057275" y="-402498"/>
              <a:ext cx="1158190" cy="1535001"/>
            </a:xfrm>
            <a:custGeom>
              <a:avLst/>
              <a:gdLst/>
              <a:ahLst/>
              <a:cxnLst/>
              <a:rect l="l" t="t" r="r" b="b"/>
              <a:pathLst>
                <a:path w="26999" h="35783" extrusionOk="0">
                  <a:moveTo>
                    <a:pt x="4779" y="0"/>
                  </a:moveTo>
                  <a:cubicBezTo>
                    <a:pt x="4008" y="0"/>
                    <a:pt x="3228" y="213"/>
                    <a:pt x="2530" y="658"/>
                  </a:cubicBezTo>
                  <a:cubicBezTo>
                    <a:pt x="575" y="1898"/>
                    <a:pt x="1" y="4492"/>
                    <a:pt x="1245" y="6444"/>
                  </a:cubicBezTo>
                  <a:lnTo>
                    <a:pt x="18683" y="33841"/>
                  </a:lnTo>
                  <a:cubicBezTo>
                    <a:pt x="19483" y="35097"/>
                    <a:pt x="20837" y="35783"/>
                    <a:pt x="22221" y="35783"/>
                  </a:cubicBezTo>
                  <a:cubicBezTo>
                    <a:pt x="22992" y="35783"/>
                    <a:pt x="23771" y="35570"/>
                    <a:pt x="24469" y="35126"/>
                  </a:cubicBezTo>
                  <a:cubicBezTo>
                    <a:pt x="26424" y="33885"/>
                    <a:pt x="26998" y="31291"/>
                    <a:pt x="25758" y="29340"/>
                  </a:cubicBezTo>
                  <a:lnTo>
                    <a:pt x="8316" y="1943"/>
                  </a:lnTo>
                  <a:cubicBezTo>
                    <a:pt x="7519" y="686"/>
                    <a:pt x="6163" y="0"/>
                    <a:pt x="4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7342397" y="-612131"/>
              <a:ext cx="1064759" cy="1510807"/>
            </a:xfrm>
            <a:custGeom>
              <a:avLst/>
              <a:gdLst/>
              <a:ahLst/>
              <a:cxnLst/>
              <a:rect l="l" t="t" r="r" b="b"/>
              <a:pathLst>
                <a:path w="24821" h="35219" extrusionOk="0">
                  <a:moveTo>
                    <a:pt x="2717" y="0"/>
                  </a:moveTo>
                  <a:cubicBezTo>
                    <a:pt x="2279" y="0"/>
                    <a:pt x="1836" y="121"/>
                    <a:pt x="1439" y="373"/>
                  </a:cubicBezTo>
                  <a:cubicBezTo>
                    <a:pt x="328" y="1080"/>
                    <a:pt x="1" y="2555"/>
                    <a:pt x="708" y="3666"/>
                  </a:cubicBezTo>
                  <a:lnTo>
                    <a:pt x="20085" y="34114"/>
                  </a:lnTo>
                  <a:cubicBezTo>
                    <a:pt x="20539" y="34828"/>
                    <a:pt x="21311" y="35218"/>
                    <a:pt x="22099" y="35218"/>
                  </a:cubicBezTo>
                  <a:cubicBezTo>
                    <a:pt x="22538" y="35218"/>
                    <a:pt x="22981" y="35098"/>
                    <a:pt x="23378" y="34845"/>
                  </a:cubicBezTo>
                  <a:cubicBezTo>
                    <a:pt x="24489" y="34138"/>
                    <a:pt x="24820" y="32663"/>
                    <a:pt x="24109" y="31552"/>
                  </a:cubicBezTo>
                  <a:lnTo>
                    <a:pt x="4732" y="1105"/>
                  </a:lnTo>
                  <a:cubicBezTo>
                    <a:pt x="4277" y="391"/>
                    <a:pt x="3506" y="0"/>
                    <a:pt x="2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1013" name="Google Shape;1013;p46"/>
          <p:cNvGrpSpPr/>
          <p:nvPr/>
        </p:nvGrpSpPr>
        <p:grpSpPr>
          <a:xfrm>
            <a:off x="7833500" y="222975"/>
            <a:ext cx="796100" cy="633050"/>
            <a:chOff x="5898025" y="1440475"/>
            <a:chExt cx="796100" cy="633050"/>
          </a:xfrm>
        </p:grpSpPr>
        <p:sp>
          <p:nvSpPr>
            <p:cNvPr id="1014" name="Google Shape;1014;p46"/>
            <p:cNvSpPr/>
            <p:nvPr/>
          </p:nvSpPr>
          <p:spPr>
            <a:xfrm>
              <a:off x="5978325" y="1512050"/>
              <a:ext cx="224800" cy="168200"/>
            </a:xfrm>
            <a:custGeom>
              <a:avLst/>
              <a:gdLst/>
              <a:ahLst/>
              <a:cxnLst/>
              <a:rect l="l" t="t" r="r" b="b"/>
              <a:pathLst>
                <a:path w="8992" h="6728" extrusionOk="0">
                  <a:moveTo>
                    <a:pt x="1371" y="0"/>
                  </a:moveTo>
                  <a:cubicBezTo>
                    <a:pt x="989" y="0"/>
                    <a:pt x="613" y="181"/>
                    <a:pt x="382" y="517"/>
                  </a:cubicBezTo>
                  <a:cubicBezTo>
                    <a:pt x="0" y="1070"/>
                    <a:pt x="138" y="1818"/>
                    <a:pt x="691" y="2192"/>
                  </a:cubicBezTo>
                  <a:lnTo>
                    <a:pt x="6934" y="6517"/>
                  </a:lnTo>
                  <a:cubicBezTo>
                    <a:pt x="7146" y="6659"/>
                    <a:pt x="7386" y="6728"/>
                    <a:pt x="7622" y="6728"/>
                  </a:cubicBezTo>
                  <a:cubicBezTo>
                    <a:pt x="7913" y="6728"/>
                    <a:pt x="8198" y="6625"/>
                    <a:pt x="8422" y="6427"/>
                  </a:cubicBezTo>
                  <a:cubicBezTo>
                    <a:pt x="8495" y="6362"/>
                    <a:pt x="8560" y="6289"/>
                    <a:pt x="8609" y="6208"/>
                  </a:cubicBezTo>
                  <a:cubicBezTo>
                    <a:pt x="8991" y="5663"/>
                    <a:pt x="8853" y="4907"/>
                    <a:pt x="8308" y="4533"/>
                  </a:cubicBezTo>
                  <a:lnTo>
                    <a:pt x="2057" y="217"/>
                  </a:lnTo>
                  <a:cubicBezTo>
                    <a:pt x="1848" y="70"/>
                    <a:pt x="1608" y="0"/>
                    <a:pt x="137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6128300" y="1799425"/>
              <a:ext cx="131525" cy="228875"/>
            </a:xfrm>
            <a:custGeom>
              <a:avLst/>
              <a:gdLst/>
              <a:ahLst/>
              <a:cxnLst/>
              <a:rect l="l" t="t" r="r" b="b"/>
              <a:pathLst>
                <a:path w="5261" h="9155" extrusionOk="0">
                  <a:moveTo>
                    <a:pt x="3895" y="0"/>
                  </a:moveTo>
                  <a:cubicBezTo>
                    <a:pt x="3409" y="0"/>
                    <a:pt x="2949" y="299"/>
                    <a:pt x="2773" y="778"/>
                  </a:cubicBezTo>
                  <a:lnTo>
                    <a:pt x="236" y="7525"/>
                  </a:lnTo>
                  <a:cubicBezTo>
                    <a:pt x="1" y="8151"/>
                    <a:pt x="318" y="8842"/>
                    <a:pt x="935" y="9078"/>
                  </a:cubicBezTo>
                  <a:cubicBezTo>
                    <a:pt x="1076" y="9130"/>
                    <a:pt x="1219" y="9154"/>
                    <a:pt x="1359" y="9154"/>
                  </a:cubicBezTo>
                  <a:cubicBezTo>
                    <a:pt x="1657" y="9154"/>
                    <a:pt x="1942" y="9044"/>
                    <a:pt x="2163" y="8850"/>
                  </a:cubicBezTo>
                  <a:cubicBezTo>
                    <a:pt x="2301" y="8728"/>
                    <a:pt x="2415" y="8566"/>
                    <a:pt x="2488" y="8370"/>
                  </a:cubicBezTo>
                  <a:lnTo>
                    <a:pt x="5025" y="1631"/>
                  </a:lnTo>
                  <a:cubicBezTo>
                    <a:pt x="5260" y="1005"/>
                    <a:pt x="4943" y="306"/>
                    <a:pt x="4317" y="78"/>
                  </a:cubicBezTo>
                  <a:cubicBezTo>
                    <a:pt x="4178" y="25"/>
                    <a:pt x="4036" y="0"/>
                    <a:pt x="3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6" name="Google Shape;1016;p46"/>
            <p:cNvSpPr/>
            <p:nvPr/>
          </p:nvSpPr>
          <p:spPr>
            <a:xfrm>
              <a:off x="6108800" y="1572675"/>
              <a:ext cx="343900" cy="308750"/>
            </a:xfrm>
            <a:custGeom>
              <a:avLst/>
              <a:gdLst/>
              <a:ahLst/>
              <a:cxnLst/>
              <a:rect l="l" t="t" r="r" b="b"/>
              <a:pathLst>
                <a:path w="13756" h="12350" extrusionOk="0">
                  <a:moveTo>
                    <a:pt x="6880" y="0"/>
                  </a:moveTo>
                  <a:cubicBezTo>
                    <a:pt x="5422" y="0"/>
                    <a:pt x="3958" y="513"/>
                    <a:pt x="2780" y="1556"/>
                  </a:cubicBezTo>
                  <a:cubicBezTo>
                    <a:pt x="228" y="3816"/>
                    <a:pt x="0" y="7718"/>
                    <a:pt x="2260" y="10270"/>
                  </a:cubicBezTo>
                  <a:cubicBezTo>
                    <a:pt x="3479" y="11647"/>
                    <a:pt x="5174" y="12349"/>
                    <a:pt x="6879" y="12349"/>
                  </a:cubicBezTo>
                  <a:cubicBezTo>
                    <a:pt x="8336" y="12349"/>
                    <a:pt x="9799" y="11836"/>
                    <a:pt x="10975" y="10791"/>
                  </a:cubicBezTo>
                  <a:cubicBezTo>
                    <a:pt x="13528" y="8531"/>
                    <a:pt x="13755" y="4628"/>
                    <a:pt x="11495" y="2076"/>
                  </a:cubicBezTo>
                  <a:cubicBezTo>
                    <a:pt x="10278" y="700"/>
                    <a:pt x="8583" y="0"/>
                    <a:pt x="6880" y="0"/>
                  </a:cubicBezTo>
                  <a:close/>
                </a:path>
              </a:pathLst>
            </a:custGeom>
            <a:solidFill>
              <a:srgbClr val="5374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7" name="Google Shape;1017;p46"/>
            <p:cNvSpPr/>
            <p:nvPr/>
          </p:nvSpPr>
          <p:spPr>
            <a:xfrm>
              <a:off x="5898025" y="1440475"/>
              <a:ext cx="173400" cy="155625"/>
            </a:xfrm>
            <a:custGeom>
              <a:avLst/>
              <a:gdLst/>
              <a:ahLst/>
              <a:cxnLst/>
              <a:rect l="l" t="t" r="r" b="b"/>
              <a:pathLst>
                <a:path w="6936" h="6225" extrusionOk="0">
                  <a:moveTo>
                    <a:pt x="3466" y="0"/>
                  </a:moveTo>
                  <a:cubicBezTo>
                    <a:pt x="2732" y="0"/>
                    <a:pt x="1995" y="259"/>
                    <a:pt x="1399" y="787"/>
                  </a:cubicBezTo>
                  <a:cubicBezTo>
                    <a:pt x="115" y="1925"/>
                    <a:pt x="1" y="3893"/>
                    <a:pt x="1139" y="5177"/>
                  </a:cubicBezTo>
                  <a:cubicBezTo>
                    <a:pt x="1757" y="5870"/>
                    <a:pt x="2614" y="6224"/>
                    <a:pt x="3474" y="6224"/>
                  </a:cubicBezTo>
                  <a:cubicBezTo>
                    <a:pt x="4208" y="6224"/>
                    <a:pt x="4945" y="5965"/>
                    <a:pt x="5537" y="5437"/>
                  </a:cubicBezTo>
                  <a:cubicBezTo>
                    <a:pt x="6822" y="4299"/>
                    <a:pt x="6935" y="2332"/>
                    <a:pt x="5797" y="1047"/>
                  </a:cubicBezTo>
                  <a:cubicBezTo>
                    <a:pt x="5179" y="355"/>
                    <a:pt x="4325" y="0"/>
                    <a:pt x="3466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8" name="Google Shape;1018;p46"/>
            <p:cNvSpPr/>
            <p:nvPr/>
          </p:nvSpPr>
          <p:spPr>
            <a:xfrm>
              <a:off x="6072625" y="1920475"/>
              <a:ext cx="170725" cy="153050"/>
            </a:xfrm>
            <a:custGeom>
              <a:avLst/>
              <a:gdLst/>
              <a:ahLst/>
              <a:cxnLst/>
              <a:rect l="l" t="t" r="r" b="b"/>
              <a:pathLst>
                <a:path w="6829" h="6122" extrusionOk="0">
                  <a:moveTo>
                    <a:pt x="3413" y="1"/>
                  </a:moveTo>
                  <a:cubicBezTo>
                    <a:pt x="2689" y="1"/>
                    <a:pt x="1963" y="255"/>
                    <a:pt x="1382" y="773"/>
                  </a:cubicBezTo>
                  <a:cubicBezTo>
                    <a:pt x="114" y="1894"/>
                    <a:pt x="0" y="3829"/>
                    <a:pt x="1122" y="5097"/>
                  </a:cubicBezTo>
                  <a:cubicBezTo>
                    <a:pt x="1726" y="5776"/>
                    <a:pt x="2565" y="6122"/>
                    <a:pt x="3410" y="6122"/>
                  </a:cubicBezTo>
                  <a:cubicBezTo>
                    <a:pt x="4134" y="6122"/>
                    <a:pt x="4861" y="5867"/>
                    <a:pt x="5447" y="5349"/>
                  </a:cubicBezTo>
                  <a:cubicBezTo>
                    <a:pt x="6707" y="4228"/>
                    <a:pt x="6829" y="2293"/>
                    <a:pt x="5707" y="1033"/>
                  </a:cubicBezTo>
                  <a:cubicBezTo>
                    <a:pt x="5102" y="349"/>
                    <a:pt x="4259" y="1"/>
                    <a:pt x="3413" y="1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19" name="Google Shape;1019;p46"/>
            <p:cNvSpPr/>
            <p:nvPr/>
          </p:nvSpPr>
          <p:spPr>
            <a:xfrm>
              <a:off x="6307750" y="1586825"/>
              <a:ext cx="292075" cy="134850"/>
            </a:xfrm>
            <a:custGeom>
              <a:avLst/>
              <a:gdLst/>
              <a:ahLst/>
              <a:cxnLst/>
              <a:rect l="l" t="t" r="r" b="b"/>
              <a:pathLst>
                <a:path w="11683" h="5394" extrusionOk="0">
                  <a:moveTo>
                    <a:pt x="10379" y="1"/>
                  </a:moveTo>
                  <a:cubicBezTo>
                    <a:pt x="10254" y="1"/>
                    <a:pt x="10126" y="21"/>
                    <a:pt x="10000" y="63"/>
                  </a:cubicBezTo>
                  <a:lnTo>
                    <a:pt x="976" y="3046"/>
                  </a:lnTo>
                  <a:cubicBezTo>
                    <a:pt x="342" y="3250"/>
                    <a:pt x="1" y="3932"/>
                    <a:pt x="204" y="4566"/>
                  </a:cubicBezTo>
                  <a:cubicBezTo>
                    <a:pt x="373" y="5073"/>
                    <a:pt x="843" y="5393"/>
                    <a:pt x="1345" y="5393"/>
                  </a:cubicBezTo>
                  <a:cubicBezTo>
                    <a:pt x="1471" y="5393"/>
                    <a:pt x="1599" y="5373"/>
                    <a:pt x="1724" y="5331"/>
                  </a:cubicBezTo>
                  <a:lnTo>
                    <a:pt x="10756" y="2347"/>
                  </a:lnTo>
                  <a:cubicBezTo>
                    <a:pt x="10919" y="2298"/>
                    <a:pt x="11065" y="2217"/>
                    <a:pt x="11179" y="2111"/>
                  </a:cubicBezTo>
                  <a:cubicBezTo>
                    <a:pt x="11528" y="1802"/>
                    <a:pt x="11683" y="1298"/>
                    <a:pt x="11528" y="827"/>
                  </a:cubicBezTo>
                  <a:cubicBezTo>
                    <a:pt x="11359" y="325"/>
                    <a:pt x="10887" y="1"/>
                    <a:pt x="10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1020" name="Google Shape;1020;p46"/>
            <p:cNvSpPr/>
            <p:nvPr/>
          </p:nvSpPr>
          <p:spPr>
            <a:xfrm>
              <a:off x="6520750" y="1535375"/>
              <a:ext cx="173375" cy="155625"/>
            </a:xfrm>
            <a:custGeom>
              <a:avLst/>
              <a:gdLst/>
              <a:ahLst/>
              <a:cxnLst/>
              <a:rect l="l" t="t" r="r" b="b"/>
              <a:pathLst>
                <a:path w="6935" h="6225" extrusionOk="0">
                  <a:moveTo>
                    <a:pt x="3469" y="0"/>
                  </a:moveTo>
                  <a:cubicBezTo>
                    <a:pt x="2736" y="0"/>
                    <a:pt x="1999" y="259"/>
                    <a:pt x="1407" y="788"/>
                  </a:cubicBezTo>
                  <a:cubicBezTo>
                    <a:pt x="122" y="1926"/>
                    <a:pt x="1" y="3893"/>
                    <a:pt x="1147" y="5177"/>
                  </a:cubicBezTo>
                  <a:cubicBezTo>
                    <a:pt x="1761" y="5870"/>
                    <a:pt x="2615" y="6225"/>
                    <a:pt x="3474" y="6225"/>
                  </a:cubicBezTo>
                  <a:cubicBezTo>
                    <a:pt x="4208" y="6225"/>
                    <a:pt x="4945" y="5966"/>
                    <a:pt x="5537" y="5438"/>
                  </a:cubicBezTo>
                  <a:cubicBezTo>
                    <a:pt x="6821" y="4299"/>
                    <a:pt x="6935" y="2332"/>
                    <a:pt x="5797" y="1048"/>
                  </a:cubicBezTo>
                  <a:cubicBezTo>
                    <a:pt x="5183" y="355"/>
                    <a:pt x="4328" y="0"/>
                    <a:pt x="3469" y="0"/>
                  </a:cubicBezTo>
                  <a:close/>
                </a:path>
              </a:pathLst>
            </a:custGeom>
            <a:solidFill>
              <a:srgbClr val="688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5"/>
          <p:cNvSpPr txBox="1">
            <a:spLocks noGrp="1"/>
          </p:cNvSpPr>
          <p:nvPr>
            <p:ph type="title"/>
          </p:nvPr>
        </p:nvSpPr>
        <p:spPr>
          <a:xfrm>
            <a:off x="1494275" y="2344125"/>
            <a:ext cx="5145000" cy="10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0" dirty="0" err="1">
                <a:latin typeface="+mj-lt"/>
              </a:rPr>
              <a:t>Lý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thuyết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thuật</a:t>
            </a:r>
            <a:r>
              <a:rPr lang="vi-VN" b="0" dirty="0">
                <a:latin typeface="+mj-lt"/>
              </a:rPr>
              <a:t> </a:t>
            </a:r>
            <a:r>
              <a:rPr lang="vi-VN" b="0" dirty="0" err="1">
                <a:latin typeface="+mj-lt"/>
              </a:rPr>
              <a:t>toán</a:t>
            </a:r>
            <a:endParaRPr b="0" dirty="0">
              <a:latin typeface="+mj-lt"/>
            </a:endParaRPr>
          </a:p>
        </p:txBody>
      </p:sp>
      <p:sp>
        <p:nvSpPr>
          <p:cNvPr id="990" name="Google Shape;990;p45"/>
          <p:cNvSpPr txBox="1">
            <a:spLocks noGrp="1"/>
          </p:cNvSpPr>
          <p:nvPr>
            <p:ph type="title" idx="2"/>
          </p:nvPr>
        </p:nvSpPr>
        <p:spPr>
          <a:xfrm>
            <a:off x="1494275" y="1144500"/>
            <a:ext cx="1413300" cy="11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02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4745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Nguyên </a:t>
            </a:r>
            <a:r>
              <a:rPr lang="vi-VN" dirty="0" err="1">
                <a:latin typeface="+mj-lt"/>
              </a:rPr>
              <a:t>lý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hoạt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động</a:t>
            </a:r>
            <a:endParaRPr dirty="0">
              <a:latin typeface="+mj-lt"/>
            </a:endParaRPr>
          </a:p>
        </p:txBody>
      </p:sp>
      <p:sp>
        <p:nvSpPr>
          <p:cNvPr id="1129" name="Google Shape;1129;p50"/>
          <p:cNvSpPr txBox="1">
            <a:spLocks noGrp="1"/>
          </p:cNvSpPr>
          <p:nvPr>
            <p:ph type="subTitle" idx="4"/>
          </p:nvPr>
        </p:nvSpPr>
        <p:spPr>
          <a:xfrm>
            <a:off x="841769" y="1336649"/>
            <a:ext cx="5134961" cy="2817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latin typeface="+mj-lt"/>
              </a:rPr>
              <a:t>BIRCH </a:t>
            </a:r>
            <a:r>
              <a:rPr lang="vi-VN" sz="1800" dirty="0" err="1">
                <a:latin typeface="+mj-lt"/>
              </a:rPr>
              <a:t>sử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dụng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cấu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trúc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gọi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là</a:t>
            </a:r>
            <a:r>
              <a:rPr lang="vi-VN" sz="1800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Clustering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Feature</a:t>
            </a:r>
            <a:r>
              <a:rPr lang="vi-VN" sz="1800" b="1" dirty="0">
                <a:latin typeface="+mj-lt"/>
              </a:rPr>
              <a:t> (CF)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để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biểu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diễn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liệu</a:t>
            </a:r>
            <a:r>
              <a:rPr lang="vi-VN" sz="1800" dirty="0">
                <a:latin typeface="+mj-lt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CF </a:t>
            </a:r>
            <a:r>
              <a:rPr lang="vi-VN" sz="1800" dirty="0" err="1">
                <a:latin typeface="+mj-lt"/>
              </a:rPr>
              <a:t>chứa</a:t>
            </a:r>
            <a:r>
              <a:rPr lang="vi-VN" sz="1800" dirty="0">
                <a:latin typeface="+mj-lt"/>
              </a:rPr>
              <a:t> ba </a:t>
            </a:r>
            <a:r>
              <a:rPr lang="vi-VN" sz="1800" dirty="0" err="1">
                <a:latin typeface="+mj-lt"/>
              </a:rPr>
              <a:t>giá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trị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chính</a:t>
            </a:r>
            <a:r>
              <a:rPr lang="vi-VN" sz="1800" dirty="0">
                <a:latin typeface="+mj-lt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dirty="0">
                <a:latin typeface="+mj-lt"/>
              </a:rPr>
              <a:t>N:</a:t>
            </a:r>
            <a:r>
              <a:rPr lang="vi-VN" sz="1800" dirty="0">
                <a:latin typeface="+mj-lt"/>
              </a:rPr>
              <a:t> Số lượng điểm trong </a:t>
            </a:r>
            <a:r>
              <a:rPr lang="vi-VN" sz="1800" dirty="0" err="1">
                <a:latin typeface="+mj-lt"/>
              </a:rPr>
              <a:t>node</a:t>
            </a:r>
            <a:endParaRPr lang="vi-VN" sz="18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dirty="0">
                <a:latin typeface="+mj-lt"/>
              </a:rPr>
              <a:t>LS (</a:t>
            </a:r>
            <a:r>
              <a:rPr lang="vi-VN" sz="1800" b="1" dirty="0" err="1">
                <a:latin typeface="+mj-lt"/>
              </a:rPr>
              <a:t>Linear</a:t>
            </a:r>
            <a:r>
              <a:rPr lang="vi-VN" sz="1800" b="1" dirty="0">
                <a:latin typeface="+mj-lt"/>
              </a:rPr>
              <a:t> Sum):</a:t>
            </a:r>
            <a:r>
              <a:rPr lang="vi-VN" sz="1800" dirty="0">
                <a:latin typeface="+mj-lt"/>
              </a:rPr>
              <a:t> Tổng của tất cả các điểm dữ liệu trong </a:t>
            </a:r>
            <a:r>
              <a:rPr lang="vi-VN" sz="1800" dirty="0" err="1">
                <a:latin typeface="+mj-lt"/>
              </a:rPr>
              <a:t>node</a:t>
            </a:r>
            <a:endParaRPr lang="vi-VN" sz="18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vi-VN" sz="1800" dirty="0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1800" b="1" dirty="0">
                <a:latin typeface="+mj-lt"/>
              </a:rPr>
              <a:t>SS (</a:t>
            </a:r>
            <a:r>
              <a:rPr lang="vi-VN" sz="1800" b="1" dirty="0" err="1">
                <a:latin typeface="+mj-lt"/>
              </a:rPr>
              <a:t>Squared</a:t>
            </a:r>
            <a:r>
              <a:rPr lang="vi-VN" sz="1800" b="1" dirty="0">
                <a:latin typeface="+mj-lt"/>
              </a:rPr>
              <a:t> Sum):</a:t>
            </a:r>
            <a:r>
              <a:rPr lang="vi-VN" sz="1800" dirty="0">
                <a:latin typeface="+mj-lt"/>
              </a:rPr>
              <a:t> Tổng bình phương của tất cả các điểm dữ liệu trong </a:t>
            </a:r>
            <a:r>
              <a:rPr lang="vi-VN" sz="1800" dirty="0" err="1">
                <a:latin typeface="+mj-lt"/>
              </a:rPr>
              <a:t>node</a:t>
            </a:r>
            <a:endParaRPr sz="18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56C2E-4729-4E22-BCE9-21916E902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73" y="2884802"/>
            <a:ext cx="1596887" cy="627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CFF2D-ECED-41AA-950E-0A8ADEB8C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087" y="3837616"/>
            <a:ext cx="1596887" cy="63387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CF </a:t>
            </a:r>
            <a:r>
              <a:rPr lang="vi-VN" dirty="0" err="1">
                <a:latin typeface="+mj-lt"/>
              </a:rPr>
              <a:t>tree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và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cấu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trúc</a:t>
            </a:r>
            <a:r>
              <a:rPr lang="vi-VN" dirty="0">
                <a:latin typeface="+mj-lt"/>
              </a:rPr>
              <a:t> CF </a:t>
            </a:r>
            <a:r>
              <a:rPr lang="vi-VN" dirty="0" err="1">
                <a:latin typeface="+mj-lt"/>
              </a:rPr>
              <a:t>tree</a:t>
            </a:r>
            <a:endParaRPr dirty="0">
              <a:latin typeface="+mj-lt"/>
            </a:endParaRPr>
          </a:p>
        </p:txBody>
      </p:sp>
      <p:sp>
        <p:nvSpPr>
          <p:cNvPr id="1129" name="Google Shape;1129;p50"/>
          <p:cNvSpPr txBox="1">
            <a:spLocks noGrp="1"/>
          </p:cNvSpPr>
          <p:nvPr>
            <p:ph type="subTitle" idx="4"/>
          </p:nvPr>
        </p:nvSpPr>
        <p:spPr>
          <a:xfrm>
            <a:off x="1090094" y="1528806"/>
            <a:ext cx="6960601" cy="2817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vi-VN" sz="1800" dirty="0">
                <a:latin typeface="+mj-lt"/>
              </a:rPr>
              <a:t>CF </a:t>
            </a:r>
            <a:r>
              <a:rPr lang="vi-VN" sz="1800" dirty="0" err="1">
                <a:latin typeface="+mj-lt"/>
              </a:rPr>
              <a:t>Tree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là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một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cấu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trúc</a:t>
            </a:r>
            <a:r>
              <a:rPr lang="vi-VN" sz="1800" dirty="0">
                <a:latin typeface="+mj-lt"/>
              </a:rPr>
              <a:t> cây cân </a:t>
            </a:r>
            <a:r>
              <a:rPr lang="vi-VN" sz="1800" dirty="0" err="1">
                <a:latin typeface="+mj-lt"/>
              </a:rPr>
              <a:t>bằng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được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sử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dụng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để</a:t>
            </a:r>
            <a:r>
              <a:rPr lang="vi-VN" sz="1800" dirty="0">
                <a:latin typeface="+mj-lt"/>
              </a:rPr>
              <a:t> lưu </a:t>
            </a:r>
            <a:r>
              <a:rPr lang="vi-VN" sz="1800" dirty="0" err="1">
                <a:latin typeface="+mj-lt"/>
              </a:rPr>
              <a:t>trữ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CF. </a:t>
            </a:r>
          </a:p>
          <a:p>
            <a:pPr algn="l"/>
            <a:r>
              <a:rPr lang="vi-VN" sz="1800" dirty="0" err="1">
                <a:latin typeface="+mj-lt"/>
              </a:rPr>
              <a:t>Nó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có</a:t>
            </a:r>
            <a:r>
              <a:rPr lang="vi-VN" sz="1800" dirty="0">
                <a:latin typeface="+mj-lt"/>
              </a:rPr>
              <a:t> hai </a:t>
            </a:r>
            <a:r>
              <a:rPr lang="vi-VN" sz="1800" dirty="0" err="1">
                <a:latin typeface="+mj-lt"/>
              </a:rPr>
              <a:t>loại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node</a:t>
            </a:r>
            <a:r>
              <a:rPr lang="vi-VN" sz="1800" dirty="0">
                <a:latin typeface="+mj-lt"/>
              </a:rPr>
              <a:t>:</a:t>
            </a:r>
          </a:p>
          <a:p>
            <a:pPr algn="l"/>
            <a:endParaRPr lang="vi-VN" sz="18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b="1" dirty="0" err="1">
                <a:latin typeface="+mj-lt"/>
              </a:rPr>
              <a:t>Leaf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Node</a:t>
            </a:r>
            <a:r>
              <a:rPr lang="vi-VN" sz="1800" b="1" dirty="0">
                <a:latin typeface="+mj-lt"/>
              </a:rPr>
              <a:t> (</a:t>
            </a:r>
            <a:r>
              <a:rPr lang="vi-VN" sz="1800" b="1" dirty="0" err="1">
                <a:latin typeface="+mj-lt"/>
              </a:rPr>
              <a:t>Nút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lá</a:t>
            </a:r>
            <a:r>
              <a:rPr lang="vi-VN" sz="1800" b="1" dirty="0">
                <a:latin typeface="+mj-lt"/>
              </a:rPr>
              <a:t>):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Chứa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CF </a:t>
            </a:r>
            <a:r>
              <a:rPr lang="vi-VN" sz="1800" dirty="0" err="1">
                <a:latin typeface="+mj-lt"/>
              </a:rPr>
              <a:t>đại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diện</a:t>
            </a:r>
            <a:r>
              <a:rPr lang="vi-VN" sz="1800" dirty="0">
                <a:latin typeface="+mj-lt"/>
              </a:rPr>
              <a:t> cho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cụm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nhỏ</a:t>
            </a:r>
            <a:r>
              <a:rPr lang="vi-VN" sz="1800" dirty="0">
                <a:latin typeface="+mj-lt"/>
              </a:rPr>
              <a:t>.</a:t>
            </a:r>
          </a:p>
          <a:p>
            <a:pPr marL="114300" indent="0" algn="l"/>
            <a:endParaRPr lang="vi-VN" sz="18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sz="1800" b="1" dirty="0">
                <a:latin typeface="+mj-lt"/>
              </a:rPr>
              <a:t>Non-</a:t>
            </a:r>
            <a:r>
              <a:rPr lang="vi-VN" sz="1800" b="1" dirty="0" err="1">
                <a:latin typeface="+mj-lt"/>
              </a:rPr>
              <a:t>leaf</a:t>
            </a:r>
            <a:r>
              <a:rPr lang="vi-VN" sz="1800" b="1" dirty="0">
                <a:latin typeface="+mj-lt"/>
              </a:rPr>
              <a:t> </a:t>
            </a:r>
            <a:r>
              <a:rPr lang="vi-VN" sz="1800" b="1" dirty="0" err="1">
                <a:latin typeface="+mj-lt"/>
              </a:rPr>
              <a:t>Node</a:t>
            </a:r>
            <a:r>
              <a:rPr lang="vi-VN" sz="1800" b="1" dirty="0">
                <a:latin typeface="+mj-lt"/>
              </a:rPr>
              <a:t> (</a:t>
            </a:r>
            <a:r>
              <a:rPr lang="vi-VN" sz="1800" b="1" dirty="0" err="1">
                <a:latin typeface="+mj-lt"/>
              </a:rPr>
              <a:t>Nút</a:t>
            </a:r>
            <a:r>
              <a:rPr lang="vi-VN" sz="1800" b="1" dirty="0">
                <a:latin typeface="+mj-lt"/>
              </a:rPr>
              <a:t> trung gian):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Chứa</a:t>
            </a:r>
            <a:r>
              <a:rPr lang="vi-VN" sz="1800" dirty="0">
                <a:latin typeface="+mj-lt"/>
              </a:rPr>
              <a:t> CF </a:t>
            </a:r>
            <a:r>
              <a:rPr lang="vi-VN" sz="1800" dirty="0" err="1">
                <a:latin typeface="+mj-lt"/>
              </a:rPr>
              <a:t>tổng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hợp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của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các</a:t>
            </a:r>
            <a:r>
              <a:rPr lang="vi-VN" sz="1800" dirty="0">
                <a:latin typeface="+mj-lt"/>
              </a:rPr>
              <a:t> </a:t>
            </a:r>
            <a:r>
              <a:rPr lang="vi-VN" sz="1800" dirty="0" err="1">
                <a:latin typeface="+mj-lt"/>
              </a:rPr>
              <a:t>nút</a:t>
            </a:r>
            <a:r>
              <a:rPr lang="vi-VN" sz="1800" dirty="0">
                <a:latin typeface="+mj-lt"/>
              </a:rPr>
              <a:t> con.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049429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50"/>
          <p:cNvSpPr txBox="1">
            <a:spLocks noGrp="1"/>
          </p:cNvSpPr>
          <p:nvPr>
            <p:ph type="title"/>
          </p:nvPr>
        </p:nvSpPr>
        <p:spPr>
          <a:xfrm>
            <a:off x="713225" y="226664"/>
            <a:ext cx="7717500" cy="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latin typeface="+mj-lt"/>
              </a:rPr>
              <a:t>Quá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trình</a:t>
            </a:r>
            <a:r>
              <a:rPr lang="vi-VN" dirty="0">
                <a:latin typeface="+mj-lt"/>
              </a:rPr>
              <a:t> xây </a:t>
            </a:r>
            <a:r>
              <a:rPr lang="vi-VN" dirty="0" err="1">
                <a:latin typeface="+mj-lt"/>
              </a:rPr>
              <a:t>dựng</a:t>
            </a:r>
            <a:r>
              <a:rPr lang="vi-VN" dirty="0">
                <a:latin typeface="+mj-lt"/>
              </a:rPr>
              <a:t> CF </a:t>
            </a:r>
            <a:r>
              <a:rPr lang="vi-VN" dirty="0" err="1">
                <a:latin typeface="+mj-lt"/>
              </a:rPr>
              <a:t>tree</a:t>
            </a:r>
            <a:endParaRPr dirty="0">
              <a:latin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90CF081-C852-4559-9612-7F9CC30AFB12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713225" y="827264"/>
            <a:ext cx="702604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Thêm </a:t>
            </a:r>
            <a:r>
              <a:rPr kumimoji="0" lang="vi-VN" altLang="vi-V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điểm</a:t>
            </a: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dữ</a:t>
            </a: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liệu</a:t>
            </a: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vào</a:t>
            </a: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cây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Duyệt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qua CF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Tree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từ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gốc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đến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lá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Kiểm tra xem điểm dữ liệu có thể nhập vào một </a:t>
            </a:r>
            <a:r>
              <a:rPr lang="vi-VN" altLang="vi-VN" sz="1800" dirty="0">
                <a:solidFill>
                  <a:schemeClr val="tx1"/>
                </a:solidFill>
                <a:latin typeface="+mj-lt"/>
              </a:rPr>
              <a:t>nút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hiện có không (dựa vào khoảng cách bán kính).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Nếu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cập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nhật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CF tương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ứng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Nếu không, tạo một </a:t>
            </a:r>
            <a:r>
              <a:rPr lang="vi-VN" altLang="vi-VN" sz="1800" dirty="0">
                <a:solidFill>
                  <a:schemeClr val="tx1"/>
                </a:solidFill>
                <a:latin typeface="+mj-lt"/>
              </a:rPr>
              <a:t>nút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mới.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Nếu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lá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vượt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quá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giới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hạn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kích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thước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nút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sẽ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bị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chia </a:t>
            </a:r>
            <a:r>
              <a:rPr kumimoji="0" lang="vi-VN" altLang="vi-V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tách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Hợp nhất </a:t>
            </a:r>
            <a:r>
              <a:rPr lang="vi-VN" altLang="vi-VN" sz="1800" b="1" dirty="0">
                <a:solidFill>
                  <a:schemeClr val="tx1"/>
                </a:solidFill>
                <a:latin typeface="+mj-lt"/>
              </a:rPr>
              <a:t>nút</a:t>
            </a:r>
            <a:r>
              <a:rPr kumimoji="0" lang="vi-VN" altLang="vi-V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nếu cần thiết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Nếu cây trở nên quá lớn, một số </a:t>
            </a:r>
            <a:r>
              <a:rPr lang="vi-VN" altLang="vi-VN" sz="1800" dirty="0">
                <a:solidFill>
                  <a:schemeClr val="tx1"/>
                </a:solidFill>
                <a:latin typeface="+mj-lt"/>
              </a:rPr>
              <a:t>nút</a:t>
            </a:r>
            <a:r>
              <a:rPr kumimoji="0" lang="vi-VN" altLang="vi-V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gần nhau có thể được gộp lại.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90245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iophysics Specialized Academy by Slidesgo">
  <a:themeElements>
    <a:clrScheme name="Simple Light">
      <a:dk1>
        <a:srgbClr val="333333"/>
      </a:dk1>
      <a:lt1>
        <a:srgbClr val="F2F2F2"/>
      </a:lt1>
      <a:dk2>
        <a:srgbClr val="688C82"/>
      </a:dk2>
      <a:lt2>
        <a:srgbClr val="53746D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2213</Words>
  <Application>Microsoft Office PowerPoint</Application>
  <PresentationFormat>On-screen Show (16:9)</PresentationFormat>
  <Paragraphs>314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Hanken Grotesk</vt:lpstr>
      <vt:lpstr>Cairo Black</vt:lpstr>
      <vt:lpstr>Assistant Medium</vt:lpstr>
      <vt:lpstr>Abhaya Libre</vt:lpstr>
      <vt:lpstr>Wingdings</vt:lpstr>
      <vt:lpstr>Arial</vt:lpstr>
      <vt:lpstr>Albert Sans</vt:lpstr>
      <vt:lpstr>Assistant</vt:lpstr>
      <vt:lpstr>Biophysics Specialized Academy by Slidesgo</vt:lpstr>
      <vt:lpstr>Thuật toán Birch</vt:lpstr>
      <vt:lpstr>Nội dung thuyết trình</vt:lpstr>
      <vt:lpstr>Tổng quan thuật toán</vt:lpstr>
      <vt:lpstr>Giới thiệu thuật toán</vt:lpstr>
      <vt:lpstr>Ứng dụng thực tế</vt:lpstr>
      <vt:lpstr>Lý thuyết thuật toán</vt:lpstr>
      <vt:lpstr>Nguyên lý hoạt động</vt:lpstr>
      <vt:lpstr>CF tree và cấu trúc CF tree</vt:lpstr>
      <vt:lpstr>Quá trình xây dựng CF tree</vt:lpstr>
      <vt:lpstr>Thực hành thuật toán</vt:lpstr>
      <vt:lpstr>Input và Output</vt:lpstr>
      <vt:lpstr>Input và Output</vt:lpstr>
      <vt:lpstr>01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Nhận xét</vt:lpstr>
      <vt:lpstr>Nhận xét thuật toán</vt:lpstr>
      <vt:lpstr>Thanks 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Birch</dc:title>
  <dc:creator>Quốc Anh Trần</dc:creator>
  <cp:lastModifiedBy>Trần Quốc Anh</cp:lastModifiedBy>
  <cp:revision>12</cp:revision>
  <dcterms:modified xsi:type="dcterms:W3CDTF">2025-03-20T03:28:42Z</dcterms:modified>
</cp:coreProperties>
</file>