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7"/>
  </p:notesMasterIdLst>
  <p:sldIdLst>
    <p:sldId id="274" r:id="rId5"/>
    <p:sldId id="277" r:id="rId6"/>
    <p:sldId id="256" r:id="rId8"/>
    <p:sldId id="257" r:id="rId9"/>
    <p:sldId id="258" r:id="rId10"/>
    <p:sldId id="259" r:id="rId11"/>
    <p:sldId id="260" r:id="rId12"/>
    <p:sldId id="291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1.png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../media/image2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image" Target="../media/image1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6"/>
          <p:cNvSpPr/>
          <p:nvPr userDrawn="1">
            <p:custDataLst>
              <p:tags r:id="rId2"/>
            </p:custDataLst>
          </p:nvPr>
        </p:nvSpPr>
        <p:spPr>
          <a:xfrm rot="16200000">
            <a:off x="5893435" y="560070"/>
            <a:ext cx="6866890" cy="5729605"/>
          </a:xfrm>
          <a:custGeom>
            <a:avLst/>
            <a:gdLst>
              <a:gd name="connsiteX0" fmla="*/ 0 w 10803"/>
              <a:gd name="connsiteY0" fmla="*/ 2563 h 9022"/>
              <a:gd name="connsiteX1" fmla="*/ 10802 w 10803"/>
              <a:gd name="connsiteY1" fmla="*/ 512 h 9022"/>
              <a:gd name="connsiteX2" fmla="*/ 10803 w 10803"/>
              <a:gd name="connsiteY2" fmla="*/ 1121 h 9022"/>
              <a:gd name="connsiteX3" fmla="*/ 0 w 10803"/>
              <a:gd name="connsiteY3" fmla="*/ 9023 h 9022"/>
              <a:gd name="connsiteX4" fmla="*/ 0 w 10803"/>
              <a:gd name="connsiteY4" fmla="*/ 2563 h 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" h="9023">
                <a:moveTo>
                  <a:pt x="0" y="2563"/>
                </a:moveTo>
                <a:cubicBezTo>
                  <a:pt x="3302" y="5646"/>
                  <a:pt x="6482" y="-1987"/>
                  <a:pt x="10802" y="512"/>
                </a:cubicBezTo>
                <a:lnTo>
                  <a:pt x="10803" y="1121"/>
                </a:lnTo>
                <a:cubicBezTo>
                  <a:pt x="6392" y="-1867"/>
                  <a:pt x="4862" y="8033"/>
                  <a:pt x="0" y="9023"/>
                </a:cubicBezTo>
                <a:lnTo>
                  <a:pt x="0" y="25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任意多边形 5"/>
          <p:cNvSpPr/>
          <p:nvPr userDrawn="1">
            <p:custDataLst>
              <p:tags r:id="rId3"/>
            </p:custDataLst>
          </p:nvPr>
        </p:nvSpPr>
        <p:spPr>
          <a:xfrm>
            <a:off x="6140450" y="4201160"/>
            <a:ext cx="1948060" cy="2656840"/>
          </a:xfrm>
          <a:custGeom>
            <a:avLst/>
            <a:gdLst>
              <a:gd name="connsiteX0" fmla="*/ 3045 w 3067"/>
              <a:gd name="connsiteY0" fmla="*/ 2618 h 4184"/>
              <a:gd name="connsiteX1" fmla="*/ 2265 w 3067"/>
              <a:gd name="connsiteY1" fmla="*/ 4178 h 4184"/>
              <a:gd name="connsiteX2" fmla="*/ 0 w 3067"/>
              <a:gd name="connsiteY2" fmla="*/ 4184 h 4184"/>
              <a:gd name="connsiteX3" fmla="*/ 1956 w 3067"/>
              <a:gd name="connsiteY3" fmla="*/ 2784 h 4184"/>
              <a:gd name="connsiteX4" fmla="*/ 2055 w 3067"/>
              <a:gd name="connsiteY4" fmla="*/ 0 h 4184"/>
              <a:gd name="connsiteX5" fmla="*/ 3045 w 3067"/>
              <a:gd name="connsiteY5" fmla="*/ 2618 h 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8" h="4184">
                <a:moveTo>
                  <a:pt x="3045" y="2618"/>
                </a:moveTo>
                <a:cubicBezTo>
                  <a:pt x="2894" y="3307"/>
                  <a:pt x="2745" y="3788"/>
                  <a:pt x="2265" y="4178"/>
                </a:cubicBezTo>
                <a:lnTo>
                  <a:pt x="0" y="4184"/>
                </a:lnTo>
                <a:cubicBezTo>
                  <a:pt x="882" y="3824"/>
                  <a:pt x="1385" y="3651"/>
                  <a:pt x="1956" y="2784"/>
                </a:cubicBezTo>
                <a:cubicBezTo>
                  <a:pt x="2316" y="2004"/>
                  <a:pt x="2325" y="990"/>
                  <a:pt x="2055" y="0"/>
                </a:cubicBezTo>
                <a:cubicBezTo>
                  <a:pt x="2360" y="211"/>
                  <a:pt x="3218" y="1292"/>
                  <a:pt x="3045" y="2618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196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任意多边形 6"/>
          <p:cNvSpPr/>
          <p:nvPr userDrawn="1">
            <p:custDataLst>
              <p:tags r:id="rId4"/>
            </p:custDataLst>
          </p:nvPr>
        </p:nvSpPr>
        <p:spPr>
          <a:xfrm>
            <a:off x="0" y="5000625"/>
            <a:ext cx="7277100" cy="1857971"/>
          </a:xfrm>
          <a:custGeom>
            <a:avLst/>
            <a:gdLst>
              <a:gd name="connsiteX0" fmla="*/ 7 w 11460"/>
              <a:gd name="connsiteY0" fmla="*/ 720 h 2925"/>
              <a:gd name="connsiteX1" fmla="*/ 5793 w 11460"/>
              <a:gd name="connsiteY1" fmla="*/ 2098 h 2925"/>
              <a:gd name="connsiteX2" fmla="*/ 11460 w 11460"/>
              <a:gd name="connsiteY2" fmla="*/ 0 h 2925"/>
              <a:gd name="connsiteX3" fmla="*/ 5264 w 11460"/>
              <a:gd name="connsiteY3" fmla="*/ 2911 h 2925"/>
              <a:gd name="connsiteX4" fmla="*/ 0 w 11460"/>
              <a:gd name="connsiteY4" fmla="*/ 2913 h 2925"/>
              <a:gd name="connsiteX5" fmla="*/ 7 w 11460"/>
              <a:gd name="connsiteY5" fmla="*/ 720 h 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60" h="2926">
                <a:moveTo>
                  <a:pt x="7" y="720"/>
                </a:moveTo>
                <a:cubicBezTo>
                  <a:pt x="848" y="1809"/>
                  <a:pt x="3027" y="2152"/>
                  <a:pt x="5793" y="2098"/>
                </a:cubicBezTo>
                <a:cubicBezTo>
                  <a:pt x="8040" y="2055"/>
                  <a:pt x="10432" y="1765"/>
                  <a:pt x="11460" y="0"/>
                </a:cubicBezTo>
                <a:cubicBezTo>
                  <a:pt x="11019" y="1901"/>
                  <a:pt x="9413" y="2877"/>
                  <a:pt x="5264" y="2911"/>
                </a:cubicBezTo>
                <a:cubicBezTo>
                  <a:pt x="3065" y="2929"/>
                  <a:pt x="1699" y="2932"/>
                  <a:pt x="0" y="2913"/>
                </a:cubicBezTo>
                <a:lnTo>
                  <a:pt x="7" y="72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82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66751" y="798286"/>
            <a:ext cx="5276849" cy="2772228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800">
                <a:solidFill>
                  <a:schemeClr val="tx2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682895" y="3686628"/>
            <a:ext cx="4784455" cy="628197"/>
          </a:xfrm>
        </p:spPr>
        <p:txBody>
          <a:bodyPr wrap="square">
            <a:normAutofit/>
          </a:bodyPr>
          <a:lstStyle>
            <a:lvl1pPr marL="0" indent="0" algn="l">
              <a:lnSpc>
                <a:spcPct val="150000"/>
              </a:lnSpc>
              <a:buNone/>
              <a:defRPr sz="2000" b="1"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672825" y="4695825"/>
            <a:ext cx="2248175" cy="42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6"/>
          <p:cNvSpPr/>
          <p:nvPr userDrawn="1">
            <p:custDataLst>
              <p:tags r:id="rId2"/>
            </p:custDataLst>
          </p:nvPr>
        </p:nvSpPr>
        <p:spPr>
          <a:xfrm rot="16200000">
            <a:off x="5893435" y="560070"/>
            <a:ext cx="6866890" cy="5729605"/>
          </a:xfrm>
          <a:custGeom>
            <a:avLst/>
            <a:gdLst>
              <a:gd name="connsiteX0" fmla="*/ 0 w 10803"/>
              <a:gd name="connsiteY0" fmla="*/ 2563 h 9022"/>
              <a:gd name="connsiteX1" fmla="*/ 10802 w 10803"/>
              <a:gd name="connsiteY1" fmla="*/ 512 h 9022"/>
              <a:gd name="connsiteX2" fmla="*/ 10803 w 10803"/>
              <a:gd name="connsiteY2" fmla="*/ 1121 h 9022"/>
              <a:gd name="connsiteX3" fmla="*/ 0 w 10803"/>
              <a:gd name="connsiteY3" fmla="*/ 9023 h 9022"/>
              <a:gd name="connsiteX4" fmla="*/ 0 w 10803"/>
              <a:gd name="connsiteY4" fmla="*/ 2563 h 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" h="9023">
                <a:moveTo>
                  <a:pt x="0" y="2563"/>
                </a:moveTo>
                <a:cubicBezTo>
                  <a:pt x="3302" y="5646"/>
                  <a:pt x="6482" y="-1987"/>
                  <a:pt x="10802" y="512"/>
                </a:cubicBezTo>
                <a:lnTo>
                  <a:pt x="10803" y="1121"/>
                </a:lnTo>
                <a:cubicBezTo>
                  <a:pt x="6392" y="-1867"/>
                  <a:pt x="4862" y="8033"/>
                  <a:pt x="0" y="9023"/>
                </a:cubicBezTo>
                <a:lnTo>
                  <a:pt x="0" y="25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任意多边形 4"/>
          <p:cNvSpPr/>
          <p:nvPr userDrawn="1">
            <p:custDataLst>
              <p:tags r:id="rId3"/>
            </p:custDataLst>
          </p:nvPr>
        </p:nvSpPr>
        <p:spPr>
          <a:xfrm>
            <a:off x="6140450" y="4201160"/>
            <a:ext cx="1948060" cy="2656840"/>
          </a:xfrm>
          <a:custGeom>
            <a:avLst/>
            <a:gdLst>
              <a:gd name="connsiteX0" fmla="*/ 3045 w 3067"/>
              <a:gd name="connsiteY0" fmla="*/ 2618 h 4184"/>
              <a:gd name="connsiteX1" fmla="*/ 2265 w 3067"/>
              <a:gd name="connsiteY1" fmla="*/ 4178 h 4184"/>
              <a:gd name="connsiteX2" fmla="*/ 0 w 3067"/>
              <a:gd name="connsiteY2" fmla="*/ 4184 h 4184"/>
              <a:gd name="connsiteX3" fmla="*/ 1956 w 3067"/>
              <a:gd name="connsiteY3" fmla="*/ 2784 h 4184"/>
              <a:gd name="connsiteX4" fmla="*/ 2055 w 3067"/>
              <a:gd name="connsiteY4" fmla="*/ 0 h 4184"/>
              <a:gd name="connsiteX5" fmla="*/ 3045 w 3067"/>
              <a:gd name="connsiteY5" fmla="*/ 2618 h 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8" h="4184">
                <a:moveTo>
                  <a:pt x="3045" y="2618"/>
                </a:moveTo>
                <a:cubicBezTo>
                  <a:pt x="2894" y="3307"/>
                  <a:pt x="2745" y="3788"/>
                  <a:pt x="2265" y="4178"/>
                </a:cubicBezTo>
                <a:lnTo>
                  <a:pt x="0" y="4184"/>
                </a:lnTo>
                <a:cubicBezTo>
                  <a:pt x="882" y="3824"/>
                  <a:pt x="1385" y="3651"/>
                  <a:pt x="1956" y="2784"/>
                </a:cubicBezTo>
                <a:cubicBezTo>
                  <a:pt x="2316" y="2004"/>
                  <a:pt x="2325" y="990"/>
                  <a:pt x="2055" y="0"/>
                </a:cubicBezTo>
                <a:cubicBezTo>
                  <a:pt x="2360" y="211"/>
                  <a:pt x="3218" y="1292"/>
                  <a:pt x="3045" y="2618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196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03275" y="628650"/>
            <a:ext cx="2880000" cy="819150"/>
          </a:xfrm>
        </p:spPr>
        <p:txBody>
          <a:bodyPr wrap="square" anchor="b">
            <a:normAutofit/>
          </a:bodyPr>
          <a:lstStyle>
            <a:lvl1pPr>
              <a:defRPr sz="5400" spc="0" baseline="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6"/>
          <p:cNvSpPr/>
          <p:nvPr userDrawn="1">
            <p:custDataLst>
              <p:tags r:id="rId2"/>
            </p:custDataLst>
          </p:nvPr>
        </p:nvSpPr>
        <p:spPr>
          <a:xfrm rot="16200000">
            <a:off x="5893435" y="560070"/>
            <a:ext cx="6866890" cy="5729605"/>
          </a:xfrm>
          <a:custGeom>
            <a:avLst/>
            <a:gdLst>
              <a:gd name="connsiteX0" fmla="*/ 0 w 10803"/>
              <a:gd name="connsiteY0" fmla="*/ 2563 h 9022"/>
              <a:gd name="connsiteX1" fmla="*/ 10802 w 10803"/>
              <a:gd name="connsiteY1" fmla="*/ 512 h 9022"/>
              <a:gd name="connsiteX2" fmla="*/ 10803 w 10803"/>
              <a:gd name="connsiteY2" fmla="*/ 1121 h 9022"/>
              <a:gd name="connsiteX3" fmla="*/ 0 w 10803"/>
              <a:gd name="connsiteY3" fmla="*/ 9023 h 9022"/>
              <a:gd name="connsiteX4" fmla="*/ 0 w 10803"/>
              <a:gd name="connsiteY4" fmla="*/ 2563 h 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" h="9023">
                <a:moveTo>
                  <a:pt x="0" y="2563"/>
                </a:moveTo>
                <a:cubicBezTo>
                  <a:pt x="3302" y="5646"/>
                  <a:pt x="6482" y="-1987"/>
                  <a:pt x="10802" y="512"/>
                </a:cubicBezTo>
                <a:lnTo>
                  <a:pt x="10803" y="1121"/>
                </a:lnTo>
                <a:cubicBezTo>
                  <a:pt x="6392" y="-1867"/>
                  <a:pt x="4862" y="8033"/>
                  <a:pt x="0" y="9023"/>
                </a:cubicBezTo>
                <a:lnTo>
                  <a:pt x="0" y="25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任意多边形 1"/>
          <p:cNvSpPr/>
          <p:nvPr userDrawn="1">
            <p:custDataLst>
              <p:tags r:id="rId3"/>
            </p:custDataLst>
          </p:nvPr>
        </p:nvSpPr>
        <p:spPr>
          <a:xfrm>
            <a:off x="6140450" y="4201160"/>
            <a:ext cx="1948060" cy="2656840"/>
          </a:xfrm>
          <a:custGeom>
            <a:avLst/>
            <a:gdLst>
              <a:gd name="connsiteX0" fmla="*/ 3045 w 3067"/>
              <a:gd name="connsiteY0" fmla="*/ 2618 h 4184"/>
              <a:gd name="connsiteX1" fmla="*/ 2265 w 3067"/>
              <a:gd name="connsiteY1" fmla="*/ 4178 h 4184"/>
              <a:gd name="connsiteX2" fmla="*/ 0 w 3067"/>
              <a:gd name="connsiteY2" fmla="*/ 4184 h 4184"/>
              <a:gd name="connsiteX3" fmla="*/ 1956 w 3067"/>
              <a:gd name="connsiteY3" fmla="*/ 2784 h 4184"/>
              <a:gd name="connsiteX4" fmla="*/ 2055 w 3067"/>
              <a:gd name="connsiteY4" fmla="*/ 0 h 4184"/>
              <a:gd name="connsiteX5" fmla="*/ 3045 w 3067"/>
              <a:gd name="connsiteY5" fmla="*/ 2618 h 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8" h="4184">
                <a:moveTo>
                  <a:pt x="3045" y="2618"/>
                </a:moveTo>
                <a:cubicBezTo>
                  <a:pt x="2894" y="3307"/>
                  <a:pt x="2745" y="3788"/>
                  <a:pt x="2265" y="4178"/>
                </a:cubicBezTo>
                <a:lnTo>
                  <a:pt x="0" y="4184"/>
                </a:lnTo>
                <a:cubicBezTo>
                  <a:pt x="882" y="3824"/>
                  <a:pt x="1385" y="3651"/>
                  <a:pt x="1956" y="2784"/>
                </a:cubicBezTo>
                <a:cubicBezTo>
                  <a:pt x="2316" y="2004"/>
                  <a:pt x="2325" y="990"/>
                  <a:pt x="2055" y="0"/>
                </a:cubicBezTo>
                <a:cubicBezTo>
                  <a:pt x="2360" y="211"/>
                  <a:pt x="3218" y="1292"/>
                  <a:pt x="3045" y="2618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196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777100" y="2082800"/>
            <a:ext cx="5636400" cy="1457325"/>
          </a:xfrm>
        </p:spPr>
        <p:txBody>
          <a:bodyPr wrap="none" anchor="b">
            <a:normAutofit/>
          </a:bodyPr>
          <a:lstStyle>
            <a:lvl1pPr algn="l">
              <a:defRPr sz="8000">
                <a:solidFill>
                  <a:schemeClr val="accent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777100" y="3644500"/>
            <a:ext cx="4455300" cy="1079900"/>
          </a:xfrm>
        </p:spPr>
        <p:txBody>
          <a:bodyPr wrap="square">
            <a:norm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777100" y="5016500"/>
            <a:ext cx="1591129" cy="45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960" y="360000"/>
            <a:ext cx="1080008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959" y="360000"/>
            <a:ext cx="10799087" cy="864000"/>
          </a:xfrm>
        </p:spPr>
        <p:txBody>
          <a:bodyPr wrap="square">
            <a:normAutofit/>
          </a:bodyPr>
          <a:lstStyle>
            <a:lvl1pPr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6"/>
          <p:cNvSpPr/>
          <p:nvPr userDrawn="1">
            <p:custDataLst>
              <p:tags r:id="rId2"/>
            </p:custDataLst>
          </p:nvPr>
        </p:nvSpPr>
        <p:spPr>
          <a:xfrm rot="16200000">
            <a:off x="5893435" y="560070"/>
            <a:ext cx="6866890" cy="5729605"/>
          </a:xfrm>
          <a:custGeom>
            <a:avLst/>
            <a:gdLst>
              <a:gd name="connsiteX0" fmla="*/ 0 w 10803"/>
              <a:gd name="connsiteY0" fmla="*/ 2563 h 9022"/>
              <a:gd name="connsiteX1" fmla="*/ 10802 w 10803"/>
              <a:gd name="connsiteY1" fmla="*/ 512 h 9022"/>
              <a:gd name="connsiteX2" fmla="*/ 10803 w 10803"/>
              <a:gd name="connsiteY2" fmla="*/ 1121 h 9022"/>
              <a:gd name="connsiteX3" fmla="*/ 0 w 10803"/>
              <a:gd name="connsiteY3" fmla="*/ 9023 h 9022"/>
              <a:gd name="connsiteX4" fmla="*/ 0 w 10803"/>
              <a:gd name="connsiteY4" fmla="*/ 2563 h 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" h="9023">
                <a:moveTo>
                  <a:pt x="0" y="2563"/>
                </a:moveTo>
                <a:cubicBezTo>
                  <a:pt x="3302" y="5646"/>
                  <a:pt x="6482" y="-1987"/>
                  <a:pt x="10802" y="512"/>
                </a:cubicBezTo>
                <a:lnTo>
                  <a:pt x="10803" y="1121"/>
                </a:lnTo>
                <a:cubicBezTo>
                  <a:pt x="6392" y="-1867"/>
                  <a:pt x="4862" y="8033"/>
                  <a:pt x="0" y="9023"/>
                </a:cubicBezTo>
                <a:lnTo>
                  <a:pt x="0" y="25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任意多边形 5"/>
          <p:cNvSpPr/>
          <p:nvPr userDrawn="1">
            <p:custDataLst>
              <p:tags r:id="rId3"/>
            </p:custDataLst>
          </p:nvPr>
        </p:nvSpPr>
        <p:spPr>
          <a:xfrm>
            <a:off x="6140450" y="4201160"/>
            <a:ext cx="1948060" cy="2656840"/>
          </a:xfrm>
          <a:custGeom>
            <a:avLst/>
            <a:gdLst>
              <a:gd name="connsiteX0" fmla="*/ 3045 w 3067"/>
              <a:gd name="connsiteY0" fmla="*/ 2618 h 4184"/>
              <a:gd name="connsiteX1" fmla="*/ 2265 w 3067"/>
              <a:gd name="connsiteY1" fmla="*/ 4178 h 4184"/>
              <a:gd name="connsiteX2" fmla="*/ 0 w 3067"/>
              <a:gd name="connsiteY2" fmla="*/ 4184 h 4184"/>
              <a:gd name="connsiteX3" fmla="*/ 1956 w 3067"/>
              <a:gd name="connsiteY3" fmla="*/ 2784 h 4184"/>
              <a:gd name="connsiteX4" fmla="*/ 2055 w 3067"/>
              <a:gd name="connsiteY4" fmla="*/ 0 h 4184"/>
              <a:gd name="connsiteX5" fmla="*/ 3045 w 3067"/>
              <a:gd name="connsiteY5" fmla="*/ 2618 h 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8" h="4184">
                <a:moveTo>
                  <a:pt x="3045" y="2618"/>
                </a:moveTo>
                <a:cubicBezTo>
                  <a:pt x="2894" y="3307"/>
                  <a:pt x="2745" y="3788"/>
                  <a:pt x="2265" y="4178"/>
                </a:cubicBezTo>
                <a:lnTo>
                  <a:pt x="0" y="4184"/>
                </a:lnTo>
                <a:cubicBezTo>
                  <a:pt x="882" y="3824"/>
                  <a:pt x="1385" y="3651"/>
                  <a:pt x="1956" y="2784"/>
                </a:cubicBezTo>
                <a:cubicBezTo>
                  <a:pt x="2316" y="2004"/>
                  <a:pt x="2325" y="990"/>
                  <a:pt x="2055" y="0"/>
                </a:cubicBezTo>
                <a:cubicBezTo>
                  <a:pt x="2360" y="211"/>
                  <a:pt x="3218" y="1292"/>
                  <a:pt x="3045" y="2618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196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" name="任意多边形 6"/>
          <p:cNvSpPr/>
          <p:nvPr userDrawn="1">
            <p:custDataLst>
              <p:tags r:id="rId4"/>
            </p:custDataLst>
          </p:nvPr>
        </p:nvSpPr>
        <p:spPr>
          <a:xfrm>
            <a:off x="0" y="5000625"/>
            <a:ext cx="7277100" cy="1857971"/>
          </a:xfrm>
          <a:custGeom>
            <a:avLst/>
            <a:gdLst>
              <a:gd name="connsiteX0" fmla="*/ 7 w 11460"/>
              <a:gd name="connsiteY0" fmla="*/ 720 h 2925"/>
              <a:gd name="connsiteX1" fmla="*/ 5793 w 11460"/>
              <a:gd name="connsiteY1" fmla="*/ 2098 h 2925"/>
              <a:gd name="connsiteX2" fmla="*/ 11460 w 11460"/>
              <a:gd name="connsiteY2" fmla="*/ 0 h 2925"/>
              <a:gd name="connsiteX3" fmla="*/ 5264 w 11460"/>
              <a:gd name="connsiteY3" fmla="*/ 2911 h 2925"/>
              <a:gd name="connsiteX4" fmla="*/ 0 w 11460"/>
              <a:gd name="connsiteY4" fmla="*/ 2913 h 2925"/>
              <a:gd name="connsiteX5" fmla="*/ 7 w 11460"/>
              <a:gd name="connsiteY5" fmla="*/ 720 h 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60" h="2926">
                <a:moveTo>
                  <a:pt x="7" y="720"/>
                </a:moveTo>
                <a:cubicBezTo>
                  <a:pt x="848" y="1809"/>
                  <a:pt x="3027" y="2152"/>
                  <a:pt x="5793" y="2098"/>
                </a:cubicBezTo>
                <a:cubicBezTo>
                  <a:pt x="8040" y="2055"/>
                  <a:pt x="10432" y="1765"/>
                  <a:pt x="11460" y="0"/>
                </a:cubicBezTo>
                <a:cubicBezTo>
                  <a:pt x="11019" y="1901"/>
                  <a:pt x="9413" y="2877"/>
                  <a:pt x="5264" y="2911"/>
                </a:cubicBezTo>
                <a:cubicBezTo>
                  <a:pt x="3065" y="2929"/>
                  <a:pt x="1699" y="2932"/>
                  <a:pt x="0" y="2913"/>
                </a:cubicBezTo>
                <a:lnTo>
                  <a:pt x="7" y="72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82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6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1" y="965200"/>
            <a:ext cx="5276849" cy="2605314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800">
                <a:solidFill>
                  <a:schemeClr val="tx2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9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672825" y="4213225"/>
            <a:ext cx="2248175" cy="42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3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0" name="图片 9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11470" y="1050925"/>
            <a:ext cx="6169025" cy="5017135"/>
          </a:xfrm>
          <a:prstGeom prst="rect">
            <a:avLst/>
          </a:prstGeom>
        </p:spPr>
      </p:pic>
      <p:sp>
        <p:nvSpPr>
          <p:cNvPr id="8" name="标题" descr="7b0a20202020227461726765744d6f64756c65223a202270726f636573734f6e6c696e65466f6e7473220a7d0a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1214754" y="1361440"/>
            <a:ext cx="5079719" cy="213233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2460000" scaled="0"/>
                </a:gradFill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7" name="署名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1214755" y="3886200"/>
            <a:ext cx="2225675" cy="517525"/>
          </a:xfrm>
          <a:prstGeom prst="roundRect">
            <a:avLst>
              <a:gd name="adj" fmla="val 12392"/>
            </a:avLst>
          </a:prstGeom>
          <a:solidFill>
            <a:schemeClr val="accent6"/>
          </a:solidFill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6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506845"/>
            <a:ext cx="270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506845"/>
            <a:ext cx="396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506845"/>
            <a:ext cx="270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2" hasCustomPrompt="1"/>
            <p:custDataLst>
              <p:tags r:id="rId2"/>
            </p:custDataLst>
          </p:nvPr>
        </p:nvSpPr>
        <p:spPr>
          <a:xfrm>
            <a:off x="694800" y="1278785"/>
            <a:ext cx="10800000" cy="497081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94800" y="360000"/>
            <a:ext cx="10800000" cy="720000"/>
          </a:xfrm>
        </p:spPr>
        <p:txBody>
          <a:bodyPr lIns="0" tIns="0" rIns="0" bIns="0"/>
          <a:lstStyle>
            <a:lvl1pPr algn="l" fontAlgn="base">
              <a:defRPr>
                <a:latin typeface="+mj-lt"/>
              </a:defRPr>
            </a:lvl1pPr>
          </a:lstStyle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99803" y="820160"/>
            <a:ext cx="9792393" cy="1000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52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2460000" scaled="0"/>
                </a:gradFill>
                <a:latin typeface="+mj-lt"/>
                <a:sym typeface="+mn-ea"/>
              </a:defRPr>
            </a:lvl1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506845"/>
            <a:ext cx="270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506845"/>
            <a:ext cx="396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506845"/>
            <a:ext cx="270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9" name="图片 8" descr="图片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8570" y="1470025"/>
            <a:ext cx="4705985" cy="3943985"/>
          </a:xfrm>
          <a:prstGeom prst="rect">
            <a:avLst/>
          </a:prstGeom>
        </p:spPr>
      </p:pic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10072370" y="4648200"/>
            <a:ext cx="572770" cy="755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7"/>
            </p:custDataLst>
          </p:nvPr>
        </p:nvSpPr>
        <p:spPr>
          <a:xfrm>
            <a:off x="5731933" y="3272790"/>
            <a:ext cx="5096722" cy="12604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4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731934" y="1355090"/>
            <a:ext cx="5096722" cy="1861185"/>
          </a:xfrm>
          <a:prstGeom prst="rect">
            <a:avLst/>
          </a:prstGeom>
          <a:noFill/>
        </p:spPr>
        <p:txBody>
          <a:bodyPr wrap="none" lIns="91440" tIns="45720" rIns="9144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50000"/>
                      </a:schemeClr>
                    </a:gs>
                    <a:gs pos="100000">
                      <a:schemeClr val="accent3">
                        <a:alpha val="50000"/>
                      </a:schemeClr>
                    </a:gs>
                  </a:gsLst>
                  <a:lin ang="10920000" scaled="0"/>
                </a:gradFill>
                <a:latin typeface="+mn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lang="en-US" dirty="0"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506845"/>
            <a:ext cx="270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506845"/>
            <a:ext cx="396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506845"/>
            <a:ext cx="2700000" cy="316800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3"/>
            </p:custDataLst>
          </p:nvPr>
        </p:nvSpPr>
        <p:spPr>
          <a:xfrm>
            <a:off x="6400805" y="1227667"/>
            <a:ext cx="5090400" cy="502192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4"/>
            </p:custDataLst>
          </p:nvPr>
        </p:nvSpPr>
        <p:spPr>
          <a:xfrm>
            <a:off x="694800" y="1227667"/>
            <a:ext cx="5090400" cy="502192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</p:spPr>
        <p:txBody>
          <a:bodyPr lIns="0" tIns="0" rIns="0" bIns="0"/>
          <a:lstStyle>
            <a:lvl1pPr algn="l" fontAlgn="base">
              <a:defRPr>
                <a:latin typeface="+mj-lt"/>
              </a:defRPr>
            </a:lvl1pPr>
          </a:lstStyle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 hasCustomPrompt="1"/>
            <p:custDataLst>
              <p:tags r:id="rId2"/>
            </p:custDataLst>
          </p:nvPr>
        </p:nvSpPr>
        <p:spPr>
          <a:xfrm>
            <a:off x="6235200" y="1854000"/>
            <a:ext cx="52560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 hasCustomPrompt="1"/>
            <p:custDataLst>
              <p:tags r:id="rId3"/>
            </p:custDataLst>
          </p:nvPr>
        </p:nvSpPr>
        <p:spPr>
          <a:xfrm>
            <a:off x="6235200" y="1162360"/>
            <a:ext cx="5256000" cy="41691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 hasCustomPrompt="1"/>
            <p:custDataLst>
              <p:tags r:id="rId4"/>
            </p:custDataLst>
          </p:nvPr>
        </p:nvSpPr>
        <p:spPr>
          <a:xfrm>
            <a:off x="694800" y="1854000"/>
            <a:ext cx="52560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694800" y="1180495"/>
            <a:ext cx="52560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4800" y="6314400"/>
            <a:ext cx="26172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6136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6" name="标题" descr="7b0a20202020227461726765744d6f64756c65223a202270726f636573734f6e6c696e65466f6e7473220a7d0a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800" y="6314400"/>
            <a:ext cx="26172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6172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399098" y="351155"/>
            <a:ext cx="11393805" cy="6155690"/>
          </a:xfrm>
          <a:prstGeom prst="roundRect">
            <a:avLst>
              <a:gd name="adj" fmla="val 36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9" name="图片 8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00040" y="1049020"/>
            <a:ext cx="6169025" cy="5017135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1163955" y="1811020"/>
            <a:ext cx="5244465" cy="161798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2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2460000" scaled="0"/>
                </a:gra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1163955" y="3886200"/>
            <a:ext cx="2225675" cy="517525"/>
          </a:xfrm>
          <a:prstGeom prst="roundRect">
            <a:avLst>
              <a:gd name="adj" fmla="val 12392"/>
            </a:avLst>
          </a:prstGeom>
          <a:solidFill>
            <a:schemeClr val="accent6"/>
          </a:solidFill>
        </p:spPr>
        <p:txBody>
          <a:bodyPr vert="horz" wrap="square" lIns="0" tIns="0" rIns="0" bIns="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6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20" Type="http://schemas.openxmlformats.org/officeDocument/2006/relationships/tags" Target="../tags/tag79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9" Type="http://schemas.openxmlformats.org/officeDocument/2006/relationships/theme" Target="../theme/theme3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6"/>
          <p:cNvSpPr/>
          <p:nvPr userDrawn="1">
            <p:custDataLst>
              <p:tags r:id="rId12"/>
            </p:custDataLst>
          </p:nvPr>
        </p:nvSpPr>
        <p:spPr>
          <a:xfrm rot="16200000">
            <a:off x="5893435" y="560070"/>
            <a:ext cx="6866890" cy="5729605"/>
          </a:xfrm>
          <a:custGeom>
            <a:avLst/>
            <a:gdLst>
              <a:gd name="connsiteX0" fmla="*/ 0 w 10803"/>
              <a:gd name="connsiteY0" fmla="*/ 2563 h 9022"/>
              <a:gd name="connsiteX1" fmla="*/ 10802 w 10803"/>
              <a:gd name="connsiteY1" fmla="*/ 512 h 9022"/>
              <a:gd name="connsiteX2" fmla="*/ 10803 w 10803"/>
              <a:gd name="connsiteY2" fmla="*/ 1121 h 9022"/>
              <a:gd name="connsiteX3" fmla="*/ 0 w 10803"/>
              <a:gd name="connsiteY3" fmla="*/ 9023 h 9022"/>
              <a:gd name="connsiteX4" fmla="*/ 0 w 10803"/>
              <a:gd name="connsiteY4" fmla="*/ 2563 h 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" h="9023">
                <a:moveTo>
                  <a:pt x="0" y="2563"/>
                </a:moveTo>
                <a:cubicBezTo>
                  <a:pt x="3302" y="5646"/>
                  <a:pt x="6482" y="-1987"/>
                  <a:pt x="10802" y="512"/>
                </a:cubicBezTo>
                <a:lnTo>
                  <a:pt x="10803" y="1121"/>
                </a:lnTo>
                <a:cubicBezTo>
                  <a:pt x="6392" y="-1867"/>
                  <a:pt x="4862" y="8033"/>
                  <a:pt x="0" y="9023"/>
                </a:cubicBezTo>
                <a:lnTo>
                  <a:pt x="0" y="2563"/>
                </a:lnTo>
                <a:close/>
              </a:path>
            </a:pathLst>
          </a:custGeom>
          <a:solidFill>
            <a:schemeClr val="accent5">
              <a:lumMod val="75000"/>
              <a:alpha val="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7"/>
          <p:cNvSpPr/>
          <p:nvPr userDrawn="1">
            <p:custDataLst>
              <p:tags r:id="rId13"/>
            </p:custDataLst>
          </p:nvPr>
        </p:nvSpPr>
        <p:spPr>
          <a:xfrm>
            <a:off x="6269355" y="4201160"/>
            <a:ext cx="1948060" cy="2656840"/>
          </a:xfrm>
          <a:custGeom>
            <a:avLst/>
            <a:gdLst>
              <a:gd name="connsiteX0" fmla="*/ 3045 w 3067"/>
              <a:gd name="connsiteY0" fmla="*/ 2618 h 4184"/>
              <a:gd name="connsiteX1" fmla="*/ 2265 w 3067"/>
              <a:gd name="connsiteY1" fmla="*/ 4178 h 4184"/>
              <a:gd name="connsiteX2" fmla="*/ 0 w 3067"/>
              <a:gd name="connsiteY2" fmla="*/ 4184 h 4184"/>
              <a:gd name="connsiteX3" fmla="*/ 1956 w 3067"/>
              <a:gd name="connsiteY3" fmla="*/ 2784 h 4184"/>
              <a:gd name="connsiteX4" fmla="*/ 2055 w 3067"/>
              <a:gd name="connsiteY4" fmla="*/ 0 h 4184"/>
              <a:gd name="connsiteX5" fmla="*/ 3045 w 3067"/>
              <a:gd name="connsiteY5" fmla="*/ 2618 h 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8" h="4184">
                <a:moveTo>
                  <a:pt x="3045" y="2618"/>
                </a:moveTo>
                <a:cubicBezTo>
                  <a:pt x="2894" y="3307"/>
                  <a:pt x="2745" y="3788"/>
                  <a:pt x="2265" y="4178"/>
                </a:cubicBezTo>
                <a:lnTo>
                  <a:pt x="0" y="4184"/>
                </a:lnTo>
                <a:cubicBezTo>
                  <a:pt x="882" y="3824"/>
                  <a:pt x="1385" y="3651"/>
                  <a:pt x="1956" y="2784"/>
                </a:cubicBezTo>
                <a:cubicBezTo>
                  <a:pt x="2316" y="2004"/>
                  <a:pt x="2325" y="990"/>
                  <a:pt x="2055" y="0"/>
                </a:cubicBezTo>
                <a:cubicBezTo>
                  <a:pt x="2360" y="211"/>
                  <a:pt x="3218" y="1292"/>
                  <a:pt x="3045" y="2618"/>
                </a:cubicBezTo>
                <a:close/>
              </a:path>
            </a:pathLst>
          </a:custGeom>
          <a:solidFill>
            <a:schemeClr val="tx2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任意多边形 19"/>
          <p:cNvSpPr/>
          <p:nvPr userDrawn="1">
            <p:custDataLst>
              <p:tags r:id="rId14"/>
            </p:custDataLst>
          </p:nvPr>
        </p:nvSpPr>
        <p:spPr>
          <a:xfrm>
            <a:off x="0" y="5000625"/>
            <a:ext cx="7277100" cy="1857971"/>
          </a:xfrm>
          <a:custGeom>
            <a:avLst/>
            <a:gdLst>
              <a:gd name="connsiteX0" fmla="*/ 7 w 11460"/>
              <a:gd name="connsiteY0" fmla="*/ 720 h 2925"/>
              <a:gd name="connsiteX1" fmla="*/ 5793 w 11460"/>
              <a:gd name="connsiteY1" fmla="*/ 2098 h 2925"/>
              <a:gd name="connsiteX2" fmla="*/ 11460 w 11460"/>
              <a:gd name="connsiteY2" fmla="*/ 0 h 2925"/>
              <a:gd name="connsiteX3" fmla="*/ 5264 w 11460"/>
              <a:gd name="connsiteY3" fmla="*/ 2911 h 2925"/>
              <a:gd name="connsiteX4" fmla="*/ 0 w 11460"/>
              <a:gd name="connsiteY4" fmla="*/ 2913 h 2925"/>
              <a:gd name="connsiteX5" fmla="*/ 7 w 11460"/>
              <a:gd name="connsiteY5" fmla="*/ 720 h 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60" h="2926">
                <a:moveTo>
                  <a:pt x="7" y="720"/>
                </a:moveTo>
                <a:cubicBezTo>
                  <a:pt x="848" y="1809"/>
                  <a:pt x="3027" y="2152"/>
                  <a:pt x="5793" y="2098"/>
                </a:cubicBezTo>
                <a:cubicBezTo>
                  <a:pt x="8040" y="2055"/>
                  <a:pt x="10432" y="1765"/>
                  <a:pt x="11460" y="0"/>
                </a:cubicBezTo>
                <a:cubicBezTo>
                  <a:pt x="11019" y="1901"/>
                  <a:pt x="9413" y="2877"/>
                  <a:pt x="5264" y="2911"/>
                </a:cubicBezTo>
                <a:cubicBezTo>
                  <a:pt x="3065" y="2929"/>
                  <a:pt x="1699" y="2932"/>
                  <a:pt x="0" y="2913"/>
                </a:cubicBezTo>
                <a:lnTo>
                  <a:pt x="7" y="720"/>
                </a:lnTo>
                <a:close/>
              </a:path>
            </a:pathLst>
          </a:custGeom>
          <a:solidFill>
            <a:schemeClr val="accent4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1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0" normalizeH="0" baseline="0" dirty="0" smtClean="0">
          <a:ln>
            <a:noFill/>
            <a:prstDash val="sysDot"/>
          </a:ln>
          <a:solidFill>
            <a:schemeClr val="accent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image" Target="../media/image3.png"/><Relationship Id="rId1" Type="http://schemas.openxmlformats.org/officeDocument/2006/relationships/tags" Target="../tags/tag1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3" Type="http://schemas.openxmlformats.org/officeDocument/2006/relationships/slideLayout" Target="../slideLayouts/slideLayout12.xml"/><Relationship Id="rId32" Type="http://schemas.openxmlformats.org/officeDocument/2006/relationships/tags" Target="../tags/tag196.xml"/><Relationship Id="rId31" Type="http://schemas.openxmlformats.org/officeDocument/2006/relationships/tags" Target="../tags/tag195.xml"/><Relationship Id="rId30" Type="http://schemas.openxmlformats.org/officeDocument/2006/relationships/tags" Target="../tags/tag194.xml"/><Relationship Id="rId3" Type="http://schemas.openxmlformats.org/officeDocument/2006/relationships/tags" Target="../tags/tag167.xml"/><Relationship Id="rId29" Type="http://schemas.openxmlformats.org/officeDocument/2006/relationships/tags" Target="../tags/tag193.xml"/><Relationship Id="rId28" Type="http://schemas.openxmlformats.org/officeDocument/2006/relationships/tags" Target="../tags/tag192.xml"/><Relationship Id="rId27" Type="http://schemas.openxmlformats.org/officeDocument/2006/relationships/tags" Target="../tags/tag191.xml"/><Relationship Id="rId26" Type="http://schemas.openxmlformats.org/officeDocument/2006/relationships/tags" Target="../tags/tag190.xml"/><Relationship Id="rId25" Type="http://schemas.openxmlformats.org/officeDocument/2006/relationships/tags" Target="../tags/tag189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6.xml"/><Relationship Id="rId19" Type="http://schemas.openxmlformats.org/officeDocument/2006/relationships/tags" Target="../tags/tag183.xml"/><Relationship Id="rId18" Type="http://schemas.openxmlformats.org/officeDocument/2006/relationships/tags" Target="../tags/tag182.xml"/><Relationship Id="rId17" Type="http://schemas.openxmlformats.org/officeDocument/2006/relationships/tags" Target="../tags/tag181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994712" y="636"/>
            <a:ext cx="5197289" cy="6247765"/>
          </a:xfrm>
          <a:custGeom>
            <a:avLst/>
            <a:gdLst>
              <a:gd name="connsiteX0" fmla="*/ 5197289 w 5197289"/>
              <a:gd name="connsiteY0" fmla="*/ 0 h 6247765"/>
              <a:gd name="connsiteX1" fmla="*/ 5196019 w 5197289"/>
              <a:gd name="connsiteY1" fmla="*/ 6247765 h 6247765"/>
              <a:gd name="connsiteX2" fmla="*/ 3386490 w 5197289"/>
              <a:gd name="connsiteY2" fmla="*/ 4233545 h 6247765"/>
              <a:gd name="connsiteX3" fmla="*/ 510927 w 5197289"/>
              <a:gd name="connsiteY3" fmla="*/ 2096135 h 6247765"/>
              <a:gd name="connsiteX4" fmla="*/ 351561 w 5197289"/>
              <a:gd name="connsiteY4" fmla="*/ 635 h 624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7289" h="6247765">
                <a:moveTo>
                  <a:pt x="5197289" y="0"/>
                </a:moveTo>
                <a:lnTo>
                  <a:pt x="5196019" y="6247765"/>
                </a:lnTo>
                <a:cubicBezTo>
                  <a:pt x="4933796" y="5459730"/>
                  <a:pt x="4359191" y="4914265"/>
                  <a:pt x="3386490" y="4233545"/>
                </a:cubicBezTo>
                <a:cubicBezTo>
                  <a:pt x="2433472" y="3513455"/>
                  <a:pt x="1499501" y="3013075"/>
                  <a:pt x="510927" y="2096135"/>
                </a:cubicBezTo>
                <a:cubicBezTo>
                  <a:pt x="-365267" y="1219835"/>
                  <a:pt x="96957" y="366395"/>
                  <a:pt x="351561" y="635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标题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none">
            <a:normAutofit/>
          </a:bodyPr>
          <a:lstStyle/>
          <a:p>
            <a:r>
              <a:rPr lang="en-US" dirty="0">
                <a:latin typeface="+mj-lt"/>
              </a:rPr>
              <a:t>NHÓM 2</a:t>
            </a:r>
            <a:endParaRPr lang="en-US" dirty="0">
              <a:latin typeface="+mj-lt"/>
            </a:endParaRPr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77240" y="3644265"/>
            <a:ext cx="6736080" cy="1080135"/>
          </a:xfrm>
        </p:spPr>
        <p:txBody>
          <a:bodyPr wrap="square">
            <a:noAutofit/>
          </a:bodyPr>
          <a:lstStyle/>
          <a:p>
            <a:r>
              <a:rPr lang="en-US" altLang="en-US" sz="2400" dirty="0"/>
              <a:t>Lập th</a:t>
            </a:r>
            <a:r>
              <a:rPr lang="en-US" altLang="en-US" sz="2400" dirty="0"/>
              <a:t>ư</a:t>
            </a:r>
            <a:r>
              <a:rPr lang="en-US" altLang="en-US" sz="2400" dirty="0"/>
              <a:t> viện ảnh về những cảnh quan ,  con ng</a:t>
            </a:r>
            <a:r>
              <a:rPr lang="en-US" altLang="en-US" sz="2400" dirty="0"/>
              <a:t>ư</a:t>
            </a:r>
            <a:r>
              <a:rPr lang="en-US" altLang="en-US" sz="2400" dirty="0"/>
              <a:t>ời </a:t>
            </a:r>
            <a:r>
              <a:rPr lang="en-US" altLang="en-US" sz="2400" dirty="0"/>
              <a:t>đư</a:t>
            </a:r>
            <a:r>
              <a:rPr lang="en-US" altLang="en-US" sz="2400" dirty="0"/>
              <a:t>ợc </a:t>
            </a:r>
            <a:r>
              <a:rPr lang="en-US" altLang="en-US" sz="2400" dirty="0"/>
              <a:t>đ</a:t>
            </a:r>
            <a:r>
              <a:rPr lang="en-US" altLang="en-US" sz="2400" dirty="0"/>
              <a:t>ề cập trong tác phẩm kí</a:t>
            </a:r>
            <a:endParaRPr lang="en-US" altLang="en-US" sz="2400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 wrap="square">
            <a:normAutofit fontScale="80000"/>
          </a:bodyPr>
          <a:lstStyle/>
          <a:p>
            <a:r>
              <a:rPr lang="vi-VN" altLang="en-US" dirty="0"/>
              <a:t>VÀO </a:t>
            </a:r>
            <a:r>
              <a:rPr lang="vi-VN" altLang="en-US" dirty="0"/>
              <a:t>BÀI</a:t>
            </a:r>
            <a:endParaRPr lang="vi-V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246110" y="0"/>
            <a:ext cx="4041140" cy="64516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p>
            <a:pPr marL="0" indent="0"/>
            <a:r>
              <a:rPr lang="en-US" altLang="en-US" sz="3600" b="0" i="0">
                <a:solidFill>
                  <a:srgbClr val="FFFFFF"/>
                </a:solidFill>
                <a:latin typeface="Segoe UI Historic" panose="020B0502040204020203"/>
                <a:ea typeface="Segoe UI Historic" panose="020B0502040204020203"/>
              </a:rPr>
              <a:t>Cây tre Việt Nam</a:t>
            </a:r>
            <a:endParaRPr sz="3600" b="0" i="0">
              <a:solidFill>
                <a:srgbClr val="FFFFFF"/>
              </a:solidFill>
              <a:latin typeface="Segoe UI Historic" panose="020B0502040204020203"/>
              <a:ea typeface="Segoe UI Historic" panose="020B050204020402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1214754" y="1361440"/>
            <a:ext cx="5079719" cy="2132330"/>
          </a:xfrm>
        </p:spPr>
        <p:txBody>
          <a:bodyPr/>
          <a:lstStyle/>
          <a:p>
            <a:r>
              <a:rPr lang="en-US"/>
              <a:t>THÀNH VIÊN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14755" y="3886200"/>
            <a:ext cx="6785610" cy="1873885"/>
          </a:xfrm>
        </p:spPr>
        <p:txBody>
          <a:bodyPr>
            <a:noAutofit/>
          </a:bodyPr>
          <a:lstStyle/>
          <a:p>
            <a:r>
              <a:rPr lang="vi-VN" altLang="en-US" sz="2700">
                <a:sym typeface="+mn-ea"/>
              </a:rPr>
              <a:t>TỚI , TRANG , THẢO , ĐẮC, QUANG TRUNG , P.ĐẠT </a:t>
            </a:r>
            <a:endParaRPr lang="vi-VN" altLang="en-US" sz="27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02780" y="110173"/>
            <a:ext cx="5080000" cy="70675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4000" b="0" i="0">
                <a:solidFill>
                  <a:srgbClr val="FF0000"/>
                </a:solidFill>
                <a:latin typeface="Segoe UI Historic" panose="020B0502040204020203"/>
                <a:ea typeface="Segoe UI Historic" panose="020B0502040204020203"/>
              </a:rPr>
              <a:t>Nhật kí trong tù</a:t>
            </a:r>
            <a:endParaRPr sz="4000" b="0" i="0">
              <a:solidFill>
                <a:srgbClr val="FF0000"/>
              </a:solidFill>
              <a:latin typeface="Segoe UI Historic" panose="020B0502040204020203"/>
              <a:ea typeface="Segoe UI Historic" panose="020B050204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12000" y="75248"/>
            <a:ext cx="5080000" cy="645160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p>
            <a:pPr marL="0" indent="0"/>
            <a:r>
              <a:rPr sz="3600" b="0" i="0">
                <a:solidFill>
                  <a:srgbClr val="FFFFFF"/>
                </a:solidFill>
                <a:latin typeface="Segoe UI Historic" panose="020B0502040204020203"/>
                <a:ea typeface="Segoe UI Historic" panose="020B0502040204020203"/>
              </a:rPr>
              <a:t>Chức phán đền tản viên</a:t>
            </a:r>
            <a:endParaRPr sz="3600" b="0" i="0">
              <a:solidFill>
                <a:srgbClr val="FFFFFF"/>
              </a:solidFill>
              <a:latin typeface="Segoe UI Historic" panose="020B0502040204020203"/>
              <a:ea typeface="Segoe UI Historic" panose="020B050204020402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i dat ten don sa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762760"/>
            <a:ext cx="3555365" cy="3657600"/>
          </a:xfrm>
          <a:prstGeom prst="rect">
            <a:avLst/>
          </a:prstGeom>
        </p:spPr>
      </p:pic>
      <p:pic>
        <p:nvPicPr>
          <p:cNvPr id="3" name="Picture 2" descr="458472075_867323825005363_2223409868857385538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80" y="1762760"/>
            <a:ext cx="3982085" cy="3472815"/>
          </a:xfrm>
          <a:prstGeom prst="rect">
            <a:avLst/>
          </a:prstGeom>
        </p:spPr>
      </p:pic>
      <p:pic>
        <p:nvPicPr>
          <p:cNvPr id="4" name="Picture 3" descr="476913051_1033456061947096_3706922318890827126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762125"/>
            <a:ext cx="4648200" cy="3076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58180" y="0"/>
            <a:ext cx="6433820" cy="64516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p>
            <a:pPr marL="0" indent="0"/>
            <a:r>
              <a:rPr sz="3600" b="0" i="0">
                <a:solidFill>
                  <a:srgbClr val="FFFFFF"/>
                </a:solidFill>
                <a:latin typeface="Segoe UI Historic" panose="020B0502040204020203"/>
                <a:ea typeface="Segoe UI Historic" panose="020B0502040204020203"/>
              </a:rPr>
              <a:t>ai đã đặt tên cho dòng sông</a:t>
            </a:r>
            <a:endParaRPr sz="3600" b="0" i="0">
              <a:solidFill>
                <a:srgbClr val="FFFFFF"/>
              </a:solidFill>
              <a:latin typeface="Segoe UI Historic" panose="020B0502040204020203"/>
              <a:ea typeface="Segoe UI Historic" panose="020B05020402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112000" y="17463"/>
            <a:ext cx="5080000" cy="645160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p>
            <a:pPr marL="0" indent="0"/>
            <a:r>
              <a:rPr sz="3600" b="0" i="0">
                <a:solidFill>
                  <a:srgbClr val="FFFFFF"/>
                </a:solidFill>
                <a:latin typeface="Segoe UI Historic" panose="020B0502040204020203"/>
                <a:ea typeface="Segoe UI Historic" panose="020B0502040204020203"/>
              </a:rPr>
              <a:t>Nghệ thuật băm thịt gá</a:t>
            </a:r>
            <a:endParaRPr sz="3600" b="0" i="0">
              <a:solidFill>
                <a:srgbClr val="FFFFFF"/>
              </a:solidFill>
              <a:latin typeface="Segoe UI Historic" panose="020B0502040204020203"/>
              <a:ea typeface="Segoe UI Historic" panose="020B050204020402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131935" y="0"/>
            <a:ext cx="3060065" cy="64516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p>
            <a:pPr marL="0" indent="0" algn="ctr"/>
            <a:r>
              <a:rPr sz="3600" b="0" i="0">
                <a:solidFill>
                  <a:srgbClr val="FFFFFF"/>
                </a:solidFill>
                <a:latin typeface="Segoe UI Historic" panose="020B0502040204020203"/>
                <a:ea typeface="Segoe UI Historic" panose="020B0502040204020203"/>
              </a:rPr>
              <a:t>Cô tô</a:t>
            </a:r>
            <a:endParaRPr sz="3600" b="0" i="0">
              <a:solidFill>
                <a:srgbClr val="FFFFFF"/>
              </a:solidFill>
              <a:latin typeface="Segoe UI Historic" panose="020B0502040204020203"/>
              <a:ea typeface="Segoe UI Historic" panose="020B050204020402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Cô tô</a:t>
            </a:r>
            <a:endParaRPr lang="en-US" spc="0">
              <a:latin typeface="+mj-lt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434195" y="155765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434195" y="218821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9434195" y="3049270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9434195" y="3679825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9434195" y="454088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9434195" y="517144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814070" y="155765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814070" y="218821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814070" y="3049270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14070" y="3679825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814070" y="454088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814070" y="517144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8" name="任意多边形: 形状 4"/>
          <p:cNvSpPr/>
          <p:nvPr>
            <p:custDataLst>
              <p:tags r:id="rId14"/>
            </p:custDataLst>
          </p:nvPr>
        </p:nvSpPr>
        <p:spPr>
          <a:xfrm>
            <a:off x="2956292" y="1840488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任意多边形: 形状 32"/>
          <p:cNvSpPr/>
          <p:nvPr>
            <p:custDataLst>
              <p:tags r:id="rId15"/>
            </p:custDataLst>
          </p:nvPr>
        </p:nvSpPr>
        <p:spPr>
          <a:xfrm>
            <a:off x="2956292" y="3336473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任意多边形: 形状 33"/>
          <p:cNvSpPr/>
          <p:nvPr>
            <p:custDataLst>
              <p:tags r:id="rId16"/>
            </p:custDataLst>
          </p:nvPr>
        </p:nvSpPr>
        <p:spPr>
          <a:xfrm>
            <a:off x="2956292" y="4818907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任意多边形: 形状 34"/>
          <p:cNvSpPr/>
          <p:nvPr>
            <p:custDataLst>
              <p:tags r:id="rId17"/>
            </p:custDataLst>
          </p:nvPr>
        </p:nvSpPr>
        <p:spPr>
          <a:xfrm>
            <a:off x="8675604" y="1848959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任意多边形: 形状 35"/>
          <p:cNvSpPr/>
          <p:nvPr>
            <p:custDataLst>
              <p:tags r:id="rId18"/>
            </p:custDataLst>
          </p:nvPr>
        </p:nvSpPr>
        <p:spPr>
          <a:xfrm>
            <a:off x="8675604" y="3336473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任意多边形: 形状 36"/>
          <p:cNvSpPr/>
          <p:nvPr>
            <p:custDataLst>
              <p:tags r:id="rId19"/>
            </p:custDataLst>
          </p:nvPr>
        </p:nvSpPr>
        <p:spPr>
          <a:xfrm>
            <a:off x="8675604" y="4822717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70000"/>
              <a:lumOff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任意多边形: 形状 46"/>
          <p:cNvSpPr/>
          <p:nvPr>
            <p:custDataLst>
              <p:tags r:id="rId20"/>
            </p:custDataLst>
          </p:nvPr>
        </p:nvSpPr>
        <p:spPr>
          <a:xfrm rot="3610423" flipV="1">
            <a:off x="3196017" y="3845406"/>
            <a:ext cx="3443125" cy="1085080"/>
          </a:xfrm>
          <a:custGeom>
            <a:avLst/>
            <a:gdLst>
              <a:gd name="connsiteX0" fmla="*/ 0 w 3443125"/>
              <a:gd name="connsiteY0" fmla="*/ 1085080 h 1085080"/>
              <a:gd name="connsiteX1" fmla="*/ 3443125 w 3443125"/>
              <a:gd name="connsiteY1" fmla="*/ 1085080 h 1085080"/>
              <a:gd name="connsiteX2" fmla="*/ 3398397 w 3443125"/>
              <a:gd name="connsiteY2" fmla="*/ 1007063 h 1085080"/>
              <a:gd name="connsiteX3" fmla="*/ 2900550 w 3443125"/>
              <a:gd name="connsiteY3" fmla="*/ 149254 h 1085080"/>
              <a:gd name="connsiteX4" fmla="*/ 2868895 w 3443125"/>
              <a:gd name="connsiteY4" fmla="*/ 107351 h 1085080"/>
              <a:gd name="connsiteX5" fmla="*/ 2619757 w 3443125"/>
              <a:gd name="connsiteY5" fmla="*/ 4636 h 1085080"/>
              <a:gd name="connsiteX6" fmla="*/ 1114682 w 3443125"/>
              <a:gd name="connsiteY6" fmla="*/ 73 h 1085080"/>
              <a:gd name="connsiteX7" fmla="*/ 1090509 w 3443125"/>
              <a:gd name="connsiteY7" fmla="*/ 0 h 1085080"/>
              <a:gd name="connsiteX8" fmla="*/ 829740 w 3443125"/>
              <a:gd name="connsiteY8" fmla="*/ 0 h 1085080"/>
              <a:gd name="connsiteX9" fmla="*/ 742515 w 3443125"/>
              <a:gd name="connsiteY9" fmla="*/ 10815 h 1085080"/>
              <a:gd name="connsiteX10" fmla="*/ 528994 w 3443125"/>
              <a:gd name="connsiteY10" fmla="*/ 175219 h 1085080"/>
              <a:gd name="connsiteX11" fmla="*/ 80704 w 3443125"/>
              <a:gd name="connsiteY11" fmla="*/ 946272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3125" h="1085080">
                <a:moveTo>
                  <a:pt x="0" y="1085080"/>
                </a:moveTo>
                <a:lnTo>
                  <a:pt x="3443125" y="1085080"/>
                </a:lnTo>
                <a:lnTo>
                  <a:pt x="3398397" y="1007063"/>
                </a:lnTo>
                <a:lnTo>
                  <a:pt x="2900550" y="149254"/>
                </a:lnTo>
                <a:lnTo>
                  <a:pt x="2868895" y="107351"/>
                </a:lnTo>
                <a:cubicBezTo>
                  <a:pt x="2804158" y="41622"/>
                  <a:pt x="2716893" y="4931"/>
                  <a:pt x="2619757" y="4636"/>
                </a:cubicBezTo>
                <a:cubicBezTo>
                  <a:pt x="2619757" y="4636"/>
                  <a:pt x="1616373" y="1594"/>
                  <a:pt x="1114682" y="73"/>
                </a:cubicBezTo>
                <a:lnTo>
                  <a:pt x="1090509" y="0"/>
                </a:lnTo>
                <a:lnTo>
                  <a:pt x="829740" y="0"/>
                </a:lnTo>
                <a:lnTo>
                  <a:pt x="742515" y="10815"/>
                </a:lnTo>
                <a:cubicBezTo>
                  <a:pt x="653224" y="34015"/>
                  <a:pt x="577817" y="91243"/>
                  <a:pt x="528994" y="175219"/>
                </a:cubicBezTo>
                <a:cubicBezTo>
                  <a:pt x="528994" y="175219"/>
                  <a:pt x="304848" y="560745"/>
                  <a:pt x="80704" y="946272"/>
                </a:cubicBez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任意多边形: 形状 47"/>
          <p:cNvSpPr/>
          <p:nvPr>
            <p:custDataLst>
              <p:tags r:id="rId21"/>
            </p:custDataLst>
          </p:nvPr>
        </p:nvSpPr>
        <p:spPr>
          <a:xfrm rot="10423" flipV="1">
            <a:off x="4369424" y="4527841"/>
            <a:ext cx="3442710" cy="1085080"/>
          </a:xfrm>
          <a:custGeom>
            <a:avLst/>
            <a:gdLst>
              <a:gd name="connsiteX0" fmla="*/ 0 w 3442710"/>
              <a:gd name="connsiteY0" fmla="*/ 1085080 h 1085080"/>
              <a:gd name="connsiteX1" fmla="*/ 3442710 w 3442710"/>
              <a:gd name="connsiteY1" fmla="*/ 1085080 h 1085080"/>
              <a:gd name="connsiteX2" fmla="*/ 2893659 w 3442710"/>
              <a:gd name="connsiteY2" fmla="*/ 139044 h 1085080"/>
              <a:gd name="connsiteX3" fmla="*/ 2869252 w 3442710"/>
              <a:gd name="connsiteY3" fmla="*/ 106736 h 1085080"/>
              <a:gd name="connsiteX4" fmla="*/ 2620114 w 3442710"/>
              <a:gd name="connsiteY4" fmla="*/ 4021 h 1085080"/>
              <a:gd name="connsiteX5" fmla="*/ 1400724 w 3442710"/>
              <a:gd name="connsiteY5" fmla="*/ 324 h 1085080"/>
              <a:gd name="connsiteX6" fmla="*/ 1293775 w 3442710"/>
              <a:gd name="connsiteY6" fmla="*/ 0 h 1085080"/>
              <a:gd name="connsiteX7" fmla="*/ 825136 w 3442710"/>
              <a:gd name="connsiteY7" fmla="*/ 0 h 1085080"/>
              <a:gd name="connsiteX8" fmla="*/ 742873 w 3442710"/>
              <a:gd name="connsiteY8" fmla="*/ 10201 h 1085080"/>
              <a:gd name="connsiteX9" fmla="*/ 529350 w 3442710"/>
              <a:gd name="connsiteY9" fmla="*/ 174604 h 1085080"/>
              <a:gd name="connsiteX10" fmla="*/ 81060 w 3442710"/>
              <a:gd name="connsiteY10" fmla="*/ 945657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710" h="1085080">
                <a:moveTo>
                  <a:pt x="0" y="1085080"/>
                </a:moveTo>
                <a:lnTo>
                  <a:pt x="3442710" y="1085080"/>
                </a:lnTo>
                <a:lnTo>
                  <a:pt x="2893659" y="139044"/>
                </a:lnTo>
                <a:lnTo>
                  <a:pt x="2869252" y="106736"/>
                </a:lnTo>
                <a:cubicBezTo>
                  <a:pt x="2804515" y="41007"/>
                  <a:pt x="2717249" y="4316"/>
                  <a:pt x="2620114" y="4021"/>
                </a:cubicBezTo>
                <a:cubicBezTo>
                  <a:pt x="2620114" y="4021"/>
                  <a:pt x="1923320" y="1909"/>
                  <a:pt x="1400724" y="324"/>
                </a:cubicBezTo>
                <a:lnTo>
                  <a:pt x="1293775" y="0"/>
                </a:lnTo>
                <a:lnTo>
                  <a:pt x="825136" y="0"/>
                </a:lnTo>
                <a:lnTo>
                  <a:pt x="742873" y="10201"/>
                </a:lnTo>
                <a:cubicBezTo>
                  <a:pt x="653581" y="33401"/>
                  <a:pt x="578174" y="90629"/>
                  <a:pt x="529350" y="174604"/>
                </a:cubicBezTo>
                <a:cubicBezTo>
                  <a:pt x="529350" y="174604"/>
                  <a:pt x="305205" y="560130"/>
                  <a:pt x="81060" y="94565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任意多边形: 形状 48"/>
          <p:cNvSpPr/>
          <p:nvPr>
            <p:custDataLst>
              <p:tags r:id="rId22"/>
            </p:custDataLst>
          </p:nvPr>
        </p:nvSpPr>
        <p:spPr>
          <a:xfrm rot="18010423" flipV="1">
            <a:off x="5546148" y="3852210"/>
            <a:ext cx="3444447" cy="1085080"/>
          </a:xfrm>
          <a:custGeom>
            <a:avLst/>
            <a:gdLst>
              <a:gd name="connsiteX0" fmla="*/ 3444447 w 3444447"/>
              <a:gd name="connsiteY0" fmla="*/ 1085080 h 1085080"/>
              <a:gd name="connsiteX1" fmla="*/ 3369528 w 3444447"/>
              <a:gd name="connsiteY1" fmla="*/ 954403 h 1085080"/>
              <a:gd name="connsiteX2" fmla="*/ 3286785 w 3444447"/>
              <a:gd name="connsiteY2" fmla="*/ 810079 h 1085080"/>
              <a:gd name="connsiteX3" fmla="*/ 3270720 w 3444447"/>
              <a:gd name="connsiteY3" fmla="*/ 782058 h 1085080"/>
              <a:gd name="connsiteX4" fmla="*/ 2907612 w 3444447"/>
              <a:gd name="connsiteY4" fmla="*/ 156408 h 1085080"/>
              <a:gd name="connsiteX5" fmla="*/ 2869162 w 3444447"/>
              <a:gd name="connsiteY5" fmla="*/ 105510 h 1085080"/>
              <a:gd name="connsiteX6" fmla="*/ 2620024 w 3444447"/>
              <a:gd name="connsiteY6" fmla="*/ 2797 h 1085080"/>
              <a:gd name="connsiteX7" fmla="*/ 1728128 w 3444447"/>
              <a:gd name="connsiteY7" fmla="*/ 93 h 1085080"/>
              <a:gd name="connsiteX8" fmla="*/ 1697420 w 3444447"/>
              <a:gd name="connsiteY8" fmla="*/ 0 h 1085080"/>
              <a:gd name="connsiteX9" fmla="*/ 815176 w 3444447"/>
              <a:gd name="connsiteY9" fmla="*/ 0 h 1085080"/>
              <a:gd name="connsiteX10" fmla="*/ 742783 w 3444447"/>
              <a:gd name="connsiteY10" fmla="*/ 8977 h 1085080"/>
              <a:gd name="connsiteX11" fmla="*/ 529260 w 3444447"/>
              <a:gd name="connsiteY11" fmla="*/ 173380 h 1085080"/>
              <a:gd name="connsiteX12" fmla="*/ 490735 w 3444447"/>
              <a:gd name="connsiteY12" fmla="*/ 239642 h 1085080"/>
              <a:gd name="connsiteX13" fmla="*/ 452086 w 3444447"/>
              <a:gd name="connsiteY13" fmla="*/ 306118 h 1085080"/>
              <a:gd name="connsiteX14" fmla="*/ 0 w 3444447"/>
              <a:gd name="connsiteY14" fmla="*/ 1085080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4447" h="1085080">
                <a:moveTo>
                  <a:pt x="3444447" y="1085080"/>
                </a:moveTo>
                <a:lnTo>
                  <a:pt x="3369528" y="954403"/>
                </a:lnTo>
                <a:cubicBezTo>
                  <a:pt x="3341803" y="906043"/>
                  <a:pt x="3314077" y="857683"/>
                  <a:pt x="3286785" y="810079"/>
                </a:cubicBezTo>
                <a:lnTo>
                  <a:pt x="3270720" y="782058"/>
                </a:lnTo>
                <a:lnTo>
                  <a:pt x="2907612" y="156408"/>
                </a:lnTo>
                <a:lnTo>
                  <a:pt x="2869162" y="105510"/>
                </a:lnTo>
                <a:cubicBezTo>
                  <a:pt x="2804425" y="39782"/>
                  <a:pt x="2717160" y="3091"/>
                  <a:pt x="2620024" y="2797"/>
                </a:cubicBezTo>
                <a:cubicBezTo>
                  <a:pt x="2620024" y="2797"/>
                  <a:pt x="2174076" y="1445"/>
                  <a:pt x="1728128" y="93"/>
                </a:cubicBezTo>
                <a:lnTo>
                  <a:pt x="1697420" y="0"/>
                </a:lnTo>
                <a:lnTo>
                  <a:pt x="815176" y="0"/>
                </a:lnTo>
                <a:lnTo>
                  <a:pt x="742783" y="8977"/>
                </a:lnTo>
                <a:cubicBezTo>
                  <a:pt x="653491" y="32177"/>
                  <a:pt x="578083" y="89405"/>
                  <a:pt x="529260" y="173380"/>
                </a:cubicBezTo>
                <a:cubicBezTo>
                  <a:pt x="529260" y="173380"/>
                  <a:pt x="515251" y="197475"/>
                  <a:pt x="490735" y="239642"/>
                </a:cubicBezTo>
                <a:lnTo>
                  <a:pt x="452086" y="306118"/>
                </a:lnTo>
                <a:lnTo>
                  <a:pt x="0" y="1085080"/>
                </a:lnTo>
                <a:close/>
              </a:path>
            </a:pathLst>
          </a:custGeom>
          <a:solidFill>
            <a:schemeClr val="accent1">
              <a:lumMod val="70000"/>
              <a:lumOff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任意多边形: 形状 49"/>
          <p:cNvSpPr/>
          <p:nvPr>
            <p:custDataLst>
              <p:tags r:id="rId23"/>
            </p:custDataLst>
          </p:nvPr>
        </p:nvSpPr>
        <p:spPr>
          <a:xfrm rot="14410423" flipV="1">
            <a:off x="5557644" y="2495954"/>
            <a:ext cx="3438034" cy="1081444"/>
          </a:xfrm>
          <a:custGeom>
            <a:avLst/>
            <a:gdLst>
              <a:gd name="connsiteX0" fmla="*/ 3438034 w 3438034"/>
              <a:gd name="connsiteY0" fmla="*/ 1081444 h 1081444"/>
              <a:gd name="connsiteX1" fmla="*/ 3366698 w 3438034"/>
              <a:gd name="connsiteY1" fmla="*/ 957016 h 1081444"/>
              <a:gd name="connsiteX2" fmla="*/ 2945022 w 3438034"/>
              <a:gd name="connsiteY2" fmla="*/ 221512 h 1081444"/>
              <a:gd name="connsiteX3" fmla="*/ 2934533 w 3438034"/>
              <a:gd name="connsiteY3" fmla="*/ 203217 h 1081444"/>
              <a:gd name="connsiteX4" fmla="*/ 2922484 w 3438034"/>
              <a:gd name="connsiteY4" fmla="*/ 182455 h 1081444"/>
              <a:gd name="connsiteX5" fmla="*/ 2866332 w 3438034"/>
              <a:gd name="connsiteY5" fmla="*/ 108124 h 1081444"/>
              <a:gd name="connsiteX6" fmla="*/ 2617193 w 3438034"/>
              <a:gd name="connsiteY6" fmla="*/ 5410 h 1081444"/>
              <a:gd name="connsiteX7" fmla="*/ 833400 w 3438034"/>
              <a:gd name="connsiteY7" fmla="*/ 2 h 1081444"/>
              <a:gd name="connsiteX8" fmla="*/ 526430 w 3438034"/>
              <a:gd name="connsiteY8" fmla="*/ 175992 h 1081444"/>
              <a:gd name="connsiteX9" fmla="*/ 78140 w 3438034"/>
              <a:gd name="connsiteY9" fmla="*/ 947045 h 1081444"/>
              <a:gd name="connsiteX10" fmla="*/ 0 w 3438034"/>
              <a:gd name="connsiteY10" fmla="*/ 1081444 h 108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8034" h="1081444">
                <a:moveTo>
                  <a:pt x="3438034" y="1081444"/>
                </a:moveTo>
                <a:lnTo>
                  <a:pt x="3366698" y="957016"/>
                </a:lnTo>
                <a:cubicBezTo>
                  <a:pt x="3186483" y="642678"/>
                  <a:pt x="3006267" y="328339"/>
                  <a:pt x="2945022" y="221512"/>
                </a:cubicBezTo>
                <a:lnTo>
                  <a:pt x="2934533" y="203217"/>
                </a:lnTo>
                <a:lnTo>
                  <a:pt x="2922484" y="182455"/>
                </a:lnTo>
                <a:lnTo>
                  <a:pt x="2866332" y="108124"/>
                </a:lnTo>
                <a:cubicBezTo>
                  <a:pt x="2801594" y="42396"/>
                  <a:pt x="2714330" y="5705"/>
                  <a:pt x="2617193" y="5410"/>
                </a:cubicBezTo>
                <a:cubicBezTo>
                  <a:pt x="2617193" y="5410"/>
                  <a:pt x="833400" y="2"/>
                  <a:pt x="833400" y="2"/>
                </a:cubicBezTo>
                <a:cubicBezTo>
                  <a:pt x="703885" y="-391"/>
                  <a:pt x="591527" y="64025"/>
                  <a:pt x="526430" y="175992"/>
                </a:cubicBezTo>
                <a:cubicBezTo>
                  <a:pt x="526430" y="175992"/>
                  <a:pt x="302285" y="561519"/>
                  <a:pt x="78140" y="947045"/>
                </a:cubicBezTo>
                <a:lnTo>
                  <a:pt x="0" y="1081444"/>
                </a:lnTo>
                <a:close/>
              </a:path>
            </a:pathLst>
          </a:cu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任意多边形: 形状 50"/>
          <p:cNvSpPr/>
          <p:nvPr>
            <p:custDataLst>
              <p:tags r:id="rId24"/>
            </p:custDataLst>
          </p:nvPr>
        </p:nvSpPr>
        <p:spPr>
          <a:xfrm rot="10810423" flipV="1">
            <a:off x="4532823" y="1811848"/>
            <a:ext cx="3288901" cy="1084993"/>
          </a:xfrm>
          <a:custGeom>
            <a:avLst/>
            <a:gdLst>
              <a:gd name="connsiteX0" fmla="*/ 2619256 w 3288901"/>
              <a:gd name="connsiteY0" fmla="*/ 5410 h 1084993"/>
              <a:gd name="connsiteX1" fmla="*/ 835464 w 3288901"/>
              <a:gd name="connsiteY1" fmla="*/ 2 h 1084993"/>
              <a:gd name="connsiteX2" fmla="*/ 528493 w 3288901"/>
              <a:gd name="connsiteY2" fmla="*/ 175993 h 1084993"/>
              <a:gd name="connsiteX3" fmla="*/ 80203 w 3288901"/>
              <a:gd name="connsiteY3" fmla="*/ 947046 h 1084993"/>
              <a:gd name="connsiteX4" fmla="*/ 0 w 3288901"/>
              <a:gd name="connsiteY4" fmla="*/ 1084993 h 1084993"/>
              <a:gd name="connsiteX5" fmla="*/ 3134591 w 3288901"/>
              <a:gd name="connsiteY5" fmla="*/ 1084993 h 1084993"/>
              <a:gd name="connsiteX6" fmla="*/ 3288901 w 3288901"/>
              <a:gd name="connsiteY6" fmla="*/ 817721 h 1084993"/>
              <a:gd name="connsiteX7" fmla="*/ 3286018 w 3288901"/>
              <a:gd name="connsiteY7" fmla="*/ 812692 h 1084993"/>
              <a:gd name="connsiteX8" fmla="*/ 3205874 w 3288901"/>
              <a:gd name="connsiteY8" fmla="*/ 672902 h 1084993"/>
              <a:gd name="connsiteX9" fmla="*/ 3165811 w 3288901"/>
              <a:gd name="connsiteY9" fmla="*/ 603023 h 1084993"/>
              <a:gd name="connsiteX10" fmla="*/ 2912373 w 3288901"/>
              <a:gd name="connsiteY10" fmla="*/ 166340 h 1084993"/>
              <a:gd name="connsiteX11" fmla="*/ 2868395 w 3288901"/>
              <a:gd name="connsiteY11" fmla="*/ 108124 h 1084993"/>
              <a:gd name="connsiteX12" fmla="*/ 2619256 w 3288901"/>
              <a:gd name="connsiteY12" fmla="*/ 5410 h 10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8901" h="1084993">
                <a:moveTo>
                  <a:pt x="2619256" y="5410"/>
                </a:moveTo>
                <a:cubicBezTo>
                  <a:pt x="2619256" y="5410"/>
                  <a:pt x="835464" y="2"/>
                  <a:pt x="835464" y="2"/>
                </a:cubicBezTo>
                <a:cubicBezTo>
                  <a:pt x="705949" y="-391"/>
                  <a:pt x="593590" y="64026"/>
                  <a:pt x="528493" y="175993"/>
                </a:cubicBezTo>
                <a:cubicBezTo>
                  <a:pt x="528493" y="175993"/>
                  <a:pt x="304348" y="561519"/>
                  <a:pt x="80203" y="947046"/>
                </a:cubicBezTo>
                <a:lnTo>
                  <a:pt x="0" y="1084993"/>
                </a:lnTo>
                <a:lnTo>
                  <a:pt x="3134591" y="1084993"/>
                </a:lnTo>
                <a:lnTo>
                  <a:pt x="3288901" y="817721"/>
                </a:lnTo>
                <a:lnTo>
                  <a:pt x="3286018" y="812692"/>
                </a:lnTo>
                <a:cubicBezTo>
                  <a:pt x="3258726" y="765088"/>
                  <a:pt x="3231866" y="718240"/>
                  <a:pt x="3205874" y="672902"/>
                </a:cubicBezTo>
                <a:lnTo>
                  <a:pt x="3165811" y="603023"/>
                </a:lnTo>
                <a:lnTo>
                  <a:pt x="2912373" y="166340"/>
                </a:lnTo>
                <a:lnTo>
                  <a:pt x="2868395" y="108124"/>
                </a:lnTo>
                <a:cubicBezTo>
                  <a:pt x="2803657" y="42395"/>
                  <a:pt x="2716392" y="5705"/>
                  <a:pt x="2619256" y="541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任意多边形: 形状 51"/>
          <p:cNvSpPr/>
          <p:nvPr>
            <p:custDataLst>
              <p:tags r:id="rId25"/>
            </p:custDataLst>
          </p:nvPr>
        </p:nvSpPr>
        <p:spPr>
          <a:xfrm rot="7210423" flipV="1">
            <a:off x="3493268" y="2318959"/>
            <a:ext cx="3051225" cy="1083767"/>
          </a:xfrm>
          <a:custGeom>
            <a:avLst/>
            <a:gdLst>
              <a:gd name="connsiteX0" fmla="*/ 3020887 w 3051225"/>
              <a:gd name="connsiteY0" fmla="*/ 351854 h 1083767"/>
              <a:gd name="connsiteX1" fmla="*/ 3051225 w 3051225"/>
              <a:gd name="connsiteY1" fmla="*/ 404401 h 1083767"/>
              <a:gd name="connsiteX2" fmla="*/ 3038331 w 3051225"/>
              <a:gd name="connsiteY2" fmla="*/ 381912 h 1083767"/>
              <a:gd name="connsiteX3" fmla="*/ 527780 w 3051225"/>
              <a:gd name="connsiteY3" fmla="*/ 175993 h 1083767"/>
              <a:gd name="connsiteX4" fmla="*/ 79490 w 3051225"/>
              <a:gd name="connsiteY4" fmla="*/ 947046 h 1083767"/>
              <a:gd name="connsiteX5" fmla="*/ 0 w 3051225"/>
              <a:gd name="connsiteY5" fmla="*/ 1083767 h 1083767"/>
              <a:gd name="connsiteX6" fmla="*/ 2190514 w 3051225"/>
              <a:gd name="connsiteY6" fmla="*/ 1083767 h 1083767"/>
              <a:gd name="connsiteX7" fmla="*/ 1566082 w 3051225"/>
              <a:gd name="connsiteY7" fmla="*/ 2219 h 1083767"/>
              <a:gd name="connsiteX8" fmla="*/ 1560287 w 3051225"/>
              <a:gd name="connsiteY8" fmla="*/ 2202 h 1083767"/>
              <a:gd name="connsiteX9" fmla="*/ 834750 w 3051225"/>
              <a:gd name="connsiteY9" fmla="*/ 2 h 1083767"/>
              <a:gd name="connsiteX10" fmla="*/ 527780 w 3051225"/>
              <a:gd name="connsiteY10" fmla="*/ 175993 h 10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1225" h="1083767">
                <a:moveTo>
                  <a:pt x="3020887" y="351854"/>
                </a:moveTo>
                <a:lnTo>
                  <a:pt x="3051225" y="404401"/>
                </a:lnTo>
                <a:lnTo>
                  <a:pt x="3038331" y="381912"/>
                </a:lnTo>
                <a:close/>
                <a:moveTo>
                  <a:pt x="527780" y="175993"/>
                </a:moveTo>
                <a:cubicBezTo>
                  <a:pt x="527780" y="175993"/>
                  <a:pt x="303635" y="561520"/>
                  <a:pt x="79490" y="947046"/>
                </a:cubicBezTo>
                <a:lnTo>
                  <a:pt x="0" y="1083767"/>
                </a:lnTo>
                <a:lnTo>
                  <a:pt x="2190514" y="1083767"/>
                </a:lnTo>
                <a:lnTo>
                  <a:pt x="1566082" y="2219"/>
                </a:lnTo>
                <a:lnTo>
                  <a:pt x="1560287" y="2202"/>
                </a:lnTo>
                <a:cubicBezTo>
                  <a:pt x="1176180" y="1037"/>
                  <a:pt x="834750" y="2"/>
                  <a:pt x="834750" y="2"/>
                </a:cubicBezTo>
                <a:cubicBezTo>
                  <a:pt x="705235" y="-390"/>
                  <a:pt x="592877" y="64027"/>
                  <a:pt x="527780" y="1759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任意多边形: 形状 68"/>
          <p:cNvSpPr/>
          <p:nvPr>
            <p:custDataLst>
              <p:tags r:id="rId26"/>
            </p:custDataLst>
          </p:nvPr>
        </p:nvSpPr>
        <p:spPr>
          <a:xfrm>
            <a:off x="7476352" y="3525418"/>
            <a:ext cx="360050" cy="335281"/>
          </a:xfrm>
          <a:custGeom>
            <a:avLst/>
            <a:gdLst>
              <a:gd name="connsiteX0" fmla="*/ 259454 w 360050"/>
              <a:gd name="connsiteY0" fmla="*/ 199592 h 335281"/>
              <a:gd name="connsiteX1" fmla="*/ 223537 w 360050"/>
              <a:gd name="connsiteY1" fmla="*/ 235510 h 335281"/>
              <a:gd name="connsiteX2" fmla="*/ 259454 w 360050"/>
              <a:gd name="connsiteY2" fmla="*/ 271428 h 335281"/>
              <a:gd name="connsiteX3" fmla="*/ 295373 w 360050"/>
              <a:gd name="connsiteY3" fmla="*/ 235510 h 335281"/>
              <a:gd name="connsiteX4" fmla="*/ 259454 w 360050"/>
              <a:gd name="connsiteY4" fmla="*/ 199592 h 335281"/>
              <a:gd name="connsiteX5" fmla="*/ 83807 w 360050"/>
              <a:gd name="connsiteY5" fmla="*/ 167615 h 335281"/>
              <a:gd name="connsiteX6" fmla="*/ 127706 w 360050"/>
              <a:gd name="connsiteY6" fmla="*/ 185572 h 335281"/>
              <a:gd name="connsiteX7" fmla="*/ 161629 w 360050"/>
              <a:gd name="connsiteY7" fmla="*/ 175597 h 335281"/>
              <a:gd name="connsiteX8" fmla="*/ 149655 w 360050"/>
              <a:gd name="connsiteY8" fmla="*/ 197546 h 335281"/>
              <a:gd name="connsiteX9" fmla="*/ 153646 w 360050"/>
              <a:gd name="connsiteY9" fmla="*/ 217500 h 335281"/>
              <a:gd name="connsiteX10" fmla="*/ 171605 w 360050"/>
              <a:gd name="connsiteY10" fmla="*/ 229473 h 335281"/>
              <a:gd name="connsiteX11" fmla="*/ 171605 w 360050"/>
              <a:gd name="connsiteY11" fmla="*/ 235459 h 335281"/>
              <a:gd name="connsiteX12" fmla="*/ 171605 w 360050"/>
              <a:gd name="connsiteY12" fmla="*/ 241445 h 335281"/>
              <a:gd name="connsiteX13" fmla="*/ 155643 w 360050"/>
              <a:gd name="connsiteY13" fmla="*/ 253416 h 335281"/>
              <a:gd name="connsiteX14" fmla="*/ 151651 w 360050"/>
              <a:gd name="connsiteY14" fmla="*/ 273372 h 335281"/>
              <a:gd name="connsiteX15" fmla="*/ 171605 w 360050"/>
              <a:gd name="connsiteY15" fmla="*/ 309288 h 335281"/>
              <a:gd name="connsiteX16" fmla="*/ 175596 w 360050"/>
              <a:gd name="connsiteY16" fmla="*/ 311283 h 335281"/>
              <a:gd name="connsiteX17" fmla="*/ 63853 w 360050"/>
              <a:gd name="connsiteY17" fmla="*/ 311283 h 335281"/>
              <a:gd name="connsiteX18" fmla="*/ 37913 w 360050"/>
              <a:gd name="connsiteY18" fmla="*/ 285344 h 335281"/>
              <a:gd name="connsiteX19" fmla="*/ 37913 w 360050"/>
              <a:gd name="connsiteY19" fmla="*/ 185572 h 335281"/>
              <a:gd name="connsiteX20" fmla="*/ 39908 w 360050"/>
              <a:gd name="connsiteY20" fmla="*/ 185572 h 335281"/>
              <a:gd name="connsiteX21" fmla="*/ 83807 w 360050"/>
              <a:gd name="connsiteY21" fmla="*/ 167615 h 335281"/>
              <a:gd name="connsiteX22" fmla="*/ 239501 w 360050"/>
              <a:gd name="connsiteY22" fmla="*/ 139730 h 335281"/>
              <a:gd name="connsiteX23" fmla="*/ 279409 w 360050"/>
              <a:gd name="connsiteY23" fmla="*/ 139730 h 335281"/>
              <a:gd name="connsiteX24" fmla="*/ 285396 w 360050"/>
              <a:gd name="connsiteY24" fmla="*/ 143722 h 335281"/>
              <a:gd name="connsiteX25" fmla="*/ 289386 w 360050"/>
              <a:gd name="connsiteY25" fmla="*/ 169662 h 335281"/>
              <a:gd name="connsiteX26" fmla="*/ 307344 w 360050"/>
              <a:gd name="connsiteY26" fmla="*/ 179639 h 335281"/>
              <a:gd name="connsiteX27" fmla="*/ 333285 w 360050"/>
              <a:gd name="connsiteY27" fmla="*/ 169662 h 335281"/>
              <a:gd name="connsiteX28" fmla="*/ 339272 w 360050"/>
              <a:gd name="connsiteY28" fmla="*/ 171657 h 335281"/>
              <a:gd name="connsiteX29" fmla="*/ 359224 w 360050"/>
              <a:gd name="connsiteY29" fmla="*/ 205578 h 335281"/>
              <a:gd name="connsiteX30" fmla="*/ 357229 w 360050"/>
              <a:gd name="connsiteY30" fmla="*/ 211564 h 335281"/>
              <a:gd name="connsiteX31" fmla="*/ 335281 w 360050"/>
              <a:gd name="connsiteY31" fmla="*/ 227529 h 335281"/>
              <a:gd name="connsiteX32" fmla="*/ 335281 w 360050"/>
              <a:gd name="connsiteY32" fmla="*/ 237506 h 335281"/>
              <a:gd name="connsiteX33" fmla="*/ 335281 w 360050"/>
              <a:gd name="connsiteY33" fmla="*/ 247482 h 335281"/>
              <a:gd name="connsiteX34" fmla="*/ 357229 w 360050"/>
              <a:gd name="connsiteY34" fmla="*/ 263445 h 335281"/>
              <a:gd name="connsiteX35" fmla="*/ 359224 w 360050"/>
              <a:gd name="connsiteY35" fmla="*/ 269432 h 335281"/>
              <a:gd name="connsiteX36" fmla="*/ 339272 w 360050"/>
              <a:gd name="connsiteY36" fmla="*/ 303353 h 335281"/>
              <a:gd name="connsiteX37" fmla="*/ 333285 w 360050"/>
              <a:gd name="connsiteY37" fmla="*/ 305348 h 335281"/>
              <a:gd name="connsiteX38" fmla="*/ 307344 w 360050"/>
              <a:gd name="connsiteY38" fmla="*/ 295371 h 335281"/>
              <a:gd name="connsiteX39" fmla="*/ 289386 w 360050"/>
              <a:gd name="connsiteY39" fmla="*/ 305348 h 335281"/>
              <a:gd name="connsiteX40" fmla="*/ 285396 w 360050"/>
              <a:gd name="connsiteY40" fmla="*/ 331290 h 335281"/>
              <a:gd name="connsiteX41" fmla="*/ 279409 w 360050"/>
              <a:gd name="connsiteY41" fmla="*/ 335281 h 335281"/>
              <a:gd name="connsiteX42" fmla="*/ 239501 w 360050"/>
              <a:gd name="connsiteY42" fmla="*/ 335281 h 335281"/>
              <a:gd name="connsiteX43" fmla="*/ 233515 w 360050"/>
              <a:gd name="connsiteY43" fmla="*/ 331290 h 335281"/>
              <a:gd name="connsiteX44" fmla="*/ 229524 w 360050"/>
              <a:gd name="connsiteY44" fmla="*/ 305348 h 335281"/>
              <a:gd name="connsiteX45" fmla="*/ 211564 w 360050"/>
              <a:gd name="connsiteY45" fmla="*/ 295371 h 335281"/>
              <a:gd name="connsiteX46" fmla="*/ 185625 w 360050"/>
              <a:gd name="connsiteY46" fmla="*/ 305348 h 335281"/>
              <a:gd name="connsiteX47" fmla="*/ 179639 w 360050"/>
              <a:gd name="connsiteY47" fmla="*/ 303353 h 335281"/>
              <a:gd name="connsiteX48" fmla="*/ 159685 w 360050"/>
              <a:gd name="connsiteY48" fmla="*/ 269432 h 335281"/>
              <a:gd name="connsiteX49" fmla="*/ 163676 w 360050"/>
              <a:gd name="connsiteY49" fmla="*/ 261450 h 335281"/>
              <a:gd name="connsiteX50" fmla="*/ 185625 w 360050"/>
              <a:gd name="connsiteY50" fmla="*/ 245486 h 335281"/>
              <a:gd name="connsiteX51" fmla="*/ 185625 w 360050"/>
              <a:gd name="connsiteY51" fmla="*/ 225533 h 335281"/>
              <a:gd name="connsiteX52" fmla="*/ 163676 w 360050"/>
              <a:gd name="connsiteY52" fmla="*/ 209569 h 335281"/>
              <a:gd name="connsiteX53" fmla="*/ 161680 w 360050"/>
              <a:gd name="connsiteY53" fmla="*/ 203583 h 335281"/>
              <a:gd name="connsiteX54" fmla="*/ 181634 w 360050"/>
              <a:gd name="connsiteY54" fmla="*/ 169662 h 335281"/>
              <a:gd name="connsiteX55" fmla="*/ 187621 w 360050"/>
              <a:gd name="connsiteY55" fmla="*/ 167667 h 335281"/>
              <a:gd name="connsiteX56" fmla="*/ 211564 w 360050"/>
              <a:gd name="connsiteY56" fmla="*/ 177644 h 335281"/>
              <a:gd name="connsiteX57" fmla="*/ 229524 w 360050"/>
              <a:gd name="connsiteY57" fmla="*/ 167667 h 335281"/>
              <a:gd name="connsiteX58" fmla="*/ 233515 w 360050"/>
              <a:gd name="connsiteY58" fmla="*/ 143722 h 335281"/>
              <a:gd name="connsiteX59" fmla="*/ 239501 w 360050"/>
              <a:gd name="connsiteY59" fmla="*/ 139730 h 335281"/>
              <a:gd name="connsiteX60" fmla="*/ 27936 w 360050"/>
              <a:gd name="connsiteY60" fmla="*/ 39908 h 335281"/>
              <a:gd name="connsiteX61" fmla="*/ 325251 w 360050"/>
              <a:gd name="connsiteY61" fmla="*/ 39908 h 335281"/>
              <a:gd name="connsiteX62" fmla="*/ 359173 w 360050"/>
              <a:gd name="connsiteY62" fmla="*/ 121720 h 335281"/>
              <a:gd name="connsiteX63" fmla="*/ 341216 w 360050"/>
              <a:gd name="connsiteY63" fmla="*/ 159632 h 335281"/>
              <a:gd name="connsiteX64" fmla="*/ 335229 w 360050"/>
              <a:gd name="connsiteY64" fmla="*/ 157637 h 335281"/>
              <a:gd name="connsiteX65" fmla="*/ 331239 w 360050"/>
              <a:gd name="connsiteY65" fmla="*/ 157637 h 335281"/>
              <a:gd name="connsiteX66" fmla="*/ 309288 w 360050"/>
              <a:gd name="connsiteY66" fmla="*/ 165618 h 335281"/>
              <a:gd name="connsiteX67" fmla="*/ 299312 w 360050"/>
              <a:gd name="connsiteY67" fmla="*/ 159632 h 335281"/>
              <a:gd name="connsiteX68" fmla="*/ 295321 w 360050"/>
              <a:gd name="connsiteY68" fmla="*/ 137683 h 335281"/>
              <a:gd name="connsiteX69" fmla="*/ 279358 w 360050"/>
              <a:gd name="connsiteY69" fmla="*/ 125711 h 335281"/>
              <a:gd name="connsiteX70" fmla="*/ 269380 w 360050"/>
              <a:gd name="connsiteY70" fmla="*/ 125711 h 335281"/>
              <a:gd name="connsiteX71" fmla="*/ 239450 w 360050"/>
              <a:gd name="connsiteY71" fmla="*/ 125711 h 335281"/>
              <a:gd name="connsiteX72" fmla="*/ 223485 w 360050"/>
              <a:gd name="connsiteY72" fmla="*/ 137683 h 335281"/>
              <a:gd name="connsiteX73" fmla="*/ 219495 w 360050"/>
              <a:gd name="connsiteY73" fmla="*/ 159632 h 335281"/>
              <a:gd name="connsiteX74" fmla="*/ 211513 w 360050"/>
              <a:gd name="connsiteY74" fmla="*/ 165618 h 335281"/>
              <a:gd name="connsiteX75" fmla="*/ 179588 w 360050"/>
              <a:gd name="connsiteY75" fmla="*/ 121720 h 335281"/>
              <a:gd name="connsiteX76" fmla="*/ 135689 w 360050"/>
              <a:gd name="connsiteY76" fmla="*/ 165618 h 335281"/>
              <a:gd name="connsiteX77" fmla="*/ 89794 w 360050"/>
              <a:gd name="connsiteY77" fmla="*/ 121720 h 335281"/>
              <a:gd name="connsiteX78" fmla="*/ 45895 w 360050"/>
              <a:gd name="connsiteY78" fmla="*/ 165618 h 335281"/>
              <a:gd name="connsiteX79" fmla="*/ 0 w 360050"/>
              <a:gd name="connsiteY79" fmla="*/ 121720 h 335281"/>
              <a:gd name="connsiteX80" fmla="*/ 55872 w 360050"/>
              <a:gd name="connsiteY80" fmla="*/ 0 h 335281"/>
              <a:gd name="connsiteX81" fmla="*/ 295321 w 360050"/>
              <a:gd name="connsiteY81" fmla="*/ 0 h 335281"/>
              <a:gd name="connsiteX82" fmla="*/ 311283 w 360050"/>
              <a:gd name="connsiteY82" fmla="*/ 11972 h 335281"/>
              <a:gd name="connsiteX83" fmla="*/ 295321 w 360050"/>
              <a:gd name="connsiteY83" fmla="*/ 25940 h 335281"/>
              <a:gd name="connsiteX84" fmla="*/ 55872 w 360050"/>
              <a:gd name="connsiteY84" fmla="*/ 25940 h 335281"/>
              <a:gd name="connsiteX85" fmla="*/ 39908 w 360050"/>
              <a:gd name="connsiteY85" fmla="*/ 11972 h 335281"/>
              <a:gd name="connsiteX86" fmla="*/ 55872 w 360050"/>
              <a:gd name="connsiteY86" fmla="*/ 0 h 3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0050" h="335281">
                <a:moveTo>
                  <a:pt x="259454" y="199592"/>
                </a:moveTo>
                <a:cubicBezTo>
                  <a:pt x="239501" y="199592"/>
                  <a:pt x="223537" y="215555"/>
                  <a:pt x="223537" y="235510"/>
                </a:cubicBezTo>
                <a:cubicBezTo>
                  <a:pt x="223537" y="255463"/>
                  <a:pt x="239501" y="271428"/>
                  <a:pt x="259454" y="271428"/>
                </a:cubicBezTo>
                <a:cubicBezTo>
                  <a:pt x="279409" y="271428"/>
                  <a:pt x="295373" y="255463"/>
                  <a:pt x="295373" y="235510"/>
                </a:cubicBezTo>
                <a:cubicBezTo>
                  <a:pt x="295373" y="215555"/>
                  <a:pt x="279409" y="199592"/>
                  <a:pt x="259454" y="199592"/>
                </a:cubicBezTo>
                <a:close/>
                <a:moveTo>
                  <a:pt x="83807" y="167615"/>
                </a:moveTo>
                <a:cubicBezTo>
                  <a:pt x="95780" y="179587"/>
                  <a:pt x="111743" y="185572"/>
                  <a:pt x="127706" y="185572"/>
                </a:cubicBezTo>
                <a:cubicBezTo>
                  <a:pt x="139679" y="185572"/>
                  <a:pt x="151651" y="181581"/>
                  <a:pt x="161629" y="175597"/>
                </a:cubicBezTo>
                <a:lnTo>
                  <a:pt x="149655" y="197546"/>
                </a:lnTo>
                <a:cubicBezTo>
                  <a:pt x="145664" y="203531"/>
                  <a:pt x="147660" y="213508"/>
                  <a:pt x="153646" y="217500"/>
                </a:cubicBezTo>
                <a:lnTo>
                  <a:pt x="171605" y="229473"/>
                </a:lnTo>
                <a:lnTo>
                  <a:pt x="171605" y="235459"/>
                </a:lnTo>
                <a:lnTo>
                  <a:pt x="171605" y="241445"/>
                </a:lnTo>
                <a:lnTo>
                  <a:pt x="155643" y="253416"/>
                </a:lnTo>
                <a:cubicBezTo>
                  <a:pt x="149655" y="257407"/>
                  <a:pt x="147660" y="267385"/>
                  <a:pt x="151651" y="273372"/>
                </a:cubicBezTo>
                <a:lnTo>
                  <a:pt x="171605" y="309288"/>
                </a:lnTo>
                <a:cubicBezTo>
                  <a:pt x="173600" y="309288"/>
                  <a:pt x="175596" y="311283"/>
                  <a:pt x="175596" y="311283"/>
                </a:cubicBezTo>
                <a:lnTo>
                  <a:pt x="63853" y="311283"/>
                </a:lnTo>
                <a:cubicBezTo>
                  <a:pt x="53876" y="311283"/>
                  <a:pt x="37913" y="301306"/>
                  <a:pt x="37913" y="285344"/>
                </a:cubicBezTo>
                <a:lnTo>
                  <a:pt x="37913" y="185572"/>
                </a:lnTo>
                <a:lnTo>
                  <a:pt x="39908" y="185572"/>
                </a:lnTo>
                <a:cubicBezTo>
                  <a:pt x="57867" y="185572"/>
                  <a:pt x="71835" y="179587"/>
                  <a:pt x="83807" y="167615"/>
                </a:cubicBezTo>
                <a:close/>
                <a:moveTo>
                  <a:pt x="239501" y="139730"/>
                </a:moveTo>
                <a:lnTo>
                  <a:pt x="279409" y="139730"/>
                </a:lnTo>
                <a:cubicBezTo>
                  <a:pt x="283400" y="139730"/>
                  <a:pt x="285396" y="141725"/>
                  <a:pt x="285396" y="143722"/>
                </a:cubicBezTo>
                <a:lnTo>
                  <a:pt x="289386" y="169662"/>
                </a:lnTo>
                <a:cubicBezTo>
                  <a:pt x="295373" y="171657"/>
                  <a:pt x="301359" y="175648"/>
                  <a:pt x="307344" y="179639"/>
                </a:cubicBezTo>
                <a:lnTo>
                  <a:pt x="333285" y="169662"/>
                </a:lnTo>
                <a:cubicBezTo>
                  <a:pt x="335281" y="167667"/>
                  <a:pt x="337276" y="169662"/>
                  <a:pt x="339272" y="171657"/>
                </a:cubicBezTo>
                <a:lnTo>
                  <a:pt x="359224" y="205578"/>
                </a:lnTo>
                <a:cubicBezTo>
                  <a:pt x="359224" y="207573"/>
                  <a:pt x="359224" y="209569"/>
                  <a:pt x="357229" y="211564"/>
                </a:cubicBezTo>
                <a:lnTo>
                  <a:pt x="335281" y="227529"/>
                </a:lnTo>
                <a:lnTo>
                  <a:pt x="335281" y="237506"/>
                </a:lnTo>
                <a:lnTo>
                  <a:pt x="335281" y="247482"/>
                </a:lnTo>
                <a:lnTo>
                  <a:pt x="357229" y="263445"/>
                </a:lnTo>
                <a:cubicBezTo>
                  <a:pt x="359224" y="265440"/>
                  <a:pt x="361220" y="267437"/>
                  <a:pt x="359224" y="269432"/>
                </a:cubicBezTo>
                <a:lnTo>
                  <a:pt x="339272" y="303353"/>
                </a:lnTo>
                <a:cubicBezTo>
                  <a:pt x="339272" y="305348"/>
                  <a:pt x="335281" y="305348"/>
                  <a:pt x="333285" y="305348"/>
                </a:cubicBezTo>
                <a:lnTo>
                  <a:pt x="307344" y="295371"/>
                </a:lnTo>
                <a:cubicBezTo>
                  <a:pt x="301359" y="299362"/>
                  <a:pt x="295373" y="303353"/>
                  <a:pt x="289386" y="305348"/>
                </a:cubicBezTo>
                <a:lnTo>
                  <a:pt x="285396" y="331290"/>
                </a:lnTo>
                <a:cubicBezTo>
                  <a:pt x="283400" y="333285"/>
                  <a:pt x="281405" y="335281"/>
                  <a:pt x="279409" y="335281"/>
                </a:cubicBezTo>
                <a:lnTo>
                  <a:pt x="239501" y="335281"/>
                </a:lnTo>
                <a:cubicBezTo>
                  <a:pt x="235510" y="335281"/>
                  <a:pt x="233515" y="333285"/>
                  <a:pt x="233515" y="331290"/>
                </a:cubicBezTo>
                <a:lnTo>
                  <a:pt x="229524" y="305348"/>
                </a:lnTo>
                <a:cubicBezTo>
                  <a:pt x="223537" y="303353"/>
                  <a:pt x="217550" y="299362"/>
                  <a:pt x="211564" y="295371"/>
                </a:cubicBezTo>
                <a:lnTo>
                  <a:pt x="185625" y="305348"/>
                </a:lnTo>
                <a:cubicBezTo>
                  <a:pt x="183630" y="305348"/>
                  <a:pt x="181634" y="305348"/>
                  <a:pt x="179639" y="303353"/>
                </a:cubicBezTo>
                <a:lnTo>
                  <a:pt x="159685" y="269432"/>
                </a:lnTo>
                <a:cubicBezTo>
                  <a:pt x="159685" y="265440"/>
                  <a:pt x="159685" y="263445"/>
                  <a:pt x="163676" y="261450"/>
                </a:cubicBezTo>
                <a:lnTo>
                  <a:pt x="185625" y="245486"/>
                </a:lnTo>
                <a:lnTo>
                  <a:pt x="185625" y="225533"/>
                </a:lnTo>
                <a:lnTo>
                  <a:pt x="163676" y="209569"/>
                </a:lnTo>
                <a:cubicBezTo>
                  <a:pt x="161680" y="207573"/>
                  <a:pt x="159685" y="205578"/>
                  <a:pt x="161680" y="203583"/>
                </a:cubicBezTo>
                <a:lnTo>
                  <a:pt x="181634" y="169662"/>
                </a:lnTo>
                <a:cubicBezTo>
                  <a:pt x="181634" y="167667"/>
                  <a:pt x="185625" y="167667"/>
                  <a:pt x="187621" y="167667"/>
                </a:cubicBezTo>
                <a:lnTo>
                  <a:pt x="211564" y="177644"/>
                </a:lnTo>
                <a:cubicBezTo>
                  <a:pt x="217550" y="173653"/>
                  <a:pt x="223537" y="169662"/>
                  <a:pt x="229524" y="167667"/>
                </a:cubicBezTo>
                <a:lnTo>
                  <a:pt x="233515" y="143722"/>
                </a:lnTo>
                <a:cubicBezTo>
                  <a:pt x="235510" y="141725"/>
                  <a:pt x="237506" y="139730"/>
                  <a:pt x="239501" y="139730"/>
                </a:cubicBezTo>
                <a:close/>
                <a:moveTo>
                  <a:pt x="27936" y="39908"/>
                </a:moveTo>
                <a:lnTo>
                  <a:pt x="325251" y="39908"/>
                </a:lnTo>
                <a:lnTo>
                  <a:pt x="359173" y="121720"/>
                </a:lnTo>
                <a:cubicBezTo>
                  <a:pt x="359173" y="135687"/>
                  <a:pt x="351193" y="149656"/>
                  <a:pt x="341216" y="159632"/>
                </a:cubicBezTo>
                <a:cubicBezTo>
                  <a:pt x="339220" y="157637"/>
                  <a:pt x="337225" y="157637"/>
                  <a:pt x="335229" y="157637"/>
                </a:cubicBezTo>
                <a:lnTo>
                  <a:pt x="331239" y="157637"/>
                </a:lnTo>
                <a:lnTo>
                  <a:pt x="309288" y="165618"/>
                </a:lnTo>
                <a:cubicBezTo>
                  <a:pt x="305297" y="163623"/>
                  <a:pt x="303303" y="161627"/>
                  <a:pt x="299312" y="159632"/>
                </a:cubicBezTo>
                <a:lnTo>
                  <a:pt x="295321" y="137683"/>
                </a:lnTo>
                <a:cubicBezTo>
                  <a:pt x="293326" y="131696"/>
                  <a:pt x="287340" y="125711"/>
                  <a:pt x="279358" y="125711"/>
                </a:cubicBezTo>
                <a:lnTo>
                  <a:pt x="269380" y="125711"/>
                </a:lnTo>
                <a:lnTo>
                  <a:pt x="239450" y="125711"/>
                </a:lnTo>
                <a:cubicBezTo>
                  <a:pt x="229473" y="125711"/>
                  <a:pt x="223485" y="131696"/>
                  <a:pt x="223485" y="137683"/>
                </a:cubicBezTo>
                <a:lnTo>
                  <a:pt x="219495" y="159632"/>
                </a:lnTo>
                <a:cubicBezTo>
                  <a:pt x="217499" y="161627"/>
                  <a:pt x="213508" y="163623"/>
                  <a:pt x="211513" y="165618"/>
                </a:cubicBezTo>
                <a:cubicBezTo>
                  <a:pt x="193554" y="159632"/>
                  <a:pt x="179588" y="141673"/>
                  <a:pt x="179588" y="121720"/>
                </a:cubicBezTo>
                <a:cubicBezTo>
                  <a:pt x="179588" y="143670"/>
                  <a:pt x="159634" y="165618"/>
                  <a:pt x="135689" y="165618"/>
                </a:cubicBezTo>
                <a:cubicBezTo>
                  <a:pt x="109748" y="165618"/>
                  <a:pt x="89794" y="147661"/>
                  <a:pt x="89794" y="121720"/>
                </a:cubicBezTo>
                <a:cubicBezTo>
                  <a:pt x="89794" y="143670"/>
                  <a:pt x="69840" y="165618"/>
                  <a:pt x="45895" y="165618"/>
                </a:cubicBezTo>
                <a:cubicBezTo>
                  <a:pt x="19954" y="165618"/>
                  <a:pt x="0" y="147661"/>
                  <a:pt x="0" y="121720"/>
                </a:cubicBezTo>
                <a:close/>
                <a:moveTo>
                  <a:pt x="55872" y="0"/>
                </a:moveTo>
                <a:lnTo>
                  <a:pt x="295321" y="0"/>
                </a:lnTo>
                <a:cubicBezTo>
                  <a:pt x="305297" y="0"/>
                  <a:pt x="311283" y="5986"/>
                  <a:pt x="311283" y="11972"/>
                </a:cubicBezTo>
                <a:cubicBezTo>
                  <a:pt x="311283" y="19954"/>
                  <a:pt x="305297" y="25940"/>
                  <a:pt x="295321" y="25940"/>
                </a:cubicBezTo>
                <a:lnTo>
                  <a:pt x="55872" y="25940"/>
                </a:lnTo>
                <a:cubicBezTo>
                  <a:pt x="47890" y="25940"/>
                  <a:pt x="39908" y="19954"/>
                  <a:pt x="39908" y="11972"/>
                </a:cubicBezTo>
                <a:cubicBezTo>
                  <a:pt x="39908" y="5986"/>
                  <a:pt x="47890" y="0"/>
                  <a:pt x="55872" y="0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2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58"/>
          <p:cNvSpPr/>
          <p:nvPr>
            <p:custDataLst>
              <p:tags r:id="rId27"/>
            </p:custDataLst>
          </p:nvPr>
        </p:nvSpPr>
        <p:spPr>
          <a:xfrm>
            <a:off x="6688020" y="2232201"/>
            <a:ext cx="359999" cy="244285"/>
          </a:xfrm>
          <a:custGeom>
            <a:avLst/>
            <a:gdLst>
              <a:gd name="connsiteX0" fmla="*/ 303701 w 359999"/>
              <a:gd name="connsiteY0" fmla="*/ 107512 h 244285"/>
              <a:gd name="connsiteX1" fmla="*/ 226213 w 359999"/>
              <a:gd name="connsiteY1" fmla="*/ 705 h 244285"/>
              <a:gd name="connsiteX2" fmla="*/ 131931 w 359999"/>
              <a:gd name="connsiteY2" fmla="*/ 62982 h 244285"/>
              <a:gd name="connsiteX3" fmla="*/ 80693 w 359999"/>
              <a:gd name="connsiteY3" fmla="*/ 59064 h 244285"/>
              <a:gd name="connsiteX4" fmla="*/ 58873 w 359999"/>
              <a:gd name="connsiteY4" fmla="*/ 107307 h 244285"/>
              <a:gd name="connsiteX5" fmla="*/ 114 w 359999"/>
              <a:gd name="connsiteY5" fmla="*/ 181454 h 244285"/>
              <a:gd name="connsiteX6" fmla="*/ 63897 w 359999"/>
              <a:gd name="connsiteY6" fmla="*/ 244404 h 244285"/>
              <a:gd name="connsiteX7" fmla="*/ 162250 w 359999"/>
              <a:gd name="connsiteY7" fmla="*/ 244404 h 244285"/>
              <a:gd name="connsiteX8" fmla="*/ 162250 w 359999"/>
              <a:gd name="connsiteY8" fmla="*/ 179262 h 244285"/>
              <a:gd name="connsiteX9" fmla="*/ 131338 w 359999"/>
              <a:gd name="connsiteY9" fmla="*/ 179262 h 244285"/>
              <a:gd name="connsiteX10" fmla="*/ 183322 w 359999"/>
              <a:gd name="connsiteY10" fmla="*/ 120873 h 244285"/>
              <a:gd name="connsiteX11" fmla="*/ 235307 w 359999"/>
              <a:gd name="connsiteY11" fmla="*/ 179262 h 244285"/>
              <a:gd name="connsiteX12" fmla="*/ 204394 w 359999"/>
              <a:gd name="connsiteY12" fmla="*/ 179262 h 244285"/>
              <a:gd name="connsiteX13" fmla="*/ 204394 w 359999"/>
              <a:gd name="connsiteY13" fmla="*/ 244404 h 244285"/>
              <a:gd name="connsiteX14" fmla="*/ 293654 w 359999"/>
              <a:gd name="connsiteY14" fmla="*/ 244404 h 244285"/>
              <a:gd name="connsiteX15" fmla="*/ 359935 w 359999"/>
              <a:gd name="connsiteY15" fmla="*/ 185168 h 244285"/>
              <a:gd name="connsiteX16" fmla="*/ 303701 w 359999"/>
              <a:gd name="connsiteY16" fmla="*/ 107512 h 2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999" h="244285">
                <a:moveTo>
                  <a:pt x="303701" y="107512"/>
                </a:moveTo>
                <a:cubicBezTo>
                  <a:pt x="303701" y="107512"/>
                  <a:pt x="310475" y="11669"/>
                  <a:pt x="226213" y="705"/>
                </a:cubicBezTo>
                <a:cubicBezTo>
                  <a:pt x="153929" y="-6956"/>
                  <a:pt x="131931" y="62982"/>
                  <a:pt x="131931" y="62982"/>
                </a:cubicBezTo>
                <a:cubicBezTo>
                  <a:pt x="131931" y="62982"/>
                  <a:pt x="110059" y="41053"/>
                  <a:pt x="80693" y="59064"/>
                </a:cubicBezTo>
                <a:cubicBezTo>
                  <a:pt x="54211" y="75934"/>
                  <a:pt x="58873" y="107307"/>
                  <a:pt x="58873" y="107307"/>
                </a:cubicBezTo>
                <a:cubicBezTo>
                  <a:pt x="58873" y="107307"/>
                  <a:pt x="114" y="118944"/>
                  <a:pt x="114" y="181454"/>
                </a:cubicBezTo>
                <a:cubicBezTo>
                  <a:pt x="1479" y="243732"/>
                  <a:pt x="63897" y="244404"/>
                  <a:pt x="63897" y="244404"/>
                </a:cubicBezTo>
                <a:lnTo>
                  <a:pt x="162250" y="244404"/>
                </a:lnTo>
                <a:lnTo>
                  <a:pt x="162250" y="179262"/>
                </a:lnTo>
                <a:lnTo>
                  <a:pt x="131338" y="179262"/>
                </a:lnTo>
                <a:lnTo>
                  <a:pt x="183322" y="120873"/>
                </a:lnTo>
                <a:lnTo>
                  <a:pt x="235307" y="179262"/>
                </a:lnTo>
                <a:lnTo>
                  <a:pt x="204394" y="179262"/>
                </a:lnTo>
                <a:lnTo>
                  <a:pt x="204394" y="244404"/>
                </a:lnTo>
                <a:lnTo>
                  <a:pt x="293654" y="244404"/>
                </a:lnTo>
                <a:cubicBezTo>
                  <a:pt x="293654" y="244404"/>
                  <a:pt x="351821" y="244404"/>
                  <a:pt x="359935" y="185168"/>
                </a:cubicBezTo>
                <a:cubicBezTo>
                  <a:pt x="363799" y="120259"/>
                  <a:pt x="303701" y="107512"/>
                  <a:pt x="303701" y="107512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60"/>
          <p:cNvSpPr/>
          <p:nvPr>
            <p:custDataLst>
              <p:tags r:id="rId28"/>
            </p:custDataLst>
          </p:nvPr>
        </p:nvSpPr>
        <p:spPr>
          <a:xfrm>
            <a:off x="5127348" y="2207399"/>
            <a:ext cx="360000" cy="293890"/>
          </a:xfrm>
          <a:custGeom>
            <a:avLst/>
            <a:gdLst>
              <a:gd name="connsiteX0" fmla="*/ 54985 w 360000"/>
              <a:gd name="connsiteY0" fmla="*/ 182858 h 293890"/>
              <a:gd name="connsiteX1" fmla="*/ 54985 w 360000"/>
              <a:gd name="connsiteY1" fmla="*/ 236325 h 293890"/>
              <a:gd name="connsiteX2" fmla="*/ 63497 w 360000"/>
              <a:gd name="connsiteY2" fmla="*/ 248835 h 293890"/>
              <a:gd name="connsiteX3" fmla="*/ 175595 w 360000"/>
              <a:gd name="connsiteY3" fmla="*/ 293069 h 293890"/>
              <a:gd name="connsiteX4" fmla="*/ 185583 w 360000"/>
              <a:gd name="connsiteY4" fmla="*/ 293023 h 293890"/>
              <a:gd name="connsiteX5" fmla="*/ 298242 w 360000"/>
              <a:gd name="connsiteY5" fmla="*/ 247361 h 293890"/>
              <a:gd name="connsiteX6" fmla="*/ 306639 w 360000"/>
              <a:gd name="connsiteY6" fmla="*/ 234897 h 293890"/>
              <a:gd name="connsiteX7" fmla="*/ 306639 w 360000"/>
              <a:gd name="connsiteY7" fmla="*/ 180962 h 293890"/>
              <a:gd name="connsiteX8" fmla="*/ 351916 w 360000"/>
              <a:gd name="connsiteY8" fmla="*/ 161747 h 293890"/>
              <a:gd name="connsiteX9" fmla="*/ 359041 w 360000"/>
              <a:gd name="connsiteY9" fmla="*/ 144113 h 293890"/>
              <a:gd name="connsiteX10" fmla="*/ 356283 w 360000"/>
              <a:gd name="connsiteY10" fmla="*/ 139970 h 293890"/>
              <a:gd name="connsiteX11" fmla="*/ 306235 w 360000"/>
              <a:gd name="connsiteY11" fmla="*/ 88731 h 293890"/>
              <a:gd name="connsiteX12" fmla="*/ 351981 w 360000"/>
              <a:gd name="connsiteY12" fmla="*/ 44654 h 293890"/>
              <a:gd name="connsiteX13" fmla="*/ 352335 w 360000"/>
              <a:gd name="connsiteY13" fmla="*/ 25638 h 293890"/>
              <a:gd name="connsiteX14" fmla="*/ 345554 w 360000"/>
              <a:gd name="connsiteY14" fmla="*/ 21838 h 293890"/>
              <a:gd name="connsiteX15" fmla="*/ 249635 w 360000"/>
              <a:gd name="connsiteY15" fmla="*/ 623 h 293890"/>
              <a:gd name="connsiteX16" fmla="*/ 238181 w 360000"/>
              <a:gd name="connsiteY16" fmla="*/ 3373 h 293890"/>
              <a:gd name="connsiteX17" fmla="*/ 184467 w 360000"/>
              <a:gd name="connsiteY17" fmla="*/ 47611 h 293890"/>
              <a:gd name="connsiteX18" fmla="*/ 125846 w 360000"/>
              <a:gd name="connsiteY18" fmla="*/ 2875 h 293890"/>
              <a:gd name="connsiteX19" fmla="*/ 115109 w 360000"/>
              <a:gd name="connsiteY19" fmla="*/ 367 h 293890"/>
              <a:gd name="connsiteX20" fmla="*/ 16071 w 360000"/>
              <a:gd name="connsiteY20" fmla="*/ 19712 h 293890"/>
              <a:gd name="connsiteX21" fmla="*/ 5451 w 360000"/>
              <a:gd name="connsiteY21" fmla="*/ 35489 h 293890"/>
              <a:gd name="connsiteX22" fmla="*/ 9170 w 360000"/>
              <a:gd name="connsiteY22" fmla="*/ 42450 h 293890"/>
              <a:gd name="connsiteX23" fmla="*/ 56123 w 360000"/>
              <a:gd name="connsiteY23" fmla="*/ 89112 h 293890"/>
              <a:gd name="connsiteX24" fmla="*/ 64571 w 360000"/>
              <a:gd name="connsiteY24" fmla="*/ 89112 h 293890"/>
              <a:gd name="connsiteX25" fmla="*/ 180599 w 360000"/>
              <a:gd name="connsiteY25" fmla="*/ 51860 h 293890"/>
              <a:gd name="connsiteX26" fmla="*/ 297029 w 360000"/>
              <a:gd name="connsiteY26" fmla="*/ 89112 h 293890"/>
              <a:gd name="connsiteX27" fmla="*/ 187528 w 360000"/>
              <a:gd name="connsiteY27" fmla="*/ 136757 h 293890"/>
              <a:gd name="connsiteX28" fmla="*/ 64571 w 360000"/>
              <a:gd name="connsiteY28" fmla="*/ 89112 h 293890"/>
              <a:gd name="connsiteX29" fmla="*/ 55901 w 360000"/>
              <a:gd name="connsiteY29" fmla="*/ 89112 h 293890"/>
              <a:gd name="connsiteX30" fmla="*/ 4092 w 360000"/>
              <a:gd name="connsiteY30" fmla="*/ 140500 h 293890"/>
              <a:gd name="connsiteX31" fmla="*/ 4014 w 360000"/>
              <a:gd name="connsiteY31" fmla="*/ 159518 h 293890"/>
              <a:gd name="connsiteX32" fmla="*/ 8170 w 360000"/>
              <a:gd name="connsiteY32" fmla="*/ 162368 h 293890"/>
              <a:gd name="connsiteX33" fmla="*/ 54985 w 360000"/>
              <a:gd name="connsiteY33" fmla="*/ 182858 h 2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0000" h="293890">
                <a:moveTo>
                  <a:pt x="54985" y="182858"/>
                </a:moveTo>
                <a:lnTo>
                  <a:pt x="54985" y="236325"/>
                </a:lnTo>
                <a:cubicBezTo>
                  <a:pt x="54985" y="241847"/>
                  <a:pt x="58360" y="246808"/>
                  <a:pt x="63497" y="248835"/>
                </a:cubicBezTo>
                <a:lnTo>
                  <a:pt x="175595" y="293069"/>
                </a:lnTo>
                <a:cubicBezTo>
                  <a:pt x="178806" y="294335"/>
                  <a:pt x="182384" y="294319"/>
                  <a:pt x="185583" y="293023"/>
                </a:cubicBezTo>
                <a:lnTo>
                  <a:pt x="298242" y="247361"/>
                </a:lnTo>
                <a:cubicBezTo>
                  <a:pt x="303318" y="245304"/>
                  <a:pt x="306639" y="240373"/>
                  <a:pt x="306639" y="234897"/>
                </a:cubicBezTo>
                <a:lnTo>
                  <a:pt x="306639" y="180962"/>
                </a:lnTo>
                <a:lnTo>
                  <a:pt x="351916" y="161747"/>
                </a:lnTo>
                <a:cubicBezTo>
                  <a:pt x="358754" y="158845"/>
                  <a:pt x="361944" y="150950"/>
                  <a:pt x="359041" y="144113"/>
                </a:cubicBezTo>
                <a:cubicBezTo>
                  <a:pt x="358388" y="142572"/>
                  <a:pt x="357452" y="141167"/>
                  <a:pt x="356283" y="139970"/>
                </a:cubicBezTo>
                <a:lnTo>
                  <a:pt x="306235" y="88731"/>
                </a:lnTo>
                <a:lnTo>
                  <a:pt x="351981" y="44654"/>
                </a:lnTo>
                <a:cubicBezTo>
                  <a:pt x="357329" y="39501"/>
                  <a:pt x="357488" y="30987"/>
                  <a:pt x="352335" y="25638"/>
                </a:cubicBezTo>
                <a:cubicBezTo>
                  <a:pt x="350498" y="23732"/>
                  <a:pt x="348140" y="22410"/>
                  <a:pt x="345554" y="21838"/>
                </a:cubicBezTo>
                <a:lnTo>
                  <a:pt x="249635" y="623"/>
                </a:lnTo>
                <a:cubicBezTo>
                  <a:pt x="245598" y="-270"/>
                  <a:pt x="241374" y="744"/>
                  <a:pt x="238181" y="3373"/>
                </a:cubicBezTo>
                <a:lnTo>
                  <a:pt x="184467" y="47611"/>
                </a:lnTo>
                <a:lnTo>
                  <a:pt x="125846" y="2875"/>
                </a:lnTo>
                <a:cubicBezTo>
                  <a:pt x="122790" y="542"/>
                  <a:pt x="118882" y="-370"/>
                  <a:pt x="115109" y="367"/>
                </a:cubicBezTo>
                <a:lnTo>
                  <a:pt x="16071" y="19712"/>
                </a:lnTo>
                <a:cubicBezTo>
                  <a:pt x="8782" y="21136"/>
                  <a:pt x="4027" y="28200"/>
                  <a:pt x="5451" y="35489"/>
                </a:cubicBezTo>
                <a:cubicBezTo>
                  <a:pt x="5966" y="38129"/>
                  <a:pt x="7262" y="40554"/>
                  <a:pt x="9170" y="42450"/>
                </a:cubicBezTo>
                <a:lnTo>
                  <a:pt x="56123" y="89112"/>
                </a:lnTo>
                <a:lnTo>
                  <a:pt x="64571" y="89112"/>
                </a:lnTo>
                <a:lnTo>
                  <a:pt x="180599" y="51860"/>
                </a:lnTo>
                <a:lnTo>
                  <a:pt x="297029" y="89112"/>
                </a:lnTo>
                <a:lnTo>
                  <a:pt x="187528" y="136757"/>
                </a:lnTo>
                <a:lnTo>
                  <a:pt x="64571" y="89112"/>
                </a:lnTo>
                <a:lnTo>
                  <a:pt x="55901" y="89112"/>
                </a:lnTo>
                <a:lnTo>
                  <a:pt x="4092" y="140500"/>
                </a:lnTo>
                <a:cubicBezTo>
                  <a:pt x="-1182" y="145730"/>
                  <a:pt x="-1216" y="154245"/>
                  <a:pt x="4014" y="159518"/>
                </a:cubicBezTo>
                <a:cubicBezTo>
                  <a:pt x="5208" y="160722"/>
                  <a:pt x="6617" y="161689"/>
                  <a:pt x="8170" y="162368"/>
                </a:cubicBezTo>
                <a:lnTo>
                  <a:pt x="54985" y="18285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 w="131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任意多边形: 形状 62"/>
          <p:cNvSpPr/>
          <p:nvPr>
            <p:custDataLst>
              <p:tags r:id="rId29"/>
            </p:custDataLst>
          </p:nvPr>
        </p:nvSpPr>
        <p:spPr>
          <a:xfrm>
            <a:off x="4354457" y="3506740"/>
            <a:ext cx="360000" cy="359529"/>
          </a:xfrm>
          <a:custGeom>
            <a:avLst/>
            <a:gdLst>
              <a:gd name="connsiteX0" fmla="*/ 307013 w 360000"/>
              <a:gd name="connsiteY0" fmla="*/ 114 h 359529"/>
              <a:gd name="connsiteX1" fmla="*/ 119203 w 360000"/>
              <a:gd name="connsiteY1" fmla="*/ 114 h 359529"/>
              <a:gd name="connsiteX2" fmla="*/ 66491 w 360000"/>
              <a:gd name="connsiteY2" fmla="*/ 52582 h 359529"/>
              <a:gd name="connsiteX3" fmla="*/ 66491 w 360000"/>
              <a:gd name="connsiteY3" fmla="*/ 80953 h 359529"/>
              <a:gd name="connsiteX4" fmla="*/ 37988 w 360000"/>
              <a:gd name="connsiteY4" fmla="*/ 80953 h 359529"/>
              <a:gd name="connsiteX5" fmla="*/ 114 w 360000"/>
              <a:gd name="connsiteY5" fmla="*/ 118263 h 359529"/>
              <a:gd name="connsiteX6" fmla="*/ 114 w 360000"/>
              <a:gd name="connsiteY6" fmla="*/ 271390 h 359529"/>
              <a:gd name="connsiteX7" fmla="*/ 37988 w 360000"/>
              <a:gd name="connsiteY7" fmla="*/ 309089 h 359529"/>
              <a:gd name="connsiteX8" fmla="*/ 76253 w 360000"/>
              <a:gd name="connsiteY8" fmla="*/ 309089 h 359529"/>
              <a:gd name="connsiteX9" fmla="*/ 76253 w 360000"/>
              <a:gd name="connsiteY9" fmla="*/ 352228 h 359529"/>
              <a:gd name="connsiteX10" fmla="*/ 84452 w 360000"/>
              <a:gd name="connsiteY10" fmla="*/ 359614 h 359529"/>
              <a:gd name="connsiteX11" fmla="*/ 89138 w 360000"/>
              <a:gd name="connsiteY11" fmla="*/ 357670 h 359529"/>
              <a:gd name="connsiteX12" fmla="*/ 137554 w 360000"/>
              <a:gd name="connsiteY12" fmla="*/ 309478 h 359529"/>
              <a:gd name="connsiteX13" fmla="*/ 137945 w 360000"/>
              <a:gd name="connsiteY13" fmla="*/ 309089 h 359529"/>
              <a:gd name="connsiteX14" fmla="*/ 241806 w 360000"/>
              <a:gd name="connsiteY14" fmla="*/ 309089 h 359529"/>
              <a:gd name="connsiteX15" fmla="*/ 279680 w 360000"/>
              <a:gd name="connsiteY15" fmla="*/ 271779 h 359529"/>
              <a:gd name="connsiteX16" fmla="*/ 279680 w 360000"/>
              <a:gd name="connsiteY16" fmla="*/ 246128 h 359529"/>
              <a:gd name="connsiteX17" fmla="*/ 307402 w 360000"/>
              <a:gd name="connsiteY17" fmla="*/ 246128 h 359529"/>
              <a:gd name="connsiteX18" fmla="*/ 360114 w 360000"/>
              <a:gd name="connsiteY18" fmla="*/ 193660 h 359529"/>
              <a:gd name="connsiteX19" fmla="*/ 360114 w 360000"/>
              <a:gd name="connsiteY19" fmla="*/ 52582 h 359529"/>
              <a:gd name="connsiteX20" fmla="*/ 307013 w 360000"/>
              <a:gd name="connsiteY20" fmla="*/ 114 h 359529"/>
              <a:gd name="connsiteX21" fmla="*/ 168790 w 360000"/>
              <a:gd name="connsiteY21" fmla="*/ 234469 h 359529"/>
              <a:gd name="connsiteX22" fmla="*/ 151611 w 360000"/>
              <a:gd name="connsiteY22" fmla="*/ 245351 h 359529"/>
              <a:gd name="connsiteX23" fmla="*/ 149268 w 360000"/>
              <a:gd name="connsiteY23" fmla="*/ 248460 h 359529"/>
              <a:gd name="connsiteX24" fmla="*/ 149268 w 360000"/>
              <a:gd name="connsiteY24" fmla="*/ 257010 h 359529"/>
              <a:gd name="connsiteX25" fmla="*/ 144192 w 360000"/>
              <a:gd name="connsiteY25" fmla="*/ 262840 h 359529"/>
              <a:gd name="connsiteX26" fmla="*/ 134040 w 360000"/>
              <a:gd name="connsiteY26" fmla="*/ 262840 h 359529"/>
              <a:gd name="connsiteX27" fmla="*/ 128183 w 360000"/>
              <a:gd name="connsiteY27" fmla="*/ 257399 h 359529"/>
              <a:gd name="connsiteX28" fmla="*/ 128183 w 360000"/>
              <a:gd name="connsiteY28" fmla="*/ 250403 h 359529"/>
              <a:gd name="connsiteX29" fmla="*/ 127793 w 360000"/>
              <a:gd name="connsiteY29" fmla="*/ 247293 h 359529"/>
              <a:gd name="connsiteX30" fmla="*/ 125060 w 360000"/>
              <a:gd name="connsiteY30" fmla="*/ 246516 h 359529"/>
              <a:gd name="connsiteX31" fmla="*/ 108270 w 360000"/>
              <a:gd name="connsiteY31" fmla="*/ 241853 h 359529"/>
              <a:gd name="connsiteX32" fmla="*/ 103975 w 360000"/>
              <a:gd name="connsiteY32" fmla="*/ 232525 h 359529"/>
              <a:gd name="connsiteX33" fmla="*/ 106708 w 360000"/>
              <a:gd name="connsiteY33" fmla="*/ 223198 h 359529"/>
              <a:gd name="connsiteX34" fmla="*/ 111394 w 360000"/>
              <a:gd name="connsiteY34" fmla="*/ 218534 h 359529"/>
              <a:gd name="connsiteX35" fmla="*/ 115298 w 360000"/>
              <a:gd name="connsiteY35" fmla="*/ 219700 h 359529"/>
              <a:gd name="connsiteX36" fmla="*/ 132869 w 360000"/>
              <a:gd name="connsiteY36" fmla="*/ 224752 h 359529"/>
              <a:gd name="connsiteX37" fmla="*/ 143802 w 360000"/>
              <a:gd name="connsiteY37" fmla="*/ 223198 h 359529"/>
              <a:gd name="connsiteX38" fmla="*/ 148487 w 360000"/>
              <a:gd name="connsiteY38" fmla="*/ 217368 h 359529"/>
              <a:gd name="connsiteX39" fmla="*/ 145364 w 360000"/>
              <a:gd name="connsiteY39" fmla="*/ 210373 h 359529"/>
              <a:gd name="connsiteX40" fmla="*/ 139116 w 360000"/>
              <a:gd name="connsiteY40" fmla="*/ 206874 h 359529"/>
              <a:gd name="connsiteX41" fmla="*/ 133259 w 360000"/>
              <a:gd name="connsiteY41" fmla="*/ 204543 h 359529"/>
              <a:gd name="connsiteX42" fmla="*/ 120374 w 360000"/>
              <a:gd name="connsiteY42" fmla="*/ 198713 h 359529"/>
              <a:gd name="connsiteX43" fmla="*/ 104756 w 360000"/>
              <a:gd name="connsiteY43" fmla="*/ 171896 h 359529"/>
              <a:gd name="connsiteX44" fmla="*/ 126231 w 360000"/>
              <a:gd name="connsiteY44" fmla="*/ 144691 h 359529"/>
              <a:gd name="connsiteX45" fmla="*/ 129745 w 360000"/>
              <a:gd name="connsiteY45" fmla="*/ 139638 h 359529"/>
              <a:gd name="connsiteX46" fmla="*/ 129745 w 360000"/>
              <a:gd name="connsiteY46" fmla="*/ 137696 h 359529"/>
              <a:gd name="connsiteX47" fmla="*/ 129745 w 360000"/>
              <a:gd name="connsiteY47" fmla="*/ 134197 h 359529"/>
              <a:gd name="connsiteX48" fmla="*/ 136383 w 360000"/>
              <a:gd name="connsiteY48" fmla="*/ 127590 h 359529"/>
              <a:gd name="connsiteX49" fmla="*/ 140678 w 360000"/>
              <a:gd name="connsiteY49" fmla="*/ 127590 h 359529"/>
              <a:gd name="connsiteX50" fmla="*/ 150049 w 360000"/>
              <a:gd name="connsiteY50" fmla="*/ 137696 h 359529"/>
              <a:gd name="connsiteX51" fmla="*/ 154344 w 360000"/>
              <a:gd name="connsiteY51" fmla="*/ 142360 h 359529"/>
              <a:gd name="connsiteX52" fmla="*/ 167619 w 360000"/>
              <a:gd name="connsiteY52" fmla="*/ 146245 h 359529"/>
              <a:gd name="connsiteX53" fmla="*/ 171133 w 360000"/>
              <a:gd name="connsiteY53" fmla="*/ 153241 h 359529"/>
              <a:gd name="connsiteX54" fmla="*/ 171133 w 360000"/>
              <a:gd name="connsiteY54" fmla="*/ 153630 h 359529"/>
              <a:gd name="connsiteX55" fmla="*/ 170352 w 360000"/>
              <a:gd name="connsiteY55" fmla="*/ 156739 h 359529"/>
              <a:gd name="connsiteX56" fmla="*/ 168011 w 360000"/>
              <a:gd name="connsiteY56" fmla="*/ 164512 h 359529"/>
              <a:gd name="connsiteX57" fmla="*/ 159811 w 360000"/>
              <a:gd name="connsiteY57" fmla="*/ 168009 h 359529"/>
              <a:gd name="connsiteX58" fmla="*/ 140288 w 360000"/>
              <a:gd name="connsiteY58" fmla="*/ 164124 h 359529"/>
              <a:gd name="connsiteX59" fmla="*/ 135602 w 360000"/>
              <a:gd name="connsiteY59" fmla="*/ 164901 h 359529"/>
              <a:gd name="connsiteX60" fmla="*/ 131697 w 360000"/>
              <a:gd name="connsiteY60" fmla="*/ 169565 h 359529"/>
              <a:gd name="connsiteX61" fmla="*/ 134431 w 360000"/>
              <a:gd name="connsiteY61" fmla="*/ 175006 h 359529"/>
              <a:gd name="connsiteX62" fmla="*/ 142630 w 360000"/>
              <a:gd name="connsiteY62" fmla="*/ 179280 h 359529"/>
              <a:gd name="connsiteX63" fmla="*/ 144583 w 360000"/>
              <a:gd name="connsiteY63" fmla="*/ 180058 h 359529"/>
              <a:gd name="connsiteX64" fmla="*/ 159030 w 360000"/>
              <a:gd name="connsiteY64" fmla="*/ 186665 h 359529"/>
              <a:gd name="connsiteX65" fmla="*/ 175428 w 360000"/>
              <a:gd name="connsiteY65" fmla="*/ 208818 h 359529"/>
              <a:gd name="connsiteX66" fmla="*/ 168790 w 360000"/>
              <a:gd name="connsiteY66" fmla="*/ 234469 h 359529"/>
              <a:gd name="connsiteX67" fmla="*/ 323411 w 360000"/>
              <a:gd name="connsiteY67" fmla="*/ 193660 h 359529"/>
              <a:gd name="connsiteX68" fmla="*/ 306621 w 360000"/>
              <a:gd name="connsiteY68" fmla="*/ 210373 h 359529"/>
              <a:gd name="connsiteX69" fmla="*/ 278899 w 360000"/>
              <a:gd name="connsiteY69" fmla="*/ 210373 h 359529"/>
              <a:gd name="connsiteX70" fmla="*/ 278899 w 360000"/>
              <a:gd name="connsiteY70" fmla="*/ 118652 h 359529"/>
              <a:gd name="connsiteX71" fmla="*/ 241025 w 360000"/>
              <a:gd name="connsiteY71" fmla="*/ 81341 h 359529"/>
              <a:gd name="connsiteX72" fmla="*/ 102023 w 360000"/>
              <a:gd name="connsiteY72" fmla="*/ 81341 h 359529"/>
              <a:gd name="connsiteX73" fmla="*/ 102023 w 360000"/>
              <a:gd name="connsiteY73" fmla="*/ 52970 h 359529"/>
              <a:gd name="connsiteX74" fmla="*/ 118813 w 360000"/>
              <a:gd name="connsiteY74" fmla="*/ 36647 h 359529"/>
              <a:gd name="connsiteX75" fmla="*/ 306621 w 360000"/>
              <a:gd name="connsiteY75" fmla="*/ 36647 h 359529"/>
              <a:gd name="connsiteX76" fmla="*/ 323411 w 360000"/>
              <a:gd name="connsiteY76" fmla="*/ 53359 h 359529"/>
              <a:gd name="connsiteX77" fmla="*/ 323411 w 360000"/>
              <a:gd name="connsiteY77" fmla="*/ 193660 h 35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0000" h="359529">
                <a:moveTo>
                  <a:pt x="307013" y="114"/>
                </a:moveTo>
                <a:lnTo>
                  <a:pt x="119203" y="114"/>
                </a:lnTo>
                <a:cubicBezTo>
                  <a:pt x="89919" y="114"/>
                  <a:pt x="66491" y="23433"/>
                  <a:pt x="66491" y="52582"/>
                </a:cubicBezTo>
                <a:lnTo>
                  <a:pt x="66491" y="80953"/>
                </a:lnTo>
                <a:lnTo>
                  <a:pt x="37988" y="80953"/>
                </a:lnTo>
                <a:cubicBezTo>
                  <a:pt x="17294" y="80953"/>
                  <a:pt x="114" y="97665"/>
                  <a:pt x="114" y="118263"/>
                </a:cubicBezTo>
                <a:lnTo>
                  <a:pt x="114" y="271390"/>
                </a:lnTo>
                <a:cubicBezTo>
                  <a:pt x="114" y="291988"/>
                  <a:pt x="16904" y="309089"/>
                  <a:pt x="37988" y="309089"/>
                </a:cubicBezTo>
                <a:lnTo>
                  <a:pt x="76253" y="309089"/>
                </a:lnTo>
                <a:lnTo>
                  <a:pt x="76253" y="352228"/>
                </a:lnTo>
                <a:cubicBezTo>
                  <a:pt x="76643" y="356504"/>
                  <a:pt x="80157" y="360003"/>
                  <a:pt x="84452" y="359614"/>
                </a:cubicBezTo>
                <a:cubicBezTo>
                  <a:pt x="86405" y="359614"/>
                  <a:pt x="87966" y="358836"/>
                  <a:pt x="89138" y="357670"/>
                </a:cubicBezTo>
                <a:lnTo>
                  <a:pt x="137554" y="309478"/>
                </a:lnTo>
                <a:lnTo>
                  <a:pt x="137945" y="309089"/>
                </a:lnTo>
                <a:lnTo>
                  <a:pt x="241806" y="309089"/>
                </a:lnTo>
                <a:cubicBezTo>
                  <a:pt x="262500" y="309089"/>
                  <a:pt x="279680" y="292377"/>
                  <a:pt x="279680" y="271779"/>
                </a:cubicBezTo>
                <a:lnTo>
                  <a:pt x="279680" y="246128"/>
                </a:lnTo>
                <a:lnTo>
                  <a:pt x="307402" y="246128"/>
                </a:lnTo>
                <a:cubicBezTo>
                  <a:pt x="336687" y="246128"/>
                  <a:pt x="360114" y="222421"/>
                  <a:pt x="360114" y="193660"/>
                </a:cubicBezTo>
                <a:lnTo>
                  <a:pt x="360114" y="52582"/>
                </a:lnTo>
                <a:cubicBezTo>
                  <a:pt x="359723" y="23822"/>
                  <a:pt x="335906" y="114"/>
                  <a:pt x="307013" y="114"/>
                </a:cubicBezTo>
                <a:moveTo>
                  <a:pt x="168790" y="234469"/>
                </a:moveTo>
                <a:cubicBezTo>
                  <a:pt x="164495" y="239909"/>
                  <a:pt x="158249" y="243796"/>
                  <a:pt x="151611" y="245351"/>
                </a:cubicBezTo>
                <a:cubicBezTo>
                  <a:pt x="149659" y="245739"/>
                  <a:pt x="148878" y="246516"/>
                  <a:pt x="149268" y="248460"/>
                </a:cubicBezTo>
                <a:lnTo>
                  <a:pt x="149268" y="257010"/>
                </a:lnTo>
                <a:cubicBezTo>
                  <a:pt x="149659" y="260119"/>
                  <a:pt x="147316" y="262452"/>
                  <a:pt x="144192" y="262840"/>
                </a:cubicBezTo>
                <a:lnTo>
                  <a:pt x="134040" y="262840"/>
                </a:lnTo>
                <a:cubicBezTo>
                  <a:pt x="130916" y="262840"/>
                  <a:pt x="128183" y="260507"/>
                  <a:pt x="128183" y="257399"/>
                </a:cubicBezTo>
                <a:lnTo>
                  <a:pt x="128183" y="250403"/>
                </a:lnTo>
                <a:cubicBezTo>
                  <a:pt x="128183" y="249238"/>
                  <a:pt x="128183" y="248460"/>
                  <a:pt x="127793" y="247293"/>
                </a:cubicBezTo>
                <a:cubicBezTo>
                  <a:pt x="127012" y="246905"/>
                  <a:pt x="125841" y="246905"/>
                  <a:pt x="125060" y="246516"/>
                </a:cubicBezTo>
                <a:cubicBezTo>
                  <a:pt x="119203" y="245739"/>
                  <a:pt x="113346" y="244185"/>
                  <a:pt x="108270" y="241853"/>
                </a:cubicBezTo>
                <a:cubicBezTo>
                  <a:pt x="103585" y="239521"/>
                  <a:pt x="102413" y="237578"/>
                  <a:pt x="103975" y="232525"/>
                </a:cubicBezTo>
                <a:cubicBezTo>
                  <a:pt x="104756" y="229417"/>
                  <a:pt x="105537" y="226307"/>
                  <a:pt x="106708" y="223198"/>
                </a:cubicBezTo>
                <a:cubicBezTo>
                  <a:pt x="107099" y="221644"/>
                  <a:pt x="108270" y="218534"/>
                  <a:pt x="111394" y="218534"/>
                </a:cubicBezTo>
                <a:cubicBezTo>
                  <a:pt x="112956" y="218534"/>
                  <a:pt x="114127" y="218923"/>
                  <a:pt x="115298" y="219700"/>
                </a:cubicBezTo>
                <a:cubicBezTo>
                  <a:pt x="120765" y="222421"/>
                  <a:pt x="126622" y="224364"/>
                  <a:pt x="132869" y="224752"/>
                </a:cubicBezTo>
                <a:cubicBezTo>
                  <a:pt x="136383" y="225141"/>
                  <a:pt x="140288" y="224752"/>
                  <a:pt x="143802" y="223198"/>
                </a:cubicBezTo>
                <a:cubicBezTo>
                  <a:pt x="146145" y="222032"/>
                  <a:pt x="148097" y="220088"/>
                  <a:pt x="148487" y="217368"/>
                </a:cubicBezTo>
                <a:cubicBezTo>
                  <a:pt x="148878" y="214648"/>
                  <a:pt x="147706" y="211927"/>
                  <a:pt x="145364" y="210373"/>
                </a:cubicBezTo>
                <a:cubicBezTo>
                  <a:pt x="143411" y="208818"/>
                  <a:pt x="141459" y="207651"/>
                  <a:pt x="139116" y="206874"/>
                </a:cubicBezTo>
                <a:lnTo>
                  <a:pt x="133259" y="204543"/>
                </a:lnTo>
                <a:cubicBezTo>
                  <a:pt x="128964" y="202989"/>
                  <a:pt x="124279" y="201044"/>
                  <a:pt x="120374" y="198713"/>
                </a:cubicBezTo>
                <a:cubicBezTo>
                  <a:pt x="109051" y="192106"/>
                  <a:pt x="103975" y="183167"/>
                  <a:pt x="104756" y="171896"/>
                </a:cubicBezTo>
                <a:cubicBezTo>
                  <a:pt x="105537" y="158682"/>
                  <a:pt x="112956" y="149355"/>
                  <a:pt x="126231" y="144691"/>
                </a:cubicBezTo>
                <a:cubicBezTo>
                  <a:pt x="129745" y="143525"/>
                  <a:pt x="129745" y="143525"/>
                  <a:pt x="129745" y="139638"/>
                </a:cubicBezTo>
                <a:lnTo>
                  <a:pt x="129745" y="137696"/>
                </a:lnTo>
                <a:lnTo>
                  <a:pt x="129745" y="134197"/>
                </a:lnTo>
                <a:cubicBezTo>
                  <a:pt x="129745" y="129146"/>
                  <a:pt x="131307" y="127590"/>
                  <a:pt x="136383" y="127590"/>
                </a:cubicBezTo>
                <a:lnTo>
                  <a:pt x="140678" y="127590"/>
                </a:lnTo>
                <a:cubicBezTo>
                  <a:pt x="149268" y="127590"/>
                  <a:pt x="150049" y="129146"/>
                  <a:pt x="150049" y="137696"/>
                </a:cubicBezTo>
                <a:cubicBezTo>
                  <a:pt x="150049" y="141971"/>
                  <a:pt x="150049" y="141971"/>
                  <a:pt x="154344" y="142360"/>
                </a:cubicBezTo>
                <a:cubicBezTo>
                  <a:pt x="159030" y="143137"/>
                  <a:pt x="163325" y="144303"/>
                  <a:pt x="167619" y="146245"/>
                </a:cubicBezTo>
                <a:cubicBezTo>
                  <a:pt x="170743" y="147023"/>
                  <a:pt x="172305" y="150521"/>
                  <a:pt x="171133" y="153241"/>
                </a:cubicBezTo>
                <a:lnTo>
                  <a:pt x="171133" y="153630"/>
                </a:lnTo>
                <a:lnTo>
                  <a:pt x="170352" y="156739"/>
                </a:lnTo>
                <a:cubicBezTo>
                  <a:pt x="169571" y="159459"/>
                  <a:pt x="168790" y="161792"/>
                  <a:pt x="168011" y="164512"/>
                </a:cubicBezTo>
                <a:cubicBezTo>
                  <a:pt x="167230" y="166455"/>
                  <a:pt x="166057" y="170731"/>
                  <a:pt x="159811" y="168009"/>
                </a:cubicBezTo>
                <a:cubicBezTo>
                  <a:pt x="153563" y="164901"/>
                  <a:pt x="146925" y="163735"/>
                  <a:pt x="140288" y="164124"/>
                </a:cubicBezTo>
                <a:cubicBezTo>
                  <a:pt x="138726" y="164124"/>
                  <a:pt x="137164" y="164512"/>
                  <a:pt x="135602" y="164901"/>
                </a:cubicBezTo>
                <a:cubicBezTo>
                  <a:pt x="133650" y="165678"/>
                  <a:pt x="132088" y="167621"/>
                  <a:pt x="131697" y="169565"/>
                </a:cubicBezTo>
                <a:cubicBezTo>
                  <a:pt x="131697" y="171896"/>
                  <a:pt x="132478" y="173839"/>
                  <a:pt x="134431" y="175006"/>
                </a:cubicBezTo>
                <a:cubicBezTo>
                  <a:pt x="136773" y="176949"/>
                  <a:pt x="139897" y="178503"/>
                  <a:pt x="142630" y="179280"/>
                </a:cubicBezTo>
                <a:lnTo>
                  <a:pt x="144583" y="180058"/>
                </a:lnTo>
                <a:cubicBezTo>
                  <a:pt x="149659" y="182002"/>
                  <a:pt x="154344" y="184333"/>
                  <a:pt x="159030" y="186665"/>
                </a:cubicBezTo>
                <a:cubicBezTo>
                  <a:pt x="167619" y="191329"/>
                  <a:pt x="173476" y="199101"/>
                  <a:pt x="175428" y="208818"/>
                </a:cubicBezTo>
                <a:cubicBezTo>
                  <a:pt x="176990" y="218145"/>
                  <a:pt x="174647" y="227472"/>
                  <a:pt x="168790" y="234469"/>
                </a:cubicBezTo>
                <a:moveTo>
                  <a:pt x="323411" y="193660"/>
                </a:moveTo>
                <a:cubicBezTo>
                  <a:pt x="323411" y="202989"/>
                  <a:pt x="315992" y="210373"/>
                  <a:pt x="306621" y="210373"/>
                </a:cubicBezTo>
                <a:lnTo>
                  <a:pt x="278899" y="210373"/>
                </a:lnTo>
                <a:lnTo>
                  <a:pt x="278899" y="118652"/>
                </a:lnTo>
                <a:cubicBezTo>
                  <a:pt x="278899" y="98053"/>
                  <a:pt x="262109" y="81341"/>
                  <a:pt x="241025" y="81341"/>
                </a:cubicBezTo>
                <a:lnTo>
                  <a:pt x="102023" y="81341"/>
                </a:lnTo>
                <a:lnTo>
                  <a:pt x="102023" y="52970"/>
                </a:lnTo>
                <a:cubicBezTo>
                  <a:pt x="102023" y="44031"/>
                  <a:pt x="109442" y="36647"/>
                  <a:pt x="118813" y="36647"/>
                </a:cubicBezTo>
                <a:lnTo>
                  <a:pt x="306621" y="36647"/>
                </a:lnTo>
                <a:cubicBezTo>
                  <a:pt x="315992" y="36647"/>
                  <a:pt x="323411" y="44031"/>
                  <a:pt x="323411" y="53359"/>
                </a:cubicBezTo>
                <a:lnTo>
                  <a:pt x="323411" y="193660"/>
                </a:lnTo>
              </a:path>
            </a:pathLst>
          </a:custGeom>
          <a:solidFill>
            <a:schemeClr val="lt1">
              <a:lumMod val="100000"/>
            </a:schemeClr>
          </a:solidFill>
          <a:ln w="1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任意多边形: 形状 75"/>
          <p:cNvSpPr/>
          <p:nvPr>
            <p:custDataLst>
              <p:tags r:id="rId30"/>
            </p:custDataLst>
          </p:nvPr>
        </p:nvSpPr>
        <p:spPr>
          <a:xfrm>
            <a:off x="5141171" y="4890493"/>
            <a:ext cx="332620" cy="360000"/>
          </a:xfrm>
          <a:custGeom>
            <a:avLst/>
            <a:gdLst>
              <a:gd name="connsiteX0" fmla="*/ 313058 w 332620"/>
              <a:gd name="connsiteY0" fmla="*/ 203206 h 360000"/>
              <a:gd name="connsiteX1" fmla="*/ 326752 w 332620"/>
              <a:gd name="connsiteY1" fmla="*/ 209180 h 360000"/>
              <a:gd name="connsiteX2" fmla="*/ 326752 w 332620"/>
              <a:gd name="connsiteY2" fmla="*/ 237063 h 360000"/>
              <a:gd name="connsiteX3" fmla="*/ 209374 w 332620"/>
              <a:gd name="connsiteY3" fmla="*/ 356557 h 360000"/>
              <a:gd name="connsiteX4" fmla="*/ 199592 w 332620"/>
              <a:gd name="connsiteY4" fmla="*/ 358549 h 360000"/>
              <a:gd name="connsiteX5" fmla="*/ 183941 w 332620"/>
              <a:gd name="connsiteY5" fmla="*/ 352574 h 360000"/>
              <a:gd name="connsiteX6" fmla="*/ 136989 w 332620"/>
              <a:gd name="connsiteY6" fmla="*/ 302785 h 360000"/>
              <a:gd name="connsiteX7" fmla="*/ 136989 w 332620"/>
              <a:gd name="connsiteY7" fmla="*/ 274903 h 360000"/>
              <a:gd name="connsiteX8" fmla="*/ 164378 w 332620"/>
              <a:gd name="connsiteY8" fmla="*/ 274903 h 360000"/>
              <a:gd name="connsiteX9" fmla="*/ 199592 w 332620"/>
              <a:gd name="connsiteY9" fmla="*/ 310752 h 360000"/>
              <a:gd name="connsiteX10" fmla="*/ 299364 w 332620"/>
              <a:gd name="connsiteY10" fmla="*/ 209180 h 360000"/>
              <a:gd name="connsiteX11" fmla="*/ 313058 w 332620"/>
              <a:gd name="connsiteY11" fmla="*/ 203206 h 360000"/>
              <a:gd name="connsiteX12" fmla="*/ 97816 w 332620"/>
              <a:gd name="connsiteY12" fmla="*/ 59747 h 360000"/>
              <a:gd name="connsiteX13" fmla="*/ 78252 w 332620"/>
              <a:gd name="connsiteY13" fmla="*/ 79663 h 360000"/>
              <a:gd name="connsiteX14" fmla="*/ 156505 w 332620"/>
              <a:gd name="connsiteY14" fmla="*/ 159326 h 360000"/>
              <a:gd name="connsiteX15" fmla="*/ 234758 w 332620"/>
              <a:gd name="connsiteY15" fmla="*/ 79663 h 360000"/>
              <a:gd name="connsiteX16" fmla="*/ 215195 w 332620"/>
              <a:gd name="connsiteY16" fmla="*/ 59747 h 360000"/>
              <a:gd name="connsiteX17" fmla="*/ 195631 w 332620"/>
              <a:gd name="connsiteY17" fmla="*/ 79663 h 360000"/>
              <a:gd name="connsiteX18" fmla="*/ 156505 w 332620"/>
              <a:gd name="connsiteY18" fmla="*/ 119495 h 360000"/>
              <a:gd name="connsiteX19" fmla="*/ 117379 w 332620"/>
              <a:gd name="connsiteY19" fmla="*/ 79663 h 360000"/>
              <a:gd name="connsiteX20" fmla="*/ 97816 w 332620"/>
              <a:gd name="connsiteY20" fmla="*/ 59747 h 360000"/>
              <a:gd name="connsiteX21" fmla="*/ 58689 w 332620"/>
              <a:gd name="connsiteY21" fmla="*/ 0 h 360000"/>
              <a:gd name="connsiteX22" fmla="*/ 254321 w 332620"/>
              <a:gd name="connsiteY22" fmla="*/ 0 h 360000"/>
              <a:gd name="connsiteX23" fmla="*/ 313010 w 332620"/>
              <a:gd name="connsiteY23" fmla="*/ 59747 h 360000"/>
              <a:gd name="connsiteX24" fmla="*/ 313600 w 332620"/>
              <a:gd name="connsiteY24" fmla="*/ 179297 h 360000"/>
              <a:gd name="connsiteX25" fmla="*/ 197983 w 332620"/>
              <a:gd name="connsiteY25" fmla="*/ 292086 h 360000"/>
              <a:gd name="connsiteX26" fmla="*/ 168843 w 332620"/>
              <a:gd name="connsiteY26" fmla="*/ 263397 h 360000"/>
              <a:gd name="connsiteX27" fmla="*/ 124387 w 332620"/>
              <a:gd name="connsiteY27" fmla="*/ 263397 h 360000"/>
              <a:gd name="connsiteX28" fmla="*/ 124387 w 332620"/>
              <a:gd name="connsiteY28" fmla="*/ 307058 h 360000"/>
              <a:gd name="connsiteX29" fmla="*/ 171500 w 332620"/>
              <a:gd name="connsiteY29" fmla="*/ 360000 h 360000"/>
              <a:gd name="connsiteX30" fmla="*/ 58689 w 332620"/>
              <a:gd name="connsiteY30" fmla="*/ 358485 h 360000"/>
              <a:gd name="connsiteX31" fmla="*/ 0 w 332620"/>
              <a:gd name="connsiteY31" fmla="*/ 298737 h 360000"/>
              <a:gd name="connsiteX32" fmla="*/ 0 w 332620"/>
              <a:gd name="connsiteY32" fmla="*/ 59747 h 360000"/>
              <a:gd name="connsiteX33" fmla="*/ 58689 w 332620"/>
              <a:gd name="connsiteY3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2620" h="360000">
                <a:moveTo>
                  <a:pt x="313058" y="203206"/>
                </a:moveTo>
                <a:cubicBezTo>
                  <a:pt x="317949" y="203206"/>
                  <a:pt x="322840" y="205197"/>
                  <a:pt x="326752" y="209180"/>
                </a:cubicBezTo>
                <a:cubicBezTo>
                  <a:pt x="334577" y="217148"/>
                  <a:pt x="334577" y="229097"/>
                  <a:pt x="326752" y="237063"/>
                </a:cubicBezTo>
                <a:lnTo>
                  <a:pt x="209374" y="356557"/>
                </a:lnTo>
                <a:lnTo>
                  <a:pt x="199592" y="358549"/>
                </a:lnTo>
                <a:cubicBezTo>
                  <a:pt x="193722" y="358549"/>
                  <a:pt x="187853" y="356557"/>
                  <a:pt x="183941" y="352574"/>
                </a:cubicBezTo>
                <a:lnTo>
                  <a:pt x="136989" y="302785"/>
                </a:lnTo>
                <a:cubicBezTo>
                  <a:pt x="129164" y="294819"/>
                  <a:pt x="129164" y="282869"/>
                  <a:pt x="136989" y="274903"/>
                </a:cubicBezTo>
                <a:cubicBezTo>
                  <a:pt x="144815" y="266936"/>
                  <a:pt x="156552" y="266936"/>
                  <a:pt x="164378" y="274903"/>
                </a:cubicBezTo>
                <a:lnTo>
                  <a:pt x="199592" y="310752"/>
                </a:lnTo>
                <a:lnTo>
                  <a:pt x="299364" y="209180"/>
                </a:lnTo>
                <a:cubicBezTo>
                  <a:pt x="303277" y="205197"/>
                  <a:pt x="308168" y="203206"/>
                  <a:pt x="313058" y="203206"/>
                </a:cubicBezTo>
                <a:close/>
                <a:moveTo>
                  <a:pt x="97816" y="59747"/>
                </a:moveTo>
                <a:cubicBezTo>
                  <a:pt x="86078" y="59747"/>
                  <a:pt x="78252" y="67714"/>
                  <a:pt x="78252" y="79663"/>
                </a:cubicBezTo>
                <a:cubicBezTo>
                  <a:pt x="78252" y="123478"/>
                  <a:pt x="113466" y="159326"/>
                  <a:pt x="156505" y="159326"/>
                </a:cubicBezTo>
                <a:cubicBezTo>
                  <a:pt x="199545" y="159326"/>
                  <a:pt x="234758" y="123478"/>
                  <a:pt x="234758" y="79663"/>
                </a:cubicBezTo>
                <a:cubicBezTo>
                  <a:pt x="234758" y="67714"/>
                  <a:pt x="226933" y="59747"/>
                  <a:pt x="215195" y="59747"/>
                </a:cubicBezTo>
                <a:cubicBezTo>
                  <a:pt x="203457" y="59747"/>
                  <a:pt x="195631" y="67714"/>
                  <a:pt x="195631" y="79663"/>
                </a:cubicBezTo>
                <a:cubicBezTo>
                  <a:pt x="195631" y="101571"/>
                  <a:pt x="178024" y="119495"/>
                  <a:pt x="156505" y="119495"/>
                </a:cubicBezTo>
                <a:cubicBezTo>
                  <a:pt x="134985" y="119495"/>
                  <a:pt x="117379" y="101571"/>
                  <a:pt x="117379" y="79663"/>
                </a:cubicBezTo>
                <a:cubicBezTo>
                  <a:pt x="117379" y="67714"/>
                  <a:pt x="109554" y="59747"/>
                  <a:pt x="97816" y="59747"/>
                </a:cubicBezTo>
                <a:close/>
                <a:moveTo>
                  <a:pt x="58689" y="0"/>
                </a:moveTo>
                <a:lnTo>
                  <a:pt x="254321" y="0"/>
                </a:lnTo>
                <a:cubicBezTo>
                  <a:pt x="287578" y="0"/>
                  <a:pt x="313010" y="25890"/>
                  <a:pt x="313010" y="59747"/>
                </a:cubicBezTo>
                <a:lnTo>
                  <a:pt x="313600" y="179297"/>
                </a:lnTo>
                <a:lnTo>
                  <a:pt x="197983" y="292086"/>
                </a:lnTo>
                <a:lnTo>
                  <a:pt x="168843" y="263397"/>
                </a:lnTo>
                <a:cubicBezTo>
                  <a:pt x="156414" y="250922"/>
                  <a:pt x="136817" y="250922"/>
                  <a:pt x="124387" y="263397"/>
                </a:cubicBezTo>
                <a:cubicBezTo>
                  <a:pt x="111957" y="275871"/>
                  <a:pt x="111957" y="294584"/>
                  <a:pt x="124387" y="307058"/>
                </a:cubicBezTo>
                <a:lnTo>
                  <a:pt x="171500" y="360000"/>
                </a:lnTo>
                <a:lnTo>
                  <a:pt x="58689" y="358485"/>
                </a:lnTo>
                <a:cubicBezTo>
                  <a:pt x="25432" y="358485"/>
                  <a:pt x="0" y="332595"/>
                  <a:pt x="0" y="298737"/>
                </a:cubicBezTo>
                <a:lnTo>
                  <a:pt x="0" y="59747"/>
                </a:lnTo>
                <a:cubicBezTo>
                  <a:pt x="0" y="25890"/>
                  <a:pt x="25432" y="0"/>
                  <a:pt x="58689" y="0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5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任意多边形: 形状 70"/>
          <p:cNvSpPr/>
          <p:nvPr>
            <p:custDataLst>
              <p:tags r:id="rId31"/>
            </p:custDataLst>
          </p:nvPr>
        </p:nvSpPr>
        <p:spPr>
          <a:xfrm>
            <a:off x="6688020" y="4890381"/>
            <a:ext cx="360000" cy="360000"/>
          </a:xfrm>
          <a:custGeom>
            <a:avLst/>
            <a:gdLst>
              <a:gd name="connsiteX0" fmla="*/ 347746 w 360000"/>
              <a:gd name="connsiteY0" fmla="*/ 334246 h 360000"/>
              <a:gd name="connsiteX1" fmla="*/ 360114 w 360000"/>
              <a:gd name="connsiteY1" fmla="*/ 347746 h 360000"/>
              <a:gd name="connsiteX2" fmla="*/ 347746 w 360000"/>
              <a:gd name="connsiteY2" fmla="*/ 360114 h 360000"/>
              <a:gd name="connsiteX3" fmla="*/ 12457 w 360000"/>
              <a:gd name="connsiteY3" fmla="*/ 360114 h 360000"/>
              <a:gd name="connsiteX4" fmla="*/ 114 w 360000"/>
              <a:gd name="connsiteY4" fmla="*/ 346614 h 360000"/>
              <a:gd name="connsiteX5" fmla="*/ 12483 w 360000"/>
              <a:gd name="connsiteY5" fmla="*/ 334246 h 360000"/>
              <a:gd name="connsiteX6" fmla="*/ 31614 w 360000"/>
              <a:gd name="connsiteY6" fmla="*/ 334246 h 360000"/>
              <a:gd name="connsiteX7" fmla="*/ 31614 w 360000"/>
              <a:gd name="connsiteY7" fmla="*/ 18114 h 360000"/>
              <a:gd name="connsiteX8" fmla="*/ 49614 w 360000"/>
              <a:gd name="connsiteY8" fmla="*/ 114 h 360000"/>
              <a:gd name="connsiteX9" fmla="*/ 214983 w 360000"/>
              <a:gd name="connsiteY9" fmla="*/ 114 h 360000"/>
              <a:gd name="connsiteX10" fmla="*/ 232983 w 360000"/>
              <a:gd name="connsiteY10" fmla="*/ 18114 h 360000"/>
              <a:gd name="connsiteX11" fmla="*/ 232983 w 360000"/>
              <a:gd name="connsiteY11" fmla="*/ 118245 h 360000"/>
              <a:gd name="connsiteX12" fmla="*/ 303877 w 360000"/>
              <a:gd name="connsiteY12" fmla="*/ 140745 h 360000"/>
              <a:gd name="connsiteX13" fmla="*/ 328614 w 360000"/>
              <a:gd name="connsiteY13" fmla="*/ 174483 h 360000"/>
              <a:gd name="connsiteX14" fmla="*/ 328614 w 360000"/>
              <a:gd name="connsiteY14" fmla="*/ 334246 h 360000"/>
              <a:gd name="connsiteX15" fmla="*/ 347746 w 360000"/>
              <a:gd name="connsiteY15" fmla="*/ 334246 h 360000"/>
              <a:gd name="connsiteX16" fmla="*/ 148614 w 360000"/>
              <a:gd name="connsiteY16" fmla="*/ 75457 h 360000"/>
              <a:gd name="connsiteX17" fmla="*/ 148614 w 360000"/>
              <a:gd name="connsiteY17" fmla="*/ 106957 h 360000"/>
              <a:gd name="connsiteX18" fmla="*/ 199245 w 360000"/>
              <a:gd name="connsiteY18" fmla="*/ 106957 h 360000"/>
              <a:gd name="connsiteX19" fmla="*/ 199245 w 360000"/>
              <a:gd name="connsiteY19" fmla="*/ 75483 h 360000"/>
              <a:gd name="connsiteX20" fmla="*/ 148614 w 360000"/>
              <a:gd name="connsiteY20" fmla="*/ 75483 h 360000"/>
              <a:gd name="connsiteX21" fmla="*/ 148614 w 360000"/>
              <a:gd name="connsiteY21" fmla="*/ 75483 h 360000"/>
              <a:gd name="connsiteX22" fmla="*/ 148614 w 360000"/>
              <a:gd name="connsiteY22" fmla="*/ 75457 h 360000"/>
              <a:gd name="connsiteX23" fmla="*/ 115983 w 360000"/>
              <a:gd name="connsiteY23" fmla="*/ 274588 h 360000"/>
              <a:gd name="connsiteX24" fmla="*/ 115983 w 360000"/>
              <a:gd name="connsiteY24" fmla="*/ 243114 h 360000"/>
              <a:gd name="connsiteX25" fmla="*/ 65377 w 360000"/>
              <a:gd name="connsiteY25" fmla="*/ 243114 h 360000"/>
              <a:gd name="connsiteX26" fmla="*/ 65377 w 360000"/>
              <a:gd name="connsiteY26" fmla="*/ 274614 h 360000"/>
              <a:gd name="connsiteX27" fmla="*/ 115983 w 360000"/>
              <a:gd name="connsiteY27" fmla="*/ 274614 h 360000"/>
              <a:gd name="connsiteX28" fmla="*/ 115983 w 360000"/>
              <a:gd name="connsiteY28" fmla="*/ 274614 h 360000"/>
              <a:gd name="connsiteX29" fmla="*/ 115983 w 360000"/>
              <a:gd name="connsiteY29" fmla="*/ 274588 h 360000"/>
              <a:gd name="connsiteX30" fmla="*/ 65377 w 360000"/>
              <a:gd name="connsiteY30" fmla="*/ 191351 h 360000"/>
              <a:gd name="connsiteX31" fmla="*/ 115983 w 360000"/>
              <a:gd name="connsiteY31" fmla="*/ 191351 h 360000"/>
              <a:gd name="connsiteX32" fmla="*/ 115983 w 360000"/>
              <a:gd name="connsiteY32" fmla="*/ 159877 h 360000"/>
              <a:gd name="connsiteX33" fmla="*/ 65377 w 360000"/>
              <a:gd name="connsiteY33" fmla="*/ 159877 h 360000"/>
              <a:gd name="connsiteX34" fmla="*/ 65377 w 360000"/>
              <a:gd name="connsiteY34" fmla="*/ 191403 h 360000"/>
              <a:gd name="connsiteX35" fmla="*/ 65377 w 360000"/>
              <a:gd name="connsiteY35" fmla="*/ 191351 h 360000"/>
              <a:gd name="connsiteX36" fmla="*/ 65377 w 360000"/>
              <a:gd name="connsiteY36" fmla="*/ 107008 h 360000"/>
              <a:gd name="connsiteX37" fmla="*/ 115983 w 360000"/>
              <a:gd name="connsiteY37" fmla="*/ 107008 h 360000"/>
              <a:gd name="connsiteX38" fmla="*/ 115983 w 360000"/>
              <a:gd name="connsiteY38" fmla="*/ 75457 h 360000"/>
              <a:gd name="connsiteX39" fmla="*/ 65377 w 360000"/>
              <a:gd name="connsiteY39" fmla="*/ 75457 h 360000"/>
              <a:gd name="connsiteX40" fmla="*/ 65377 w 360000"/>
              <a:gd name="connsiteY40" fmla="*/ 106957 h 360000"/>
              <a:gd name="connsiteX41" fmla="*/ 65377 w 360000"/>
              <a:gd name="connsiteY41" fmla="*/ 107008 h 360000"/>
              <a:gd name="connsiteX42" fmla="*/ 148614 w 360000"/>
              <a:gd name="connsiteY42" fmla="*/ 158745 h 360000"/>
              <a:gd name="connsiteX43" fmla="*/ 148614 w 360000"/>
              <a:gd name="connsiteY43" fmla="*/ 191377 h 360000"/>
              <a:gd name="connsiteX44" fmla="*/ 199245 w 360000"/>
              <a:gd name="connsiteY44" fmla="*/ 191377 h 360000"/>
              <a:gd name="connsiteX45" fmla="*/ 199245 w 360000"/>
              <a:gd name="connsiteY45" fmla="*/ 158720 h 360000"/>
              <a:gd name="connsiteX46" fmla="*/ 148614 w 360000"/>
              <a:gd name="connsiteY46" fmla="*/ 158720 h 360000"/>
              <a:gd name="connsiteX47" fmla="*/ 148614 w 360000"/>
              <a:gd name="connsiteY47" fmla="*/ 158720 h 360000"/>
              <a:gd name="connsiteX48" fmla="*/ 148614 w 360000"/>
              <a:gd name="connsiteY48" fmla="*/ 158745 h 360000"/>
              <a:gd name="connsiteX49" fmla="*/ 200377 w 360000"/>
              <a:gd name="connsiteY49" fmla="*/ 274614 h 360000"/>
              <a:gd name="connsiteX50" fmla="*/ 200377 w 360000"/>
              <a:gd name="connsiteY50" fmla="*/ 243114 h 360000"/>
              <a:gd name="connsiteX51" fmla="*/ 149720 w 360000"/>
              <a:gd name="connsiteY51" fmla="*/ 243114 h 360000"/>
              <a:gd name="connsiteX52" fmla="*/ 149720 w 360000"/>
              <a:gd name="connsiteY52" fmla="*/ 274614 h 360000"/>
              <a:gd name="connsiteX53" fmla="*/ 200377 w 360000"/>
              <a:gd name="connsiteY53" fmla="*/ 274614 h 360000"/>
              <a:gd name="connsiteX54" fmla="*/ 200377 w 360000"/>
              <a:gd name="connsiteY54" fmla="*/ 274614 h 360000"/>
              <a:gd name="connsiteX55" fmla="*/ 254377 w 360000"/>
              <a:gd name="connsiteY55" fmla="*/ 311746 h 360000"/>
              <a:gd name="connsiteX56" fmla="*/ 280246 w 360000"/>
              <a:gd name="connsiteY56" fmla="*/ 311746 h 360000"/>
              <a:gd name="connsiteX57" fmla="*/ 280246 w 360000"/>
              <a:gd name="connsiteY57" fmla="*/ 259983 h 360000"/>
              <a:gd name="connsiteX58" fmla="*/ 254377 w 360000"/>
              <a:gd name="connsiteY58" fmla="*/ 259983 h 360000"/>
              <a:gd name="connsiteX59" fmla="*/ 254377 w 360000"/>
              <a:gd name="connsiteY59" fmla="*/ 311746 h 360000"/>
              <a:gd name="connsiteX60" fmla="*/ 254377 w 360000"/>
              <a:gd name="connsiteY60" fmla="*/ 236377 h 360000"/>
              <a:gd name="connsiteX61" fmla="*/ 280246 w 360000"/>
              <a:gd name="connsiteY61" fmla="*/ 236377 h 360000"/>
              <a:gd name="connsiteX62" fmla="*/ 280246 w 360000"/>
              <a:gd name="connsiteY62" fmla="*/ 184614 h 360000"/>
              <a:gd name="connsiteX63" fmla="*/ 254377 w 360000"/>
              <a:gd name="connsiteY63" fmla="*/ 184614 h 360000"/>
              <a:gd name="connsiteX64" fmla="*/ 254377 w 360000"/>
              <a:gd name="connsiteY64" fmla="*/ 236377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60000" h="360000">
                <a:moveTo>
                  <a:pt x="347746" y="334246"/>
                </a:moveTo>
                <a:cubicBezTo>
                  <a:pt x="354483" y="334246"/>
                  <a:pt x="360114" y="339851"/>
                  <a:pt x="360114" y="347746"/>
                </a:cubicBezTo>
                <a:cubicBezTo>
                  <a:pt x="360045" y="354547"/>
                  <a:pt x="354547" y="360045"/>
                  <a:pt x="347746" y="360114"/>
                </a:cubicBezTo>
                <a:lnTo>
                  <a:pt x="12457" y="360114"/>
                </a:lnTo>
                <a:cubicBezTo>
                  <a:pt x="5771" y="360114"/>
                  <a:pt x="114" y="354483"/>
                  <a:pt x="114" y="346614"/>
                </a:cubicBezTo>
                <a:cubicBezTo>
                  <a:pt x="114" y="339851"/>
                  <a:pt x="5745" y="334246"/>
                  <a:pt x="12483" y="334246"/>
                </a:cubicBezTo>
                <a:lnTo>
                  <a:pt x="31614" y="334246"/>
                </a:lnTo>
                <a:lnTo>
                  <a:pt x="31614" y="18114"/>
                </a:lnTo>
                <a:cubicBezTo>
                  <a:pt x="31614" y="7983"/>
                  <a:pt x="39483" y="114"/>
                  <a:pt x="49614" y="114"/>
                </a:cubicBezTo>
                <a:lnTo>
                  <a:pt x="214983" y="114"/>
                </a:lnTo>
                <a:cubicBezTo>
                  <a:pt x="225114" y="114"/>
                  <a:pt x="232983" y="7983"/>
                  <a:pt x="232983" y="18114"/>
                </a:cubicBezTo>
                <a:lnTo>
                  <a:pt x="232983" y="118245"/>
                </a:lnTo>
                <a:lnTo>
                  <a:pt x="303877" y="140745"/>
                </a:lnTo>
                <a:cubicBezTo>
                  <a:pt x="318483" y="145245"/>
                  <a:pt x="328614" y="158745"/>
                  <a:pt x="328614" y="174483"/>
                </a:cubicBezTo>
                <a:lnTo>
                  <a:pt x="328614" y="334246"/>
                </a:lnTo>
                <a:lnTo>
                  <a:pt x="347746" y="334246"/>
                </a:lnTo>
                <a:moveTo>
                  <a:pt x="148614" y="75457"/>
                </a:moveTo>
                <a:lnTo>
                  <a:pt x="148614" y="106957"/>
                </a:lnTo>
                <a:lnTo>
                  <a:pt x="199245" y="106957"/>
                </a:lnTo>
                <a:lnTo>
                  <a:pt x="199245" y="75483"/>
                </a:lnTo>
                <a:lnTo>
                  <a:pt x="148614" y="75483"/>
                </a:lnTo>
                <a:cubicBezTo>
                  <a:pt x="149745" y="74351"/>
                  <a:pt x="148614" y="74351"/>
                  <a:pt x="148614" y="75483"/>
                </a:cubicBezTo>
                <a:lnTo>
                  <a:pt x="148614" y="75457"/>
                </a:lnTo>
                <a:moveTo>
                  <a:pt x="115983" y="274588"/>
                </a:moveTo>
                <a:lnTo>
                  <a:pt x="115983" y="243114"/>
                </a:lnTo>
                <a:lnTo>
                  <a:pt x="65377" y="243114"/>
                </a:lnTo>
                <a:lnTo>
                  <a:pt x="65377" y="274614"/>
                </a:lnTo>
                <a:lnTo>
                  <a:pt x="115983" y="274614"/>
                </a:lnTo>
                <a:cubicBezTo>
                  <a:pt x="115983" y="275746"/>
                  <a:pt x="115983" y="274614"/>
                  <a:pt x="115983" y="274614"/>
                </a:cubicBezTo>
                <a:lnTo>
                  <a:pt x="115983" y="274588"/>
                </a:lnTo>
                <a:moveTo>
                  <a:pt x="65377" y="191351"/>
                </a:moveTo>
                <a:lnTo>
                  <a:pt x="115983" y="191351"/>
                </a:lnTo>
                <a:lnTo>
                  <a:pt x="115983" y="159877"/>
                </a:lnTo>
                <a:lnTo>
                  <a:pt x="65377" y="159877"/>
                </a:lnTo>
                <a:lnTo>
                  <a:pt x="65377" y="191403"/>
                </a:lnTo>
                <a:lnTo>
                  <a:pt x="65377" y="191351"/>
                </a:lnTo>
                <a:moveTo>
                  <a:pt x="65377" y="107008"/>
                </a:moveTo>
                <a:lnTo>
                  <a:pt x="115983" y="107008"/>
                </a:lnTo>
                <a:lnTo>
                  <a:pt x="115983" y="75457"/>
                </a:lnTo>
                <a:lnTo>
                  <a:pt x="65377" y="75457"/>
                </a:lnTo>
                <a:lnTo>
                  <a:pt x="65377" y="106957"/>
                </a:lnTo>
                <a:lnTo>
                  <a:pt x="65377" y="107008"/>
                </a:lnTo>
                <a:moveTo>
                  <a:pt x="148614" y="158745"/>
                </a:moveTo>
                <a:lnTo>
                  <a:pt x="148614" y="191377"/>
                </a:lnTo>
                <a:lnTo>
                  <a:pt x="199245" y="191377"/>
                </a:lnTo>
                <a:lnTo>
                  <a:pt x="199245" y="158720"/>
                </a:lnTo>
                <a:lnTo>
                  <a:pt x="148614" y="158720"/>
                </a:lnTo>
                <a:cubicBezTo>
                  <a:pt x="149745" y="158720"/>
                  <a:pt x="148614" y="158720"/>
                  <a:pt x="148614" y="158720"/>
                </a:cubicBezTo>
                <a:lnTo>
                  <a:pt x="148614" y="158745"/>
                </a:lnTo>
                <a:moveTo>
                  <a:pt x="200377" y="274614"/>
                </a:moveTo>
                <a:lnTo>
                  <a:pt x="200377" y="243114"/>
                </a:lnTo>
                <a:lnTo>
                  <a:pt x="149720" y="243114"/>
                </a:lnTo>
                <a:lnTo>
                  <a:pt x="149720" y="274614"/>
                </a:lnTo>
                <a:lnTo>
                  <a:pt x="200377" y="274614"/>
                </a:lnTo>
                <a:cubicBezTo>
                  <a:pt x="200377" y="275746"/>
                  <a:pt x="200377" y="274614"/>
                  <a:pt x="200377" y="274614"/>
                </a:cubicBezTo>
                <a:moveTo>
                  <a:pt x="254377" y="311746"/>
                </a:moveTo>
                <a:lnTo>
                  <a:pt x="280246" y="311746"/>
                </a:lnTo>
                <a:lnTo>
                  <a:pt x="280246" y="259983"/>
                </a:lnTo>
                <a:lnTo>
                  <a:pt x="254377" y="259983"/>
                </a:lnTo>
                <a:lnTo>
                  <a:pt x="254377" y="311746"/>
                </a:lnTo>
                <a:moveTo>
                  <a:pt x="254377" y="236377"/>
                </a:moveTo>
                <a:lnTo>
                  <a:pt x="280246" y="236377"/>
                </a:lnTo>
                <a:lnTo>
                  <a:pt x="280246" y="184614"/>
                </a:lnTo>
                <a:lnTo>
                  <a:pt x="254377" y="184614"/>
                </a:lnTo>
                <a:lnTo>
                  <a:pt x="254377" y="236377"/>
                </a:lnTo>
              </a:path>
            </a:pathLst>
          </a:custGeom>
          <a:solidFill>
            <a:schemeClr val="lt1">
              <a:lumMod val="10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112000" y="-317"/>
            <a:ext cx="5080000" cy="645160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p>
            <a:pPr marL="0" indent="0"/>
            <a:r>
              <a:rPr sz="3600" b="0" i="0">
                <a:solidFill>
                  <a:srgbClr val="FFFFFF"/>
                </a:solidFill>
                <a:latin typeface="Segoe UI Historic" panose="020B0502040204020203"/>
                <a:ea typeface="Segoe UI Historic" panose="020B0502040204020203"/>
              </a:rPr>
              <a:t>Dế mèn phiêu lưu ký</a:t>
            </a:r>
            <a:endParaRPr sz="3600" b="0" i="0">
              <a:solidFill>
                <a:srgbClr val="FFFFFF"/>
              </a:solidFill>
              <a:latin typeface="Segoe UI Historic" panose="020B0502040204020203"/>
              <a:ea typeface="Segoe UI Historic" panose="020B0502040204020203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</p:tagLst>
</file>

<file path=ppt/tags/tag1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30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6"/>
</p:tagLst>
</file>

<file path=ppt/tags/tag1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46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CONTENT_GROUP_TYPE" val="contentchip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598"/>
  <p:tag name="KSO_WM_TEMPLATE_CATEGORY" val="custom"/>
  <p:tag name="KSO_WM_TEMPLATE_INDEX" val="202302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6"/>
  <p:tag name="KSO_WM_TEMPLATE_CATEGORY" val="custom"/>
  <p:tag name="KSO_WM_TEMPLATE_INDEX" val="20230261"/>
</p:tagLst>
</file>

<file path=ppt/tags/tag15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00"/>
  <p:tag name="KSO_WM_SPECIAL_SOURCE" val="bdnull"/>
  <p:tag name="KSO_WM_TEMPLATE_THUMBS_INDEX" val="1、9"/>
</p:tagLst>
</file>

<file path=ppt/tags/tag15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6316_7*i*1"/>
  <p:tag name="KSO_WM_TEMPLATE_CATEGORY" val="custom"/>
  <p:tag name="KSO_WM_TEMPLATE_INDEX" val="20236316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Title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6316_7*a*1"/>
  <p:tag name="KSO_WM_TEMPLATE_CATEGORY" val="custom"/>
  <p:tag name="KSO_WM_TEMPLATE_INDEX" val="20236316"/>
  <p:tag name="KSO_WM_UNIT_LAYERLEVEL" val="1"/>
  <p:tag name="KSO_WM_TAG_VERSION" val="3.0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Click here to add tex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6316_7*f*1"/>
  <p:tag name="KSO_WM_TEMPLATE_CATEGORY" val="custom"/>
  <p:tag name="KSO_WM_TEMPLATE_INDEX" val="20236316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PRESET_TEXT" val="PART ONE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6316_7*e*1"/>
  <p:tag name="KSO_WM_TEMPLATE_CATEGORY" val="custom"/>
  <p:tag name="KSO_WM_TEMPLATE_INDEX" val="20236316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SPECIAL_SOURCE" val="bdnull"/>
  <p:tag name="KSO_WM_SLIDE_ID" val="custom20236316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6316"/>
  <p:tag name="KSO_WM_SLIDE_LAYOUT" val="a_e_f"/>
  <p:tag name="KSO_WM_SLIDE_LAYOUT_CNT" val="1_1_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0_1*a*1"/>
  <p:tag name="KSO_WM_TEMPLATE_CATEGORY" val="custom"/>
  <p:tag name="KSO_WM_TEMPLATE_INDEX" val="20233400"/>
  <p:tag name="KSO_WM_UNIT_LAYERLEVEL" val="1"/>
  <p:tag name="KSO_WM_TAG_VERSION" val="3.0"/>
  <p:tag name="KSO_WM_BEAUTIFY_FLAG" val="#wm#"/>
  <p:tag name="KSO_WM_UNIT_CONTENT_GROUP_TYPE" val="contentchip"/>
  <p:tag name="KSO_WM_UNIT_PRESET_TEXT" val="Your title here"/>
</p:tagLst>
</file>

<file path=ppt/tags/tag16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00_1*f*1"/>
  <p:tag name="KSO_WM_TEMPLATE_CATEGORY" val="custom"/>
  <p:tag name="KSO_WM_TEMPLATE_INDEX" val="20233400"/>
  <p:tag name="KSO_WM_UNIT_LAYERLEVEL" val="1"/>
  <p:tag name="KSO_WM_TAG_VERSION" val="3.0"/>
  <p:tag name="KSO_WM_BEAUTIFY_FLAG" val="#wm#"/>
  <p:tag name="KSO_WM_UNIT_CONTENT_GROUP_TYPE" val="contentchip"/>
  <p:tag name="KSO_WM_UNIT_PRESET_TEXT" val="Name"/>
</p:tagLst>
</file>

<file path=ppt/tags/tag164.xml><?xml version="1.0" encoding="utf-8"?>
<p:tagLst xmlns:p="http://schemas.openxmlformats.org/presentationml/2006/main">
  <p:tag name="KSO_WM_SLIDE_ID" val="custom2023340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00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70.2&quot;,&quot;top&quot;:&quot;127.1&quot;,&quot;width&quot;:&quot;485.15&quot;,&quot;height&quot;:&quot;253.5&quot;}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415_1*a*1"/>
  <p:tag name="KSO_WM_TEMPLATE_CATEGORY" val="custom"/>
  <p:tag name="KSO_WM_TEMPLATE_INDEX" val="20238415"/>
  <p:tag name="KSO_WM_UNIT_LAYERLEVEL" val="1"/>
  <p:tag name="KSO_WM_TAG_VERSION" val="3.0"/>
  <p:tag name="KSO_WM_BEAUTIFY_FLAG" val="#wm#"/>
  <p:tag name="KSO_WM_UNIT_VALUE" val="29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4461_1*l_h_a*1_4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4461_1*l_h_f*1_4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4461_1*l_h_a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6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4461_1*l_h_f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6_1"/>
  <p:tag name="KSO_WM_UNIT_ID" val="diagram20234461_1*l_h_a*1_6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4461_1*l_h_f*1_6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461_1*l_h_a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461_1*l_h_f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4461_1*l_h_a*1_2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7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4461_1*l_h_f*1_2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4461_1*l_h_a*1_3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4461_1*l_h_f*1_3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4461_1*l_h_i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4461_1*l_h_i*1_2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5"/>
  <p:tag name="KSO_WM_UNIT_TEXT_FILL_FORE_SCHEMECOLOR_INDEX" val="1"/>
  <p:tag name="KSO_WM_UNIT_TEXT_FILL_TYPE" val="1"/>
  <p:tag name="KSO_WM_UNIT_PRESET_TEXT" val="02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4461_1*l_h_i*1_3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TEXT_FILL_FORE_SCHEMECOLOR_INDEX" val="1"/>
  <p:tag name="KSO_WM_UNIT_TEXT_FILL_TYPE" val="1"/>
  <p:tag name="KSO_WM_UNIT_PRESET_TEXT" val="03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4461_1*l_h_i*1_4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10000000149011612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1"/>
  <p:tag name="KSO_WM_UNIT_TEXT_FILL_FORE_SCHEMECOLOR_INDEX" val="1"/>
  <p:tag name="KSO_WM_UNIT_TEXT_FILL_TYPE" val="1"/>
  <p:tag name="KSO_WM_UNIT_PRESET_TEXT" val="04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4461_1*l_h_i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20000000298023224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2"/>
  <p:tag name="KSO_WM_UNIT_TEXT_FILL_FORE_SCHEMECOLOR_INDEX" val="1"/>
  <p:tag name="KSO_WM_UNIT_TEXT_FILL_TYPE" val="1"/>
  <p:tag name="KSO_WM_UNIT_PRESET_TEXT" val="05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4461_1*l_h_i*1_6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30000001192092896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3"/>
  <p:tag name="KSO_WM_UNIT_TEXT_FILL_FORE_SCHEMECOLOR_INDEX" val="1"/>
  <p:tag name="KSO_WM_UNIT_TEXT_FILL_TYPE" val="1"/>
  <p:tag name="KSO_WM_UNIT_PRESET_TEXT" val="06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4461_1*l_h_i*1_2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5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4461_1*l_h_i*1_3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4461_1*l_h_i*1_6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30000001192092896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3"/>
  <p:tag name="KSO_WM_UNIT_TEXT_FILL_FORE_SCHEMECOLOR_INDEX" val="2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4461_1*l_h_i*1_5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20000000298023224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2"/>
  <p:tag name="KSO_WM_UNIT_TEXT_FILL_FORE_SCHEMECOLOR_INDEX" val="2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4461_1*l_h_i*1_4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10000000149011612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1"/>
  <p:tag name="KSO_WM_UNIT_TEXT_FILL_FORE_SCHEMECOLOR_INDEX" val="2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4461_1*l_h_i*1_1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5_1"/>
  <p:tag name="KSO_WM_UNIT_ID" val="diagram20234461_1*l_h_x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93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3"/>
  <p:tag name="KSO_WM_UNIT_ID" val="diagram20234461_1*l_h_x*1_4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68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3"/>
  <p:tag name="KSO_WM_UNIT_ID" val="diagram20234461_1*l_h_x*1_1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82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3"/>
  <p:tag name="KSO_WM_UNIT_ID" val="diagram20234461_1*l_h_x*1_2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3"/>
  <p:tag name="KSO_WM_UNIT_ID" val="diagram20234461_1*l_h_x*1_3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92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6_3"/>
  <p:tag name="KSO_WM_UNIT_ID" val="diagram20234461_1*l_h_x*1_6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SLIDE_ID" val="custom20238415_1"/>
  <p:tag name="KSO_WM_TEMPLATE_SUBCATEGORY" val="0"/>
  <p:tag name="KSO_WM_TEMPLATE_MASTER_TYPE" val="0"/>
  <p:tag name="KSO_WM_TEMPLATE_COLOR_TYPE" val="0"/>
  <p:tag name="KSO_WM_SLIDE_ITEM_CNT" val="6"/>
  <p:tag name="KSO_WM_SLIDE_INDEX" val="1"/>
  <p:tag name="KSO_WM_TAG_VERSION" val="3.0"/>
  <p:tag name="KSO_WM_BEAUTIFY_FLAG" val="#wm#"/>
  <p:tag name="KSO_WM_TEMPLATE_CATEGORY" val="custom"/>
  <p:tag name="KSO_WM_TEMPLATE_INDEX" val="20238415"/>
  <p:tag name="KSO_WM_SLIDE_TYPE" val="text"/>
  <p:tag name="KSO_WM_SLIDE_SUBTYPE" val="picTxt"/>
  <p:tag name="KSO_WM_SLIDE_SIZE" val="831.8*321.235"/>
  <p:tag name="KSO_WM_SLIDE_POSITION" val="64.1*142.66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Click to add text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1*f*4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6316"/>
</p:tagLst>
</file>

<file path=ppt/tags/tag75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3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631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6316"/>
  <p:tag name="KSO_WM_TEMPLATE_THUMBS_INDEX" val="1、9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UNIT_TYPE" val="i"/>
  <p:tag name="KSO_WM_UNIT_INDEX" val="1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8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CONTENT_GROUP_TYPE" val="contentchip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6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橘色商务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E9451F"/>
      </a:accent1>
      <a:accent2>
        <a:srgbClr val="FF9700"/>
      </a:accent2>
      <a:accent3>
        <a:srgbClr val="56CA95"/>
      </a:accent3>
      <a:accent4>
        <a:srgbClr val="6096E6"/>
      </a:accent4>
      <a:accent5>
        <a:srgbClr val="58B6E5"/>
      </a:accent5>
      <a:accent6>
        <a:srgbClr val="EC5F74"/>
      </a:accent6>
      <a:hlink>
        <a:srgbClr val="0563C1"/>
      </a:hlink>
      <a:folHlink>
        <a:srgbClr val="954D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自定义 81">
      <a:dk1>
        <a:srgbClr val="000000"/>
      </a:dk1>
      <a:lt1>
        <a:srgbClr val="FFFFFF"/>
      </a:lt1>
      <a:dk2>
        <a:srgbClr val="411E64"/>
      </a:dk2>
      <a:lt2>
        <a:srgbClr val="F5F4FC"/>
      </a:lt2>
      <a:accent1>
        <a:srgbClr val="6651E5"/>
      </a:accent1>
      <a:accent2>
        <a:srgbClr val="B45BFF"/>
      </a:accent2>
      <a:accent3>
        <a:srgbClr val="47A7FF"/>
      </a:accent3>
      <a:accent4>
        <a:srgbClr val="5EE87F"/>
      </a:accent4>
      <a:accent5>
        <a:srgbClr val="FFCB01"/>
      </a:accent5>
      <a:accent6>
        <a:srgbClr val="FF96CF"/>
      </a:accent6>
      <a:hlink>
        <a:srgbClr val="0563C1"/>
      </a:hlink>
      <a:folHlink>
        <a:srgbClr val="954D72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Presentation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MiSans</vt:lpstr>
      <vt:lpstr>Wingdings</vt:lpstr>
      <vt:lpstr>Segoe UI Historic</vt:lpstr>
      <vt:lpstr>Manrope ExtraBold</vt:lpstr>
      <vt:lpstr>Segoe Print</vt:lpstr>
      <vt:lpstr>Lato</vt:lpstr>
      <vt:lpstr>Microsoft YaHei</vt:lpstr>
      <vt:lpstr>Arial Unicode MS</vt:lpstr>
      <vt:lpstr>Calibri Light</vt:lpstr>
      <vt:lpstr>Calibri</vt:lpstr>
      <vt:lpstr>Nunito Sans</vt:lpstr>
      <vt:lpstr>Nunito Sans ExtraBold</vt:lpstr>
      <vt:lpstr>Office Theme</vt:lpstr>
      <vt:lpstr>Office 主题​​</vt:lpstr>
      <vt:lpstr>Office 主题</vt:lpstr>
      <vt:lpstr>NHÓM 2</vt:lpstr>
      <vt:lpstr>THÀNH VIÊN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Cô tô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TRAN VAN TOI</dc:creator>
  <cp:lastModifiedBy>yjhg ghggytty</cp:lastModifiedBy>
  <cp:revision>8</cp:revision>
  <dcterms:created xsi:type="dcterms:W3CDTF">2025-02-17T12:59:00Z</dcterms:created>
  <dcterms:modified xsi:type="dcterms:W3CDTF">2025-02-17T14:14:23Z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2C888C28F4464A61A276FA08C9EB0F6E_11</vt:lpwstr>
  </property>
  <property fmtid="{D5CDD505-2E9C-101B-9397-08002B2CF9AE}" pid="3" name="KSOProductBuildVer">
    <vt:lpwstr>1033-12.2.0.19805</vt:lpwstr>
  </property>
</Properties>
</file>