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4CC67-B7EE-45E3-B089-37EC4E877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959DCB-95D5-4A08-8CE3-237AFB47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0587DA-693C-4751-B83F-5F3453F2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EE0E3-7E79-47B7-814D-CF54987E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3B418-77C2-4A46-BCD4-12FC4D27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4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73513-90EC-4100-AE43-6C53972F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9B4887-54C5-4CAD-9EFB-87C79BA8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47AF9-ED8A-48FB-926B-24875F86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F61710-AE0F-4FEB-913B-E38F9944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1D08C-45E8-498E-B5ED-D31A09E5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4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6FFB43-5B12-48C2-9152-17D8307A3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F65AAA-463A-4C79-97EE-EF336DC94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A0046-4425-4134-A9BF-69825808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32095-3C45-412B-BD80-6A60C95F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86234-C7CA-4CE7-BA6B-146BE295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5041C-6FD4-49D8-A5B2-A254DAC5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1AF87-AEDA-47AB-8343-A21456ED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635C0-ECB8-4DD2-ADCF-BA812091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5EA2D-7B0A-466C-B9BC-745DE587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7DA68-D05A-48E7-9FE7-8BD1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B5CD4-481C-4947-8328-3473BE3B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B68A5D-513A-434E-8703-E1A51BFF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BF3B5-E0A7-4A0B-B1CD-D6D9FF3B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81D66-6D07-4583-A592-E56169D9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065CE-B00B-4DD2-B5EE-889CCA8D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6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C59A7-52E9-45AE-8E20-8C30C7AF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344D6-77D2-4B4B-844D-9BDBBE7B0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DD9B2E-7DA0-4CE7-9942-B1F44769F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EE4830-EB01-47C3-A446-C89A836D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32CE86-8E9B-4AF9-842F-FDDB95FC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1A496D-91A8-4E48-B674-CD21AC81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18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0197F-1DD7-4711-BBCE-E573864F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C435F8-1861-4051-B9E6-EB213275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8F4C37-851A-4DAE-9412-9B2D85A5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B07E0F-AD28-4501-8385-18088BA15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B9E35F-9EC6-4685-981E-178574C20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3E8DC3-0BCB-427B-A5BC-9A6F369E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6EAAFD-65FC-48AA-B396-BBA634DF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B571F-32E5-440F-B59E-46E40E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5F2A7-3888-4D34-8285-0D39CEDA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3EA5A1-A4E4-4143-A0E8-FE3953DF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F126B-416F-4809-AC5B-23CEE76D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9CCBED-60E6-4C93-B894-32048210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51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E603DC-4EA7-473D-9895-AA626DA3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BE7CDD-9E8A-43B3-B661-F8F140B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6CE5D-FC42-4CBE-8079-5E7F759F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8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2CAF4-B555-4B74-A90B-1E1B5CD3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44B6C-21DA-4205-B531-40BD36BC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D585D0-8967-4291-A05D-B315D8E8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06A40A-C60C-48A5-879B-1DAABCBA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3AB212-4D6D-4C5A-B88C-E622B4F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48040-81D2-41A7-9C0A-E2B6D74E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07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D82DE-6CBF-4527-86FE-B00D2BAB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7CC534-6669-4624-97F5-738A7ED95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1B050-D278-42A3-98AC-3E289026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23A882-B8FC-41D5-B562-3492E608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74F628-C950-4755-8D58-7E2E037A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EE3A2E-00FD-4776-926D-33BFF294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35B87C-1C80-4B3E-AA86-BCDAD666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A5518-6CD7-4D89-8E32-BFE81201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0DD96-B441-413B-A611-93C213005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191D8-38D4-4FAF-A28B-972D24340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1158A-064A-4CC3-A665-C5C41B43D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05D54-18D5-4135-937A-2126D4BD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34" y="75391"/>
            <a:ext cx="170497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gradFill>
              <a:gsLst>
                <a:gs pos="31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56156-45F5-4540-BA16-0AEE9588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0" y="1417954"/>
            <a:ext cx="1068779" cy="662572"/>
          </a:xfrm>
          <a:prstGeom prst="rect">
            <a:avLst/>
          </a:prstGeom>
          <a:solidFill>
            <a:srgbClr val="92D05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votre voyage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7C0AA-223E-48B8-BE00-6511471D6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364" y="1432800"/>
            <a:ext cx="1133475" cy="552450"/>
          </a:xfrm>
          <a:prstGeom prst="rect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Services izyGO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BB9CA-3F08-4544-9677-C0922E78C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580" y="1432800"/>
            <a:ext cx="1133475" cy="552450"/>
          </a:xfrm>
          <a:prstGeom prst="rect">
            <a:avLst/>
          </a:prstGeom>
          <a:solidFill>
            <a:srgbClr val="00B0F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L’entreprise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21279-71CF-4E5B-AA2C-5A3D407E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74" y="1418732"/>
            <a:ext cx="1133475" cy="552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Aide &amp; FAQ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E9B9A7D-6448-4C8E-8235-956D4D1D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01" y="2529857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Réserver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7F2BE0D-DFA3-4A5B-935A-F0EE4716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04" y="3675938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Découvrir destinations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24FFA4-243D-4ED4-B26B-7266E75FA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3698672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de ventes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A0B2521-C204-4A6A-BB61-D50703AB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4951826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Louer un bus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A9853D3-9FFC-4003-A8C4-4A9B22483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2562613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 ma réservation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F722A-79ED-4DA7-B3E7-4F7EAB2BF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519" y="1432800"/>
            <a:ext cx="1133475" cy="552450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LOG-IN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A8C7D5B-96AE-4BA4-B7A8-BBB0339E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2562613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propos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C0EEBE9-88A9-4FD3-8939-C1D06164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3698671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 client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AF9D0F8-B1F8-4770-9623-7078E52F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98" y="4933414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Compagnies et gares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92E386E-2C36-4655-8D79-E518C4B6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4933414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7D96E51-B9AF-4736-A648-396ECAA137EC}"/>
              </a:ext>
            </a:extLst>
          </p:cNvPr>
          <p:cNvCxnSpPr>
            <a:cxnSpLocks/>
          </p:cNvCxnSpPr>
          <p:nvPr/>
        </p:nvCxnSpPr>
        <p:spPr>
          <a:xfrm flipV="1">
            <a:off x="979577" y="961471"/>
            <a:ext cx="10068544" cy="3888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F738EA27-EC2B-41BA-B2D6-62886049948A}"/>
              </a:ext>
            </a:extLst>
          </p:cNvPr>
          <p:cNvSpPr/>
          <p:nvPr/>
        </p:nvSpPr>
        <p:spPr>
          <a:xfrm>
            <a:off x="5475850" y="509993"/>
            <a:ext cx="244730" cy="439525"/>
          </a:xfrm>
          <a:prstGeom prst="downArrow">
            <a:avLst/>
          </a:prstGeom>
          <a:solidFill>
            <a:srgbClr val="FF0000">
              <a:alpha val="5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6164C7ED-3940-463A-BB12-1EAD2D1480C0}"/>
              </a:ext>
            </a:extLst>
          </p:cNvPr>
          <p:cNvSpPr/>
          <p:nvPr/>
        </p:nvSpPr>
        <p:spPr>
          <a:xfrm>
            <a:off x="8428952" y="970172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A2D61ECD-07D9-49DE-BAD2-B0DD2BE68ED7}"/>
              </a:ext>
            </a:extLst>
          </p:cNvPr>
          <p:cNvSpPr/>
          <p:nvPr/>
        </p:nvSpPr>
        <p:spPr>
          <a:xfrm>
            <a:off x="6104207" y="972189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DA2E024A-2975-4200-A43A-F077C9321182}"/>
              </a:ext>
            </a:extLst>
          </p:cNvPr>
          <p:cNvSpPr/>
          <p:nvPr/>
        </p:nvSpPr>
        <p:spPr>
          <a:xfrm>
            <a:off x="3480933" y="982513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D453828C-AD02-47B4-89B4-26DFE2512A98}"/>
              </a:ext>
            </a:extLst>
          </p:cNvPr>
          <p:cNvSpPr/>
          <p:nvPr/>
        </p:nvSpPr>
        <p:spPr>
          <a:xfrm>
            <a:off x="913317" y="972000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4449DDDA-92C7-4F85-A136-A246DD30352F}"/>
              </a:ext>
            </a:extLst>
          </p:cNvPr>
          <p:cNvSpPr/>
          <p:nvPr/>
        </p:nvSpPr>
        <p:spPr>
          <a:xfrm>
            <a:off x="10883821" y="972000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C0F1FFB-2E81-4938-90FC-2C767D7D8B2E}"/>
              </a:ext>
            </a:extLst>
          </p:cNvPr>
          <p:cNvCxnSpPr>
            <a:cxnSpLocks/>
          </p:cNvCxnSpPr>
          <p:nvPr/>
        </p:nvCxnSpPr>
        <p:spPr>
          <a:xfrm flipH="1">
            <a:off x="2246449" y="2242828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A7D9235-D771-416C-80FC-F90356BC2545}"/>
              </a:ext>
            </a:extLst>
          </p:cNvPr>
          <p:cNvCxnSpPr>
            <a:cxnSpLocks/>
          </p:cNvCxnSpPr>
          <p:nvPr/>
        </p:nvCxnSpPr>
        <p:spPr>
          <a:xfrm flipV="1">
            <a:off x="1077618" y="2236763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1E796E9-5122-48D9-8E0A-A53578E78B13}"/>
              </a:ext>
            </a:extLst>
          </p:cNvPr>
          <p:cNvCxnSpPr>
            <a:cxnSpLocks/>
          </p:cNvCxnSpPr>
          <p:nvPr/>
        </p:nvCxnSpPr>
        <p:spPr>
          <a:xfrm>
            <a:off x="1653816" y="2848363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5ADDF68-E258-4E4A-A606-29D73C129CBD}"/>
              </a:ext>
            </a:extLst>
          </p:cNvPr>
          <p:cNvCxnSpPr>
            <a:cxnSpLocks/>
          </p:cNvCxnSpPr>
          <p:nvPr/>
        </p:nvCxnSpPr>
        <p:spPr>
          <a:xfrm>
            <a:off x="1651779" y="3986414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4CF52F5-DEF0-4A25-AD7F-E468C8064C83}"/>
              </a:ext>
            </a:extLst>
          </p:cNvPr>
          <p:cNvCxnSpPr>
            <a:cxnSpLocks/>
          </p:cNvCxnSpPr>
          <p:nvPr/>
        </p:nvCxnSpPr>
        <p:spPr>
          <a:xfrm>
            <a:off x="1651779" y="5237576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2D306A3-28F5-4AA0-BD14-ED2050BFF9F4}"/>
              </a:ext>
            </a:extLst>
          </p:cNvPr>
          <p:cNvCxnSpPr>
            <a:cxnSpLocks/>
          </p:cNvCxnSpPr>
          <p:nvPr/>
        </p:nvCxnSpPr>
        <p:spPr>
          <a:xfrm flipH="1">
            <a:off x="4822284" y="2255474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A191E5A-73ED-47ED-A79C-F6C36A037030}"/>
              </a:ext>
            </a:extLst>
          </p:cNvPr>
          <p:cNvCxnSpPr>
            <a:cxnSpLocks/>
          </p:cNvCxnSpPr>
          <p:nvPr/>
        </p:nvCxnSpPr>
        <p:spPr>
          <a:xfrm flipV="1">
            <a:off x="3653453" y="2249409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582B16F-360A-4E1A-B401-35ED902DF012}"/>
              </a:ext>
            </a:extLst>
          </p:cNvPr>
          <p:cNvCxnSpPr>
            <a:cxnSpLocks/>
          </p:cNvCxnSpPr>
          <p:nvPr/>
        </p:nvCxnSpPr>
        <p:spPr>
          <a:xfrm>
            <a:off x="4229651" y="2861009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B29112D-5E4E-4789-A92D-37978388A956}"/>
              </a:ext>
            </a:extLst>
          </p:cNvPr>
          <p:cNvCxnSpPr/>
          <p:nvPr/>
        </p:nvCxnSpPr>
        <p:spPr>
          <a:xfrm flipH="1">
            <a:off x="3663442" y="1997118"/>
            <a:ext cx="1" cy="2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BDA4F73-716A-4591-8B08-C67081690217}"/>
              </a:ext>
            </a:extLst>
          </p:cNvPr>
          <p:cNvCxnSpPr>
            <a:cxnSpLocks/>
          </p:cNvCxnSpPr>
          <p:nvPr/>
        </p:nvCxnSpPr>
        <p:spPr>
          <a:xfrm>
            <a:off x="4227614" y="3999060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8A5B6ED-10F3-4C2B-8213-0607EF636543}"/>
              </a:ext>
            </a:extLst>
          </p:cNvPr>
          <p:cNvCxnSpPr>
            <a:cxnSpLocks/>
          </p:cNvCxnSpPr>
          <p:nvPr/>
        </p:nvCxnSpPr>
        <p:spPr>
          <a:xfrm>
            <a:off x="4227614" y="5250222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97CE3B7-358F-49CF-8190-9985CCD2CD13}"/>
              </a:ext>
            </a:extLst>
          </p:cNvPr>
          <p:cNvCxnSpPr>
            <a:cxnSpLocks/>
          </p:cNvCxnSpPr>
          <p:nvPr/>
        </p:nvCxnSpPr>
        <p:spPr>
          <a:xfrm flipH="1">
            <a:off x="7465588" y="2266025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F62838D-6AE2-4409-8AFC-C747B94F3811}"/>
              </a:ext>
            </a:extLst>
          </p:cNvPr>
          <p:cNvCxnSpPr>
            <a:cxnSpLocks/>
          </p:cNvCxnSpPr>
          <p:nvPr/>
        </p:nvCxnSpPr>
        <p:spPr>
          <a:xfrm flipV="1">
            <a:off x="6296757" y="2259960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01BEA1E-0477-49C7-BAC5-98C0A53DA35E}"/>
              </a:ext>
            </a:extLst>
          </p:cNvPr>
          <p:cNvCxnSpPr>
            <a:cxnSpLocks/>
          </p:cNvCxnSpPr>
          <p:nvPr/>
        </p:nvCxnSpPr>
        <p:spPr>
          <a:xfrm>
            <a:off x="6872955" y="2871560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D441123-E235-4482-BF1B-4E731C843C42}"/>
              </a:ext>
            </a:extLst>
          </p:cNvPr>
          <p:cNvCxnSpPr/>
          <p:nvPr/>
        </p:nvCxnSpPr>
        <p:spPr>
          <a:xfrm flipH="1">
            <a:off x="6306746" y="2007669"/>
            <a:ext cx="1" cy="2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2FA0ED7-D241-4CD7-B101-E2D4018476FB}"/>
              </a:ext>
            </a:extLst>
          </p:cNvPr>
          <p:cNvCxnSpPr>
            <a:cxnSpLocks/>
          </p:cNvCxnSpPr>
          <p:nvPr/>
        </p:nvCxnSpPr>
        <p:spPr>
          <a:xfrm>
            <a:off x="6870918" y="4009611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E1B38-5F4C-4D59-8636-CD7A396EE253}"/>
              </a:ext>
            </a:extLst>
          </p:cNvPr>
          <p:cNvCxnSpPr>
            <a:cxnSpLocks/>
          </p:cNvCxnSpPr>
          <p:nvPr/>
        </p:nvCxnSpPr>
        <p:spPr>
          <a:xfrm>
            <a:off x="6870918" y="5260773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2D08BDE-1217-4B85-80AF-9396EECA0FA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55260" y="2080526"/>
            <a:ext cx="30312" cy="15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1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L’entreprise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Satisfaction client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témoignages voyageur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témoignages compagnies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charte et engagement pour la satisfaction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8836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L’entreprise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Presse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lien contact presse avec l’entreprise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Article à la 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Médiathèque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77282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Aide &amp; FAQ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aide concernant réservations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aide concernant les payements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aide concernant le voyages : sièges, arrêts, imprévus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Devenir 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08640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>
                <a:cs typeface="Times New Roman" panose="02020603050405020304" pitchFamily="18" charset="0"/>
              </a:rPr>
              <a:t>LOG-IN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Façade connexion / inscription pour clients et agences démarchages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429440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2" y="1690688"/>
            <a:ext cx="9411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Barre de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 de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bonus et promotions actuels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comment ça marche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57910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Organiser votre voyage : Réserver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2" y="1690688"/>
            <a:ext cx="941128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  <a:ea typeface="+mj-ea"/>
                <a:cs typeface="+mj-cs"/>
              </a:rPr>
              <a:t>Section recherche de bus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  <a:ea typeface="+mj-ea"/>
                <a:cs typeface="+mj-cs"/>
              </a:rPr>
              <a:t>Section comment ça marche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  <a:ea typeface="+mj-ea"/>
                <a:cs typeface="+mj-cs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3518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Découvrir destinations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rapide des destinations principales : Abidjan, Bouaké, Yamoussoukro, Daloa…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recherches destinations possibles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6332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Compagnies et gares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rapide des principales compagnies : UTB, UTS, STIF, Léopard…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bar de recherche de compagnies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 ville  + gare dispo dans chaque 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11543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Services izyGO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Gérer ma réservation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modification de la réservation avec les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Annulation de la réservation avec les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36471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Services izyGO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Points de ventes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rapide des principaux points de ventes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 de points de ventes avec slider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36790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Services izyGO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Louer un bus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entrée des données pour la 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avantage du service de réservation de son propre 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témoignage des anciens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comment ça marche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53526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L’entreprise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A propos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izyGO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chiffres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fondateurs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641649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323</Words>
  <Application>Microsoft Office PowerPoint</Application>
  <PresentationFormat>Grand écran</PresentationFormat>
  <Paragraphs>72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Accueil</vt:lpstr>
      <vt:lpstr>Organiser votre voyage : Réserver</vt:lpstr>
      <vt:lpstr>Organiser votre voyage : Découvrir destinations</vt:lpstr>
      <vt:lpstr>Organiser votre voyage : Compagnies et gares</vt:lpstr>
      <vt:lpstr>Services izyGO : Gérer ma réservation</vt:lpstr>
      <vt:lpstr>Services izyGO : Points de ventes</vt:lpstr>
      <vt:lpstr>Services izyGO : Louer un bus</vt:lpstr>
      <vt:lpstr>L’entreprise : A propos</vt:lpstr>
      <vt:lpstr>L’entreprise : Satisfaction client</vt:lpstr>
      <vt:lpstr>L’entreprise : Presse</vt:lpstr>
      <vt:lpstr>Aide &amp; FAQ</vt:lpstr>
      <vt:lpstr>LOG-IN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Koffi Yao</dc:creator>
  <cp:lastModifiedBy>Koffi Yao</cp:lastModifiedBy>
  <cp:revision>77</cp:revision>
  <dcterms:created xsi:type="dcterms:W3CDTF">2020-04-20T08:55:19Z</dcterms:created>
  <dcterms:modified xsi:type="dcterms:W3CDTF">2020-04-20T11:14:04Z</dcterms:modified>
</cp:coreProperties>
</file>