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C9-CA2F-4201-BEB8-11B34F31D9C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7C42-6BC3-4510-AF24-B2FC07A0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43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C9-CA2F-4201-BEB8-11B34F31D9C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7C42-6BC3-4510-AF24-B2FC07A0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18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C9-CA2F-4201-BEB8-11B34F31D9C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7C42-6BC3-4510-AF24-B2FC07A0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30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C9-CA2F-4201-BEB8-11B34F31D9C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7C42-6BC3-4510-AF24-B2FC07A0C9B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609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C9-CA2F-4201-BEB8-11B34F31D9C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7C42-6BC3-4510-AF24-B2FC07A0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188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C9-CA2F-4201-BEB8-11B34F31D9C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7C42-6BC3-4510-AF24-B2FC07A0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460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C9-CA2F-4201-BEB8-11B34F31D9C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7C42-6BC3-4510-AF24-B2FC07A0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53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C9-CA2F-4201-BEB8-11B34F31D9C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7C42-6BC3-4510-AF24-B2FC07A0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530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C9-CA2F-4201-BEB8-11B34F31D9C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7C42-6BC3-4510-AF24-B2FC07A0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26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C9-CA2F-4201-BEB8-11B34F31D9C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7C42-6BC3-4510-AF24-B2FC07A0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4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C9-CA2F-4201-BEB8-11B34F31D9C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7C42-6BC3-4510-AF24-B2FC07A0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7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C9-CA2F-4201-BEB8-11B34F31D9C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7C42-6BC3-4510-AF24-B2FC07A0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5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C9-CA2F-4201-BEB8-11B34F31D9C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7C42-6BC3-4510-AF24-B2FC07A0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04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C9-CA2F-4201-BEB8-11B34F31D9C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7C42-6BC3-4510-AF24-B2FC07A0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03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C9-CA2F-4201-BEB8-11B34F31D9C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7C42-6BC3-4510-AF24-B2FC07A0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62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C9-CA2F-4201-BEB8-11B34F31D9C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7C42-6BC3-4510-AF24-B2FC07A0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02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C9-CA2F-4201-BEB8-11B34F31D9C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7C42-6BC3-4510-AF24-B2FC07A0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79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8B7AC9-CA2F-4201-BEB8-11B34F31D9C9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07C42-6BC3-4510-AF24-B2FC07A0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914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STATE GOVT. WORKS&#10;KICKSTARTER TUTORIALS&#10; ">
            <a:extLst>
              <a:ext uri="{FF2B5EF4-FFF2-40B4-BE49-F238E27FC236}">
                <a16:creationId xmlns:a16="http://schemas.microsoft.com/office/drawing/2014/main" id="{670934B0-6420-4EEB-BCFB-0B950E42F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4" y="1147763"/>
            <a:ext cx="7858125" cy="536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23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Member of Legislative Assembly (MLA)&#10;Every 5 years election is announced for State’&#10;Legislative Assembly. Political partie...">
            <a:extLst>
              <a:ext uri="{FF2B5EF4-FFF2-40B4-BE49-F238E27FC236}">
                <a16:creationId xmlns:a16="http://schemas.microsoft.com/office/drawing/2014/main" id="{26991D0F-4AA3-4AE9-9F1E-E9AAA3551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47651"/>
            <a:ext cx="8172450" cy="618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6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ow is government formed in State&#10;After the election of Legislative Assembly,&#10;the political party whose MLAs won more&#10;than...">
            <a:extLst>
              <a:ext uri="{FF2B5EF4-FFF2-40B4-BE49-F238E27FC236}">
                <a16:creationId xmlns:a16="http://schemas.microsoft.com/office/drawing/2014/main" id="{0B1DAFFA-B611-43FB-AA43-EAB48C8F1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147763"/>
            <a:ext cx="9001125" cy="50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18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ower &amp; functions of Chief Minister&#10;1. The Chief Minister is the leader of the Legislative Assembly&#10;of the State.&#10;2. He se...">
            <a:extLst>
              <a:ext uri="{FF2B5EF4-FFF2-40B4-BE49-F238E27FC236}">
                <a16:creationId xmlns:a16="http://schemas.microsoft.com/office/drawing/2014/main" id="{4F6F9F78-5796-49D1-AA18-7A8E824AF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47651"/>
            <a:ext cx="9582150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8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Q &amp; A&#10;Q1 : What is a coalition government ?&#10;- In the assembly election, if no single&#10;party gets a clear majority, then two...">
            <a:extLst>
              <a:ext uri="{FF2B5EF4-FFF2-40B4-BE49-F238E27FC236}">
                <a16:creationId xmlns:a16="http://schemas.microsoft.com/office/drawing/2014/main" id="{7D134F6E-7074-439A-B95D-735E1A370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6" y="476250"/>
            <a:ext cx="10829924" cy="596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83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y do we have State government?&#10;India is a huge country with 28 states&#10;and 7 union territories.&#10;Distribution of power bet...">
            <a:extLst>
              <a:ext uri="{FF2B5EF4-FFF2-40B4-BE49-F238E27FC236}">
                <a16:creationId xmlns:a16="http://schemas.microsoft.com/office/drawing/2014/main" id="{31D315CB-4C92-47B8-A414-C24853E78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7175"/>
            <a:ext cx="9420225" cy="62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37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7245208-377C-41FD-8759-BF6A697D4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1" y="781050"/>
            <a:ext cx="9953624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23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owers and Functions of Legislative Assembly&#10;It acts as the highest law making organ of the state.&#10;1. A proposal to pass a...">
            <a:extLst>
              <a:ext uri="{FF2B5EF4-FFF2-40B4-BE49-F238E27FC236}">
                <a16:creationId xmlns:a16="http://schemas.microsoft.com/office/drawing/2014/main" id="{6CEB0ED8-BF11-4E20-9AF6-18DBCB0D2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552450"/>
            <a:ext cx="8972549" cy="590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96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hat is a Budget ?&#10;• Budget is like a future account of the government. It gives&#10;the proposals of income and expenditure o...">
            <a:extLst>
              <a:ext uri="{FF2B5EF4-FFF2-40B4-BE49-F238E27FC236}">
                <a16:creationId xmlns:a16="http://schemas.microsoft.com/office/drawing/2014/main" id="{53C8754E-164A-4699-AD76-69CBEA9FC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4300"/>
            <a:ext cx="10706100" cy="641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31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owers and Functions of Legislative Council&#10;The legislative council is mainly an advisory body.&#10;• The members of the legis...">
            <a:extLst>
              <a:ext uri="{FF2B5EF4-FFF2-40B4-BE49-F238E27FC236}">
                <a16:creationId xmlns:a16="http://schemas.microsoft.com/office/drawing/2014/main" id="{DC0B155B-DD6E-4185-9F08-FE2C792B4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04800"/>
            <a:ext cx="10725149" cy="611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34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ligibility:&#10;1. He/she has to be a&#10;citizen of India.&#10;2. He/she should not&#10;be a member of&#10;either house of&#10;parliament or sta...">
            <a:extLst>
              <a:ext uri="{FF2B5EF4-FFF2-40B4-BE49-F238E27FC236}">
                <a16:creationId xmlns:a16="http://schemas.microsoft.com/office/drawing/2014/main" id="{9479F807-D6EE-4F8E-A58E-4F08E897F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38125"/>
            <a:ext cx="11087099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32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he State&#10;Legislative&#10;Assembly&#10;consists of not&#10;more than 500&#10;members and&#10;not less than 60.&#10;What is a Constituency?&#10;Every s...">
            <a:extLst>
              <a:ext uri="{FF2B5EF4-FFF2-40B4-BE49-F238E27FC236}">
                <a16:creationId xmlns:a16="http://schemas.microsoft.com/office/drawing/2014/main" id="{955653BD-088F-4B0C-AB32-E9E86F4B0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428626"/>
            <a:ext cx="7658100" cy="52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2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Odisha:&#10;The biggest state like Uttar&#10;Pradesh has 403 members in its&#10;Assembly. States which have small&#10;population and are s...">
            <a:extLst>
              <a:ext uri="{FF2B5EF4-FFF2-40B4-BE49-F238E27FC236}">
                <a16:creationId xmlns:a16="http://schemas.microsoft.com/office/drawing/2014/main" id="{7120DC57-D759-4F83-9CF9-AE7500BD0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1"/>
            <a:ext cx="9210675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820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 Thomas</dc:creator>
  <cp:lastModifiedBy>Deepa Thomas</cp:lastModifiedBy>
  <cp:revision>3</cp:revision>
  <dcterms:created xsi:type="dcterms:W3CDTF">2020-05-06T10:26:37Z</dcterms:created>
  <dcterms:modified xsi:type="dcterms:W3CDTF">2020-05-06T10:48:09Z</dcterms:modified>
</cp:coreProperties>
</file>