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73" r:id="rId5"/>
    <p:sldId id="265" r:id="rId6"/>
    <p:sldId id="260" r:id="rId7"/>
    <p:sldId id="266" r:id="rId8"/>
    <p:sldId id="269" r:id="rId9"/>
    <p:sldId id="274" r:id="rId10"/>
    <p:sldId id="267" r:id="rId11"/>
    <p:sldId id="268" r:id="rId12"/>
    <p:sldId id="270" r:id="rId13"/>
    <p:sldId id="271" r:id="rId14"/>
    <p:sldId id="261" r:id="rId15"/>
    <p:sldId id="263" r:id="rId16"/>
    <p:sldId id="272" r:id="rId17"/>
    <p:sldId id="27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1271A-2EE4-460B-B016-031A0067B4B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B3CC7-6375-42F9-B495-B9365E61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3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B3CC7-6375-42F9-B495-B9365E61E1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3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B94D-D90A-4FF9-B682-559F0558831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7BEF-4C01-40FE-9C84-D0A667AA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B94D-D90A-4FF9-B682-559F0558831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7BEF-4C01-40FE-9C84-D0A667AA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B94D-D90A-4FF9-B682-559F0558831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7BEF-4C01-40FE-9C84-D0A667AA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8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B94D-D90A-4FF9-B682-559F0558831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7BEF-4C01-40FE-9C84-D0A667AA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B94D-D90A-4FF9-B682-559F0558831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7BEF-4C01-40FE-9C84-D0A667AA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2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B94D-D90A-4FF9-B682-559F0558831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7BEF-4C01-40FE-9C84-D0A667AA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1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B94D-D90A-4FF9-B682-559F0558831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7BEF-4C01-40FE-9C84-D0A667AA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B94D-D90A-4FF9-B682-559F0558831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7BEF-4C01-40FE-9C84-D0A667AA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B94D-D90A-4FF9-B682-559F0558831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7BEF-4C01-40FE-9C84-D0A667AA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B94D-D90A-4FF9-B682-559F0558831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7BEF-4C01-40FE-9C84-D0A667AA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7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B94D-D90A-4FF9-B682-559F0558831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7BEF-4C01-40FE-9C84-D0A667AA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B94D-D90A-4FF9-B682-559F0558831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7BEF-4C01-40FE-9C84-D0A667AA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nvironment&#10;Class VII - NCERT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" y="0"/>
            <a:ext cx="9136755" cy="685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omains of the Environment&#10;Domains or different layers of the environment&#10;includes:&#10;1) Lithosphere – The solid crust or t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omains of the Environment&#10;3) Atmosphere – It is the thin layer of air that&#10;surrounds the earth. It consists of a number 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-1"/>
            <a:ext cx="91370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9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iosphere&#10;Plant and animal kingdom together make biosphere or&#10;the living world. It is a narrow zone of the earth where&#10;la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cosystem&#10;An ecosystem includes all of the living things (plants,&#10;animals and organisms) in a given area, interacting wit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1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mponents of Environment&#10;2) Man made – It includes all things made by human&#10;beings.&#10;For example:&#10;- Buildings&#10;- Parks&#10;- B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9143999" cy="69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Manmade Environment Stock Photos And Images - 123R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Manmade Environment Stock Photos And Images - 123R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Environment: Artificial &amp; Natural Environment, Ecosystem with Exampl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Environment: Artificial &amp; Natural Environment, Ecosystem with Exampl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Environment: Artificial &amp; Natural Environment, Ecosystem with Exampl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4" descr="Environment: Artificial &amp; Natural Environment, Ecosystem with Exampl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60" name="Picture 16" descr="What is the the difference between (क्या अंतर है ) ma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9800"/>
            <a:ext cx="4724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0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mponents of Environment&#10;3) Human – Includes human related values and beliefs.&#10;For example:&#10;- Individual&#10;- Family&#10;- Comm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Global Change and Public Health: Addressing the Ecologica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33600"/>
            <a:ext cx="4876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uman Environment&#10;Human beings interact with the environment on day-to-day&#10;basis and modify it according to their needs. 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save our earth | Save earth posters, Save earth, Save water poste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3000" cy="351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How to draw a scenery of the Natural environment to be lost step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11709" r="-164" b="11709"/>
          <a:stretch/>
        </p:blipFill>
        <p:spPr bwMode="auto">
          <a:xfrm>
            <a:off x="4918364" y="6927"/>
            <a:ext cx="4225636" cy="351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Chapter 1 - Environment - NCERT - Class 7 - Geography | Learna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8154"/>
            <a:ext cx="4918364" cy="333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 descr="How to draw scenery of People busy in the village.Step by step ..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5" b="12903"/>
          <a:stretch/>
        </p:blipFill>
        <p:spPr bwMode="auto">
          <a:xfrm>
            <a:off x="4918364" y="3518154"/>
            <a:ext cx="4225636" cy="333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184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reats To Environment&#10;Threats to environment means anything that can&#10;disturb our natural environment. For instance, man&#10;m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8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&#10;Whatever we see in our surroundings makes the&#10;environment. For examples, table, chair, school, car,&#10;parks, n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170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eaning of environment&#10;Environment means the surroundings or conditions in&#10;which person, animal, or plant lives or operat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8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s3.amazonaws.com/learnapt/uploads/item_image/image/2983/compressed/1%283-2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6928"/>
            <a:ext cx="9296400" cy="686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otic and Abiotic&#10;• Biotic – The world of living organisms or all the living&#10;things. For example: Plants, animals, fungi,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6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ponents of Environment&#10;It has three components:&#10;1) Natural – The natural surroundings.&#10;For example:&#10;- Air&#10;- Water&#10;- La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ATURAL &amp; MAN-MADE ENVIRONMENT &amp; VOLLEYB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65764"/>
            <a:ext cx="4953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image.slidesharecdn.com/chapter1environment-170404165413/85/environment-class-7-geography-social-studies-10-320.jpg?cb=14921039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omains of the Environment&#10;ENVIRONMENT&#10;LITHOSPHERE HYDROSPHERE&#10;ATMOSPHERE BIOSPHERE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Major Domains of the Earth (NCERT Class 6 Geography Chapter 5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6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</Words>
  <Application>Microsoft Office PowerPoint</Application>
  <PresentationFormat>On-screen Show (4:3)</PresentationFormat>
  <Paragraphs>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sharma</dc:creator>
  <cp:lastModifiedBy>saurabh sharma</cp:lastModifiedBy>
  <cp:revision>12</cp:revision>
  <dcterms:created xsi:type="dcterms:W3CDTF">2020-04-11T12:22:03Z</dcterms:created>
  <dcterms:modified xsi:type="dcterms:W3CDTF">2020-04-11T14:05:02Z</dcterms:modified>
</cp:coreProperties>
</file>