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13F2-7901-435C-B82E-61B598F5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0F395-34CD-4AA4-8007-4DAA6ED97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580F-611B-4040-9ED5-C3EBB4C0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083-368A-4325-892A-28B40796238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F97C-35E7-436B-BB63-5D66738E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F86B-0032-40A9-AD31-DB004437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9D5F-A490-4C90-A31E-80E6C54F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51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B869-9CBF-4953-B670-A379D163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19BD5-B9EC-4AF3-80D7-78CEC3F40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7466-303C-440A-A84A-DB04A170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083-368A-4325-892A-28B40796238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458E-EF27-4CAF-9ADB-0169A237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C6D78-E90E-45AA-B0E8-6CA2D2A8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9D5F-A490-4C90-A31E-80E6C54F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8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AE4D-CB71-4FC9-BD0A-FB2D38534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099C9-603A-4480-A69D-467128A8B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7282A-C17E-4886-847E-FD34E9E7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083-368A-4325-892A-28B40796238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FFFA-BA8E-4AFB-BF6E-B4225C01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57082-5185-41AB-ACED-38F382B2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9D5F-A490-4C90-A31E-80E6C54F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4162-AB2E-4427-8422-A2278AF4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06A2-CDEE-4DB5-8DFD-D2A793B2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CDF4-18A4-4F93-A379-58E39A47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083-368A-4325-892A-28B40796238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E969-AC98-46A4-B156-67A007D6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ACDD-7ED7-4DA6-B6A1-71D9562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9D5F-A490-4C90-A31E-80E6C54F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2B5A-BBDE-4CD9-B97E-B987FE12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FC4E7-FDEC-4317-B529-6C3446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0930-D997-4634-95AF-7AE1E176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083-368A-4325-892A-28B40796238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BB114-DD92-491E-B3AF-8BB9D106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F9CB-34CE-49FB-A949-F7A0F9BC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9D5F-A490-4C90-A31E-80E6C54F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2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5265-D05B-47CF-9211-0043968D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33ED-8E77-40B4-A24D-BA9EF8F22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05CFE-4B26-473A-B256-FABB0BFD9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0A512-BD5D-4BCD-B445-8DBDB783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083-368A-4325-892A-28B40796238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48667-7876-43BA-89DB-380540BA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BFB35-7BFE-445E-B001-AE40FAAF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9D5F-A490-4C90-A31E-80E6C54F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9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C604-E029-465E-B5F2-534FDD3D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359B0-DD3A-42C8-B00C-6D6F46DE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E3CC-5200-4C99-95F1-7983275F9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33F62-3C9D-4C36-BA51-E0B2F851E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A975-BBD6-4DA3-BE5F-94DAB9B29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14B29-F2E7-4D09-949E-03B95815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083-368A-4325-892A-28B40796238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93F64-1FB5-458A-A092-C07367F8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8DEB4-4E18-4170-BA27-3D261DF6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9D5F-A490-4C90-A31E-80E6C54F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80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F314-D1D2-41AA-AD55-12EBFAE8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120AD-498D-4C5A-8B40-5D7B3F6F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083-368A-4325-892A-28B40796238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1C392-9E33-4F98-A1BC-75640D45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2E57E-5047-4B98-85CC-CDB73C4D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9D5F-A490-4C90-A31E-80E6C54F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6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591F2-5191-4679-858B-92DEC484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083-368A-4325-892A-28B40796238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FD685-1E5E-402B-9955-481AF899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7B7A-596C-4066-A2CD-CA95F103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9D5F-A490-4C90-A31E-80E6C54F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1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3C05-A921-472F-ACE9-187E4152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C374-B854-4A5B-AE83-18A4BA78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807BB-62CD-4D20-B1F3-51CBCD2A2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3E223-BE1D-46CA-9156-7052C52B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083-368A-4325-892A-28B40796238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0DB11-000E-4C75-8DEF-95F1DC45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B192B-2800-4C94-AA4F-F4D8C2A9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9D5F-A490-4C90-A31E-80E6C54F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3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0EE0-2EBB-4921-B8E3-C701C604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2466A-B0E7-4C34-A240-23AA7F23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29467-9952-4845-A8AA-75C114CA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5A55-2F55-47E1-90E3-FB4624CD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083-368A-4325-892A-28B40796238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514B8-2475-49BB-A63F-C07D05EE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0801B-1212-4C86-8A17-1EBFF658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9D5F-A490-4C90-A31E-80E6C54F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F6266-64E3-480A-B83F-B6DD74AC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41F44-CF36-474B-9A20-E5A18706A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C1AD-95E5-4D57-88CC-68DC3C1C7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B083-368A-4325-892A-28B40796238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6A44A-00E3-4769-9B92-B7F5E7D76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8D4C0-DC37-4A5A-87DF-8C921C7AF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9D5F-A490-4C90-A31E-80E6C54F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7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IDE OUR EARTH&#10; ">
            <a:extLst>
              <a:ext uri="{FF2B5EF4-FFF2-40B4-BE49-F238E27FC236}">
                <a16:creationId xmlns:a16="http://schemas.microsoft.com/office/drawing/2014/main" id="{5ADA722B-8E69-4643-A314-84AEE5DF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40955"/>
            <a:ext cx="8191499" cy="677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9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PORTANT FACT&#10;• Igneous and sedimentary&#10;rocks can change into&#10;metamorphic rocks under&#10;great heat and pressure.&#10;For exampl...">
            <a:extLst>
              <a:ext uri="{FF2B5EF4-FFF2-40B4-BE49-F238E27FC236}">
                <a16:creationId xmlns:a16="http://schemas.microsoft.com/office/drawing/2014/main" id="{B3923648-9BC6-4620-BC9E-744248488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90550"/>
            <a:ext cx="6962775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61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S OF ROCKS&#10;• 1. The hard rocks are used for making roads, houses and&#10;buildings.&#10;• 2. Stones are used in many games. For...">
            <a:extLst>
              <a:ext uri="{FF2B5EF4-FFF2-40B4-BE49-F238E27FC236}">
                <a16:creationId xmlns:a16="http://schemas.microsoft.com/office/drawing/2014/main" id="{4E2DDE68-7528-4A73-B820-071C7E0A1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147763"/>
            <a:ext cx="8372475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0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CKS AND MINERALS&#10;• The earth’s crust is made&#10;up of various types of&#10;rocks. Any natural mass of&#10;mineral matter that makes...">
            <a:extLst>
              <a:ext uri="{FF2B5EF4-FFF2-40B4-BE49-F238E27FC236}">
                <a16:creationId xmlns:a16="http://schemas.microsoft.com/office/drawing/2014/main" id="{1687A9E3-B870-4AD7-B589-A46E8DF05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6" y="1147763"/>
            <a:ext cx="7629524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40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YPES OF ROCKS&#10;There are 3 major types of rocks-&#10;IGNEOUS ROCKS&#10;1.&#10;2.&#10;3.&#10;SEDIMENTARY ROCKS&#10;METAMORPHIC ROCKS&#10; ">
            <a:extLst>
              <a:ext uri="{FF2B5EF4-FFF2-40B4-BE49-F238E27FC236}">
                <a16:creationId xmlns:a16="http://schemas.microsoft.com/office/drawing/2014/main" id="{1019E42D-E83C-4AF4-9C53-9AD1E1AC2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561975"/>
            <a:ext cx="68580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7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D ORIGIN&#10;• Igneous: Latin word Ignis meaning fire.&#10;• Sedimentary: Latin word sedimentum&#10;meaning settle down.&#10;• Metamorp...">
            <a:extLst>
              <a:ext uri="{FF2B5EF4-FFF2-40B4-BE49-F238E27FC236}">
                <a16:creationId xmlns:a16="http://schemas.microsoft.com/office/drawing/2014/main" id="{11C93DD6-1E74-4888-9ECA-A4E81B35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238250"/>
            <a:ext cx="6991350" cy="50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24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GNEOUS ROCKS&#10;• Igneous: Latin word&#10;Ignis meaning fire.&#10;• When the molten magma&#10;cools, it becomes solid.&#10;Rocks thus formed...">
            <a:extLst>
              <a:ext uri="{FF2B5EF4-FFF2-40B4-BE49-F238E27FC236}">
                <a16:creationId xmlns:a16="http://schemas.microsoft.com/office/drawing/2014/main" id="{5FD6EC38-5849-47BF-99CC-E1B44CA7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90551"/>
            <a:ext cx="7258050" cy="583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0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YPES OF IGNEOUS ROCKS&#10;• There are 2 types of igneous&#10;rocks-&#10;• 1. Intrusive rocks&#10;• 2. Extrusive rocks.&#10; ">
            <a:extLst>
              <a:ext uri="{FF2B5EF4-FFF2-40B4-BE49-F238E27FC236}">
                <a16:creationId xmlns:a16="http://schemas.microsoft.com/office/drawing/2014/main" id="{0FF69EB6-3EDA-4F50-BE4A-9B239061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742951"/>
            <a:ext cx="6829425" cy="604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07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XTRUSIVE IGNEOUS ROCKS&#10;Lava is actually fiery red molten magma&#10;coming out from the interior of the earth on&#10;its surface. ...">
            <a:extLst>
              <a:ext uri="{FF2B5EF4-FFF2-40B4-BE49-F238E27FC236}">
                <a16:creationId xmlns:a16="http://schemas.microsoft.com/office/drawing/2014/main" id="{DC1B6275-6D1B-400E-91F3-9B90265FD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657225"/>
            <a:ext cx="6810375" cy="505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2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TRUSIVE IGNEOUS ROCKS&#10;• Sometimes the molten magma&#10;cools down deep inside the&#10;earth’s crust. Solid rocks so&#10;formed are c...">
            <a:extLst>
              <a:ext uri="{FF2B5EF4-FFF2-40B4-BE49-F238E27FC236}">
                <a16:creationId xmlns:a16="http://schemas.microsoft.com/office/drawing/2014/main" id="{7466D0FB-2DC5-456C-90E5-748B8606D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628651"/>
            <a:ext cx="7029450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2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EDIMENTS AND SEDIMENTARY&#10;ROCKS&#10;Rocks roll down, crack, and hit each other&#10;and are broken down into small fragments.&#10;These...">
            <a:extLst>
              <a:ext uri="{FF2B5EF4-FFF2-40B4-BE49-F238E27FC236}">
                <a16:creationId xmlns:a16="http://schemas.microsoft.com/office/drawing/2014/main" id="{73357CA2-E477-4DF8-8819-C5F802EF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2450"/>
            <a:ext cx="7381875" cy="5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58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 Thomas</dc:creator>
  <cp:lastModifiedBy>Deepa Thomas</cp:lastModifiedBy>
  <cp:revision>3</cp:revision>
  <dcterms:created xsi:type="dcterms:W3CDTF">2020-05-01T08:35:57Z</dcterms:created>
  <dcterms:modified xsi:type="dcterms:W3CDTF">2020-05-01T09:01:58Z</dcterms:modified>
</cp:coreProperties>
</file>