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F63F-8D55-4B8A-860B-45C0902A3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A7D6-99E7-481D-A40F-40F2932E3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5C15-DC35-4D97-AADC-4E51C08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F95D-4385-4698-809A-54DF132E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2E40-DE0C-4318-8265-DAE9470F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7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7721-3CDF-44DC-8A68-B4022D4E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DD9E-AC76-4238-91FE-D368748D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1E3B-87CA-4261-94A8-54AE4D7C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66C1-788A-432B-B38D-387EDC08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3C14-7918-460B-AD1A-96866EAC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9C9DC-3D6E-4C48-9CD4-F3A707084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C6EE0-7AE2-4DDE-A3F9-ADFF5EBC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54F1-1292-4608-82E2-3AFC7CB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0EE2-E62C-4430-A3B5-9F8E87FA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32DC9-4192-490B-81E7-964DFD1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33AA-8A13-454F-8C19-8D8DF509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446E-279A-47BE-BB64-B02AAA74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8603D-00DB-4E69-9B6A-8FD7A473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0D3F-B2BA-4433-8F85-639797A7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75CCA-437F-4F0E-BF0C-9891CFE4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0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BC53-2094-4F85-AB3E-5B36C476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64E9-7147-400F-94D9-D585A577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DAEB-C3C5-49BA-943F-C8EDA6F2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41A25-CAF7-4591-8FD7-C9649299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1C28-F92D-4CF6-956E-B7925D13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3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3AA1-FB6A-4C36-AADD-89473216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DA01-9FC5-480D-BB49-8177DD097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5B9DD-09B3-4FD1-AF60-43722783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ACE24-4017-4748-BA17-BDC4CADA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2D62B-DB96-4039-8E2A-02C988C3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9B674-4857-493E-90D8-48175AB2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8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BF9-3087-4E87-99F4-AA256CFA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FB87-0243-4BA5-9FDD-4CC906C7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AC40B-92B4-454E-BBC9-CA451F8A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4B2E-755A-4CCA-A784-A16ACAE85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71EF2-800A-4E4F-8132-F576B137E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FC965-1417-4864-B642-3D295C6D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9FFE5-3739-4FB5-AAD7-F1B959BF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F6883-A8E5-4B6B-9281-9772835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30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10A8-22E1-4946-BF51-410702C8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1CFF6-9DC6-40B6-80F1-02B5923A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E7CC9-D3C7-46A8-AFBE-5ED7B014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5B19E-9D39-4357-9678-1923E0BF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9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290A-444B-4A2A-B25B-E417DE16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F157B-51DF-4C4D-A4FC-3CFBC3DB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8C6B-DEA1-4328-89E7-E36ACB61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9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5BB7-73D4-48ED-A79E-61878B10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8A0F-FF6F-49AF-9CFA-F5FD43FE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52B8C-4F41-4A53-98E5-585526AC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FD6C-27B0-408F-AD68-08563E07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F1A35-B5ED-4DAD-B738-18FB18E8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76465-CBEE-4D3A-94A1-6E8BCB8F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9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C461-A95F-4728-90C8-3CC48CCD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24345-A459-4FDB-BDBC-4BD6F2BBE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458B7-1330-435F-9865-43D41D4D9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9E2C-576D-4D6D-BA8F-11142672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9BEE8-8F69-4A2F-A824-D6AD2970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DA88-3E39-45B8-BFD6-602E2C97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E8A06-0649-4882-8531-4817D51A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0AE4C-AC35-45E5-9CD6-411FA826F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1351-4F2A-47F9-B9E4-FF1C8F798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3E61-66DB-4C5C-AD95-9D1C6DF24B92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39C4-C317-4808-BD0D-C8D9E2C05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1D57-4787-4B9E-9B13-52137E6CB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3415B-ABB0-4B45-AA56-C0EDEB47C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21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SIDE OUR EARTH&#10; ">
            <a:extLst>
              <a:ext uri="{FF2B5EF4-FFF2-40B4-BE49-F238E27FC236}">
                <a16:creationId xmlns:a16="http://schemas.microsoft.com/office/drawing/2014/main" id="{E6FDBA8F-712F-4FA5-9D87-8E87B537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-136133"/>
            <a:ext cx="9763125" cy="60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49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NTERESTING FACTS&#10;The deepest mine inthe world, is in South Africa.&#10;It is about 4 km. deep. In search for oil,&#10;engineers h...">
            <a:extLst>
              <a:ext uri="{FF2B5EF4-FFF2-40B4-BE49-F238E27FC236}">
                <a16:creationId xmlns:a16="http://schemas.microsoft.com/office/drawing/2014/main" id="{1A1A8B66-563C-46C1-8D46-945081DE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71501"/>
            <a:ext cx="9725025" cy="51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6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BOUT THE EARTH&#10;• The Earth, our&#10;homeland is a dynamic&#10;planet.&#10;• It is constantly&#10;undergoing changes&#10;inside and outside.&#10; ">
            <a:extLst>
              <a:ext uri="{FF2B5EF4-FFF2-40B4-BE49-F238E27FC236}">
                <a16:creationId xmlns:a16="http://schemas.microsoft.com/office/drawing/2014/main" id="{0AB69B30-33BA-4AA7-BBB4-177038FF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504825"/>
            <a:ext cx="8782050" cy="52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ERIOR OF THE EARTH&#10;Just like an onion, the Earth is made up of&#10;several concentric layers with one inside&#10;another.&#10;EARTH...">
            <a:extLst>
              <a:ext uri="{FF2B5EF4-FFF2-40B4-BE49-F238E27FC236}">
                <a16:creationId xmlns:a16="http://schemas.microsoft.com/office/drawing/2014/main" id="{AFFEDA62-145D-4DA4-8B38-2D70E4D1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628651"/>
            <a:ext cx="8667750" cy="534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6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TERIOR OF THE EARTH&#10;LITHOSPHERE&#10;CRUST&#10;MANTLE&#10;CORE-MANTLE&#10;BOUNDARY&#10;OUTER CORE&#10;INNER CORE&#10; ">
            <a:extLst>
              <a:ext uri="{FF2B5EF4-FFF2-40B4-BE49-F238E27FC236}">
                <a16:creationId xmlns:a16="http://schemas.microsoft.com/office/drawing/2014/main" id="{3296529A-6997-46B7-BB1E-479E2389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90550"/>
            <a:ext cx="6076950" cy="511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1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RUST&#10;• The uppermost layer&#10;over the earth’s surface&#10;is called the crust.&#10;• It is the thinnest of all&#10;the layers.&#10; ">
            <a:extLst>
              <a:ext uri="{FF2B5EF4-FFF2-40B4-BE49-F238E27FC236}">
                <a16:creationId xmlns:a16="http://schemas.microsoft.com/office/drawing/2014/main" id="{CA5AB158-0A63-4301-B6EC-9E456493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28625"/>
            <a:ext cx="72104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03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ID YOU KNOW?&#10;• The crust forms only 0.5 per cent of&#10;the volume of the earth, 16 per cent&#10;consists of the mantle and 83 pe...">
            <a:extLst>
              <a:ext uri="{FF2B5EF4-FFF2-40B4-BE49-F238E27FC236}">
                <a16:creationId xmlns:a16="http://schemas.microsoft.com/office/drawing/2014/main" id="{FEC10B62-054B-42ED-82B0-CA78F75E3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7763"/>
            <a:ext cx="8858250" cy="51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8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ntinental Crust and Oceanic Crust&#10;• Crust is about 35 km.on the&#10;continental masses and only 5 km.on&#10;the ocean floors.&#10;• ...">
            <a:extLst>
              <a:ext uri="{FF2B5EF4-FFF2-40B4-BE49-F238E27FC236}">
                <a16:creationId xmlns:a16="http://schemas.microsoft.com/office/drawing/2014/main" id="{3BBB01AC-8D57-4ACC-B8D8-191858E50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790575"/>
            <a:ext cx="9115425" cy="546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84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NTLE&#10;• Just beneath the crust&#10;is the mantle which&#10;extends up to a depth&#10;of 2900 km. below the&#10;crust.&#10;MANTLE&#10;CRUST&#10; ">
            <a:extLst>
              <a:ext uri="{FF2B5EF4-FFF2-40B4-BE49-F238E27FC236}">
                <a16:creationId xmlns:a16="http://schemas.microsoft.com/office/drawing/2014/main" id="{55DDEC58-3BF0-46C1-89D5-F0F97CD5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52512"/>
            <a:ext cx="91059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64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RE&#10;• The innermost layer is the&#10;core with a radius of about&#10;3500 km. It is mainly made&#10;up of nickel and iron and is&#10;call...">
            <a:extLst>
              <a:ext uri="{FF2B5EF4-FFF2-40B4-BE49-F238E27FC236}">
                <a16:creationId xmlns:a16="http://schemas.microsoft.com/office/drawing/2014/main" id="{D8863AB0-BB27-447C-AEBF-ADE54930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714375"/>
            <a:ext cx="935355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8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Thomas</dc:creator>
  <cp:lastModifiedBy>Deepa Thomas</cp:lastModifiedBy>
  <cp:revision>2</cp:revision>
  <dcterms:created xsi:type="dcterms:W3CDTF">2020-04-30T14:39:18Z</dcterms:created>
  <dcterms:modified xsi:type="dcterms:W3CDTF">2020-04-30T14:49:48Z</dcterms:modified>
</cp:coreProperties>
</file>