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9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00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1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02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95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263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31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66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94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96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6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94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6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09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2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69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8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523072-F684-4886-89F1-6663DE0F7D8B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BEA3-5BF2-443A-9E18-6F489F3AA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90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dianetzone.com/50/economy_under_chola_dynasty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C42E-7D8E-4AC5-9A96-D8790C155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274" y="1122363"/>
            <a:ext cx="8848725" cy="915987"/>
          </a:xfrm>
        </p:spPr>
        <p:txBody>
          <a:bodyPr>
            <a:normAutofit fontScale="90000"/>
          </a:bodyPr>
          <a:lstStyle/>
          <a:p>
            <a:r>
              <a:rPr lang="en-IN" dirty="0"/>
              <a:t>AGRICULTURE AND IRRIGATION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8F2C8-6382-48D8-9211-64E7DEFEA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975" y="1897062"/>
            <a:ext cx="9258298" cy="496093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Although agriculture had developed earlier in other parts of Tamil Nadu, it was only from the fifth or sixth century that this area was opened up for large scale cultivation.</a:t>
            </a:r>
          </a:p>
          <a:p>
            <a:pPr marL="457200" indent="-457200">
              <a:buAutoNum type="arabicPeriod"/>
            </a:pPr>
            <a:r>
              <a:rPr lang="en-IN" dirty="0"/>
              <a:t>Forests had to be cleared in some regions.</a:t>
            </a:r>
          </a:p>
          <a:p>
            <a:pPr marL="457200" indent="-457200">
              <a:buAutoNum type="arabicPeriod"/>
            </a:pPr>
            <a:r>
              <a:rPr lang="en-IN" dirty="0"/>
              <a:t>Land had to be levelled in other areas.</a:t>
            </a:r>
          </a:p>
          <a:p>
            <a:pPr marL="457200" indent="-457200">
              <a:buAutoNum type="arabicPeriod"/>
            </a:pPr>
            <a:r>
              <a:rPr lang="en-IN" dirty="0"/>
              <a:t>In the delta region embankments had to be built to prevent flooding and canals had to be constructed to carry water to the fields.</a:t>
            </a:r>
          </a:p>
          <a:p>
            <a:pPr marL="457200" indent="-457200">
              <a:buAutoNum type="arabicPeriod"/>
            </a:pPr>
            <a:r>
              <a:rPr lang="en-IN" dirty="0"/>
              <a:t>Artificial irrigation required in many areas of the Chola empire.</a:t>
            </a:r>
          </a:p>
          <a:p>
            <a:pPr marL="457200" indent="-457200">
              <a:buAutoNum type="arabicPeriod"/>
            </a:pPr>
            <a:r>
              <a:rPr lang="en-IN" dirty="0"/>
              <a:t>In many areas wells were dug and huge tanks were constructed to collect rainwater.</a:t>
            </a:r>
          </a:p>
        </p:txBody>
      </p:sp>
    </p:spTree>
    <p:extLst>
      <p:ext uri="{BB962C8B-B14F-4D97-AF65-F5344CB8AC3E}">
        <p14:creationId xmlns:p14="http://schemas.microsoft.com/office/powerpoint/2010/main" val="310819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B6C4-4151-4C36-9974-321082C4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5"/>
            <a:ext cx="10363200" cy="777875"/>
          </a:xfrm>
        </p:spPr>
        <p:txBody>
          <a:bodyPr/>
          <a:lstStyle/>
          <a:p>
            <a:r>
              <a:rPr lang="en-IN" dirty="0"/>
              <a:t>IRRIGATION SYSTEM UNDER THE CHOLAS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3560F1-30DB-49AF-89DE-BE5D90616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38425" y="1652288"/>
            <a:ext cx="4819650" cy="3105449"/>
          </a:xfrm>
        </p:spPr>
      </p:pic>
    </p:spTree>
    <p:extLst>
      <p:ext uri="{BB962C8B-B14F-4D97-AF65-F5344CB8AC3E}">
        <p14:creationId xmlns:p14="http://schemas.microsoft.com/office/powerpoint/2010/main" val="425489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4128-8E48-4743-B259-204F339AA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3"/>
            <a:ext cx="9448800" cy="735012"/>
          </a:xfrm>
        </p:spPr>
        <p:txBody>
          <a:bodyPr>
            <a:normAutofit fontScale="90000"/>
          </a:bodyPr>
          <a:lstStyle/>
          <a:p>
            <a:r>
              <a:rPr lang="en-IN" dirty="0"/>
              <a:t>ADMINISTRATION UNDER CHOLAS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0CAB3-4F25-4F02-AACF-58D25F229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1857375"/>
            <a:ext cx="9277350" cy="500062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Settlements of peasants (</a:t>
            </a:r>
            <a:r>
              <a:rPr lang="en-IN" dirty="0" err="1"/>
              <a:t>ur</a:t>
            </a:r>
            <a:r>
              <a:rPr lang="en-IN" dirty="0"/>
              <a:t>) became prosperous with the spread of irrigation agriculture.</a:t>
            </a:r>
          </a:p>
          <a:p>
            <a:pPr marL="457200" indent="-457200">
              <a:buAutoNum type="arabicPeriod"/>
            </a:pPr>
            <a:r>
              <a:rPr lang="en-IN" dirty="0"/>
              <a:t>Groups of such villages formed larger units called </a:t>
            </a:r>
            <a:r>
              <a:rPr lang="en-IN" dirty="0" err="1"/>
              <a:t>nadu</a:t>
            </a:r>
            <a:r>
              <a:rPr lang="en-IN" dirty="0"/>
              <a:t>.</a:t>
            </a:r>
          </a:p>
          <a:p>
            <a:pPr marL="457200" indent="-457200">
              <a:buAutoNum type="arabicPeriod"/>
            </a:pPr>
            <a:r>
              <a:rPr lang="en-IN" dirty="0"/>
              <a:t>Rich peasants of the </a:t>
            </a:r>
            <a:r>
              <a:rPr lang="en-IN" dirty="0" err="1"/>
              <a:t>Vellala</a:t>
            </a:r>
            <a:r>
              <a:rPr lang="en-IN" dirty="0"/>
              <a:t> caste exercised considerable control over the affairs of the </a:t>
            </a:r>
            <a:r>
              <a:rPr lang="en-IN" dirty="0" err="1"/>
              <a:t>nadu</a:t>
            </a:r>
            <a:r>
              <a:rPr lang="en-IN" dirty="0"/>
              <a:t> under the supervision of the central Chola Government.</a:t>
            </a:r>
          </a:p>
          <a:p>
            <a:pPr marL="457200" indent="-457200">
              <a:buAutoNum type="arabicPeriod"/>
            </a:pPr>
            <a:r>
              <a:rPr lang="en-IN" dirty="0"/>
              <a:t>Chola kings gave some rich landowners titles like </a:t>
            </a:r>
            <a:r>
              <a:rPr lang="en-IN" dirty="0" err="1"/>
              <a:t>muvendavelan</a:t>
            </a:r>
            <a:r>
              <a:rPr lang="en-IN" dirty="0"/>
              <a:t> , </a:t>
            </a:r>
            <a:r>
              <a:rPr lang="en-IN" dirty="0" err="1"/>
              <a:t>ariayar</a:t>
            </a:r>
            <a:r>
              <a:rPr lang="en-IN" dirty="0"/>
              <a:t> and entrusted with important offices of the state at the centre.</a:t>
            </a:r>
          </a:p>
          <a:p>
            <a:pPr marL="457200" indent="-457200">
              <a:buAutoNum type="arabicPeriod"/>
            </a:pPr>
            <a:r>
              <a:rPr lang="en-IN" dirty="0"/>
              <a:t>Brahmanas often received land grants or </a:t>
            </a:r>
            <a:r>
              <a:rPr lang="en-IN" dirty="0" err="1"/>
              <a:t>brahmadeya</a:t>
            </a:r>
            <a:r>
              <a:rPr lang="en-IN" dirty="0"/>
              <a:t>.</a:t>
            </a:r>
          </a:p>
          <a:p>
            <a:pPr marL="457200" indent="-457200">
              <a:buAutoNum type="arabicPeriod"/>
            </a:pPr>
            <a:r>
              <a:rPr lang="en-IN" dirty="0"/>
              <a:t>Each </a:t>
            </a:r>
            <a:r>
              <a:rPr lang="en-IN" dirty="0" err="1"/>
              <a:t>brahmadeya</a:t>
            </a:r>
            <a:r>
              <a:rPr lang="en-IN" dirty="0"/>
              <a:t> was looked after by an assembly or </a:t>
            </a:r>
            <a:r>
              <a:rPr lang="en-IN" dirty="0" err="1"/>
              <a:t>sabha</a:t>
            </a:r>
            <a:r>
              <a:rPr lang="en-IN" dirty="0"/>
              <a:t> of prominent Brahmanas landholders .</a:t>
            </a:r>
          </a:p>
        </p:txBody>
      </p:sp>
    </p:spTree>
    <p:extLst>
      <p:ext uri="{BB962C8B-B14F-4D97-AF65-F5344CB8AC3E}">
        <p14:creationId xmlns:p14="http://schemas.microsoft.com/office/powerpoint/2010/main" val="381596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440E-C76D-4C12-B246-C0A62CD59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1217613"/>
            <a:ext cx="9467850" cy="1116012"/>
          </a:xfrm>
        </p:spPr>
        <p:txBody>
          <a:bodyPr/>
          <a:lstStyle/>
          <a:p>
            <a:r>
              <a:rPr lang="en-IN" dirty="0"/>
              <a:t>UTTARAMERUR INSCRIPTIONS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A99C3-B226-4EF0-BCAD-AD1751F02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050" y="2401095"/>
            <a:ext cx="9220200" cy="4703762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uttaramerur</a:t>
            </a:r>
            <a:r>
              <a:rPr lang="en-IN" dirty="0"/>
              <a:t> </a:t>
            </a:r>
            <a:r>
              <a:rPr lang="en-IN" dirty="0" err="1"/>
              <a:t>inscpriction</a:t>
            </a:r>
            <a:r>
              <a:rPr lang="en-IN" dirty="0"/>
              <a:t> provide details of the way in which </a:t>
            </a:r>
            <a:r>
              <a:rPr lang="en-IN" dirty="0" err="1"/>
              <a:t>sabha</a:t>
            </a:r>
            <a:r>
              <a:rPr lang="en-IN" dirty="0"/>
              <a:t> was organised.</a:t>
            </a:r>
          </a:p>
          <a:p>
            <a:r>
              <a:rPr lang="en-IN" dirty="0"/>
              <a:t>The </a:t>
            </a:r>
            <a:r>
              <a:rPr lang="en-IN" dirty="0" err="1"/>
              <a:t>sabha</a:t>
            </a:r>
            <a:r>
              <a:rPr lang="en-IN" dirty="0"/>
              <a:t> had separate committees to look after irrigation works, gardens, temples etc.</a:t>
            </a:r>
          </a:p>
          <a:p>
            <a:r>
              <a:rPr lang="en-IN" dirty="0"/>
              <a:t>Names of those eligible to be members of these committees were written on small tickets of palm leaf.</a:t>
            </a:r>
          </a:p>
          <a:p>
            <a:r>
              <a:rPr lang="en-IN" dirty="0"/>
              <a:t>These tickets were put into an earthenware pot, from which a young boy was asked to take out the tickets, one by one for each committee.</a:t>
            </a:r>
          </a:p>
        </p:txBody>
      </p:sp>
    </p:spTree>
    <p:extLst>
      <p:ext uri="{BB962C8B-B14F-4D97-AF65-F5344CB8AC3E}">
        <p14:creationId xmlns:p14="http://schemas.microsoft.com/office/powerpoint/2010/main" val="3010176656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287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AGRICULTURE AND IRRIGATION</vt:lpstr>
      <vt:lpstr>IRRIGATION SYSTEM UNDER THE CHOLAS</vt:lpstr>
      <vt:lpstr>ADMINISTRATION UNDER CHOLAS</vt:lpstr>
      <vt:lpstr>UTTARAMERUR INSCRIPTIONS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AGRICULTURE AND IRRIGATION</dc:title>
  <dc:creator>Deepa Thomas</dc:creator>
  <cp:lastModifiedBy>Deepa Thomas</cp:lastModifiedBy>
  <cp:revision>5</cp:revision>
  <dcterms:created xsi:type="dcterms:W3CDTF">2020-04-08T07:17:39Z</dcterms:created>
  <dcterms:modified xsi:type="dcterms:W3CDTF">2020-04-08T07:58:22Z</dcterms:modified>
</cp:coreProperties>
</file>