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82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0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0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25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88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21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5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448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05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17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44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F3D3-FB91-448F-B567-F57B27A06AE2}" type="datetimeFigureOut">
              <a:rPr lang="hu-HU" smtClean="0"/>
              <a:t>2020. 11. 23.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4178-9DF7-42E4-BB03-5AA18D636B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955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csbalint/AFP_2nd_project/pu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103" y="1480457"/>
            <a:ext cx="10363199" cy="3318375"/>
          </a:xfrm>
        </p:spPr>
        <p:txBody>
          <a:bodyPr>
            <a:normAutofit/>
          </a:bodyPr>
          <a:lstStyle/>
          <a:p>
            <a:r>
              <a:rPr lang="hu-HU" sz="7200" dirty="0" smtClean="0"/>
              <a:t>NOMAD’S WEBSHOP</a:t>
            </a:r>
            <a:br>
              <a:rPr lang="hu-HU" sz="7200" dirty="0" smtClean="0"/>
            </a:br>
            <a:endParaRPr lang="hu-HU" sz="72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63863" y="4500880"/>
            <a:ext cx="5303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Tagok:</a:t>
            </a:r>
          </a:p>
          <a:p>
            <a:r>
              <a:rPr lang="hu-HU" i="1" dirty="0" smtClean="0"/>
              <a:t>Horváth Krisztián</a:t>
            </a:r>
          </a:p>
          <a:p>
            <a:r>
              <a:rPr lang="hu-HU" i="1" dirty="0" err="1" smtClean="0"/>
              <a:t>Cserneczky</a:t>
            </a:r>
            <a:r>
              <a:rPr lang="hu-HU" i="1" dirty="0" smtClean="0"/>
              <a:t> Bálint</a:t>
            </a:r>
            <a:endParaRPr lang="hu-HU" i="1" dirty="0" smtClean="0"/>
          </a:p>
          <a:p>
            <a:r>
              <a:rPr lang="hu-HU" i="1" dirty="0" smtClean="0"/>
              <a:t>Horváth Péter</a:t>
            </a:r>
          </a:p>
          <a:p>
            <a:r>
              <a:rPr lang="hu-HU" i="1" dirty="0" smtClean="0"/>
              <a:t>Erdélyi Roland</a:t>
            </a:r>
          </a:p>
          <a:p>
            <a:r>
              <a:rPr lang="hu-HU" i="1" dirty="0" smtClean="0"/>
              <a:t>Ádám </a:t>
            </a:r>
            <a:r>
              <a:rPr lang="hu-HU" i="1" dirty="0" err="1" smtClean="0"/>
              <a:t>Kuborcik</a:t>
            </a:r>
            <a:r>
              <a:rPr lang="hu-HU" i="1" dirty="0" smtClean="0"/>
              <a:t> (AFP3)</a:t>
            </a:r>
          </a:p>
          <a:p>
            <a:endParaRPr lang="hu-HU" dirty="0"/>
          </a:p>
          <a:p>
            <a:r>
              <a:rPr lang="hu-HU" dirty="0" smtClean="0"/>
              <a:t>PPT: </a:t>
            </a:r>
            <a:r>
              <a:rPr lang="hu-HU" dirty="0" err="1" smtClean="0"/>
              <a:t>Cserneczky</a:t>
            </a:r>
            <a:r>
              <a:rPr lang="hu-HU" dirty="0" smtClean="0"/>
              <a:t> Bálint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047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adatbázis modellje:</a:t>
            </a:r>
            <a:br>
              <a:rPr lang="hu-HU" dirty="0" smtClean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7" t="25229" r="32554" b="23883"/>
          <a:stretch/>
        </p:blipFill>
        <p:spPr>
          <a:xfrm>
            <a:off x="1829368" y="1544320"/>
            <a:ext cx="7469423" cy="4895925"/>
          </a:xfrm>
        </p:spPr>
      </p:pic>
    </p:spTree>
    <p:extLst>
      <p:ext uri="{BB962C8B-B14F-4D97-AF65-F5344CB8AC3E}">
        <p14:creationId xmlns:p14="http://schemas.microsoft.com/office/powerpoint/2010/main" val="401774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igényelt működési folyamat: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45" b="17033"/>
          <a:stretch/>
        </p:blipFill>
        <p:spPr>
          <a:xfrm>
            <a:off x="622365" y="2113280"/>
            <a:ext cx="10947270" cy="3352800"/>
          </a:xfrm>
        </p:spPr>
      </p:pic>
    </p:spTree>
    <p:extLst>
      <p:ext uri="{BB962C8B-B14F-4D97-AF65-F5344CB8AC3E}">
        <p14:creationId xmlns:p14="http://schemas.microsoft.com/office/powerpoint/2010/main" val="35198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Jelenleg működő funkciók: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Regisztráció</a:t>
            </a:r>
          </a:p>
          <a:p>
            <a:r>
              <a:rPr lang="hu-HU" dirty="0" smtClean="0"/>
              <a:t>Bejelentkezés/Kijelentkezés</a:t>
            </a:r>
          </a:p>
          <a:p>
            <a:r>
              <a:rPr lang="hu-HU" dirty="0" smtClean="0"/>
              <a:t>Navigáció az oldalak között</a:t>
            </a:r>
          </a:p>
          <a:p>
            <a:r>
              <a:rPr lang="hu-HU" dirty="0" smtClean="0"/>
              <a:t>Felhasználói adatok módosítása</a:t>
            </a:r>
          </a:p>
          <a:p>
            <a:r>
              <a:rPr lang="hu-HU" dirty="0" smtClean="0"/>
              <a:t>Kedvencekbe helyezés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236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Fejleszteni valók: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Termékek szűrése</a:t>
            </a:r>
          </a:p>
          <a:p>
            <a:r>
              <a:rPr lang="hu-HU" dirty="0" smtClean="0"/>
              <a:t>Jogosultsági rendszer kialakítása</a:t>
            </a:r>
          </a:p>
          <a:p>
            <a:r>
              <a:rPr lang="hu-HU" dirty="0" smtClean="0"/>
              <a:t>Virtuális kosár létrehozása</a:t>
            </a:r>
          </a:p>
          <a:p>
            <a:r>
              <a:rPr lang="hu-HU" dirty="0" smtClean="0"/>
              <a:t>Vásárlás menetének elkészítése</a:t>
            </a:r>
          </a:p>
          <a:p>
            <a:r>
              <a:rPr lang="hu-HU" dirty="0" smtClean="0"/>
              <a:t>Hibajelentési lehetőség biztosítása</a:t>
            </a:r>
          </a:p>
          <a:p>
            <a:r>
              <a:rPr lang="hu-HU" dirty="0" smtClean="0"/>
              <a:t>Megrendelés leadása</a:t>
            </a:r>
          </a:p>
          <a:p>
            <a:r>
              <a:rPr lang="hu-HU" dirty="0" smtClean="0"/>
              <a:t>Design újragondolása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52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67840" y="91440"/>
            <a:ext cx="10515600" cy="1325563"/>
          </a:xfrm>
        </p:spPr>
        <p:txBody>
          <a:bodyPr/>
          <a:lstStyle/>
          <a:p>
            <a:r>
              <a:rPr lang="hu-HU" dirty="0" smtClean="0"/>
              <a:t>Jelenlegi kinézet: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21" t="13849" r="22025" b="10032"/>
          <a:stretch/>
        </p:blipFill>
        <p:spPr>
          <a:xfrm>
            <a:off x="1859280" y="1027906"/>
            <a:ext cx="7691086" cy="52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7720" y="0"/>
            <a:ext cx="10515600" cy="1325563"/>
          </a:xfrm>
        </p:spPr>
        <p:txBody>
          <a:bodyPr/>
          <a:lstStyle/>
          <a:p>
            <a:r>
              <a:rPr lang="hu-HU" dirty="0" err="1" smtClean="0"/>
              <a:t>Trello</a:t>
            </a:r>
            <a:r>
              <a:rPr lang="hu-HU" dirty="0" smtClean="0"/>
              <a:t> felépítés: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82" b="9800"/>
          <a:stretch/>
        </p:blipFill>
        <p:spPr>
          <a:xfrm>
            <a:off x="195049" y="1117600"/>
            <a:ext cx="11556967" cy="50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dirty="0" smtClean="0"/>
              <a:t> </a:t>
            </a:r>
            <a:r>
              <a:rPr lang="hu-HU" dirty="0" err="1" smtClean="0"/>
              <a:t>insights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hlinkClick r:id="rId2"/>
              </a:rPr>
              <a:t>https://github.com/unicsbalint/AFP_2nd_project/pulse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685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NOMAD’S WEBSHOP </vt:lpstr>
      <vt:lpstr>Az adatbázis modellje: </vt:lpstr>
      <vt:lpstr>Az igényelt működési folyamat:</vt:lpstr>
      <vt:lpstr>Jelenleg működő funkciók:</vt:lpstr>
      <vt:lpstr>Fejleszteni valók:</vt:lpstr>
      <vt:lpstr>Jelenlegi kinézet:</vt:lpstr>
      <vt:lpstr>Trello felépítés:</vt:lpstr>
      <vt:lpstr>Git 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NOMAD’S WEBSHOP </dc:title>
  <dc:creator>Balint</dc:creator>
  <cp:lastModifiedBy>Balint</cp:lastModifiedBy>
  <cp:revision>7</cp:revision>
  <dcterms:created xsi:type="dcterms:W3CDTF">2020-11-23T20:50:17Z</dcterms:created>
  <dcterms:modified xsi:type="dcterms:W3CDTF">2020-11-23T21:13:13Z</dcterms:modified>
</cp:coreProperties>
</file>