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398-09AC-42D7-B612-42E4B88822B6}" type="datetimeFigureOut">
              <a:rPr lang="en-US" smtClean="0"/>
              <a:t>07/20/19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37AD-9648-4FB9-9522-613237F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4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4154" y="494950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 Proposed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64154" y="1745257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Theoretical Data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64154" y="5804484"/>
            <a:ext cx="2063692" cy="88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Testing Under Varying Data Quality, Quantity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064154" y="4746421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Empirical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916260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Shift Type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258187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Multiple Shift Types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096000" y="1166070"/>
            <a:ext cx="0" cy="579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4948106" y="2416377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6096000" y="2416377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6096000" y="3916959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4948106" y="3916959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6" idx="0"/>
          </p:cNvCxnSpPr>
          <p:nvPr/>
        </p:nvCxnSpPr>
        <p:spPr>
          <a:xfrm>
            <a:off x="6096000" y="5417541"/>
            <a:ext cx="0" cy="3869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1"/>
            <a:endCxn id="7" idx="1"/>
          </p:cNvCxnSpPr>
          <p:nvPr/>
        </p:nvCxnSpPr>
        <p:spPr>
          <a:xfrm rot="10800000" flipV="1">
            <a:off x="5064154" y="830509"/>
            <a:ext cx="12700" cy="4251471"/>
          </a:xfrm>
          <a:prstGeom prst="bentConnector3">
            <a:avLst>
              <a:gd name="adj1" fmla="val 20559638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4154" y="494950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 Proposed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64154" y="1745257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Theoretical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064154" y="4746421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Empirical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916260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Shift Type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258187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Multiple Shift Types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096000" y="1166070"/>
            <a:ext cx="0" cy="579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4948106" y="2416377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6096000" y="2416377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6096000" y="3916959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4948106" y="3916959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1"/>
            <a:endCxn id="7" idx="1"/>
          </p:cNvCxnSpPr>
          <p:nvPr/>
        </p:nvCxnSpPr>
        <p:spPr>
          <a:xfrm rot="10800000" flipV="1">
            <a:off x="5064154" y="830509"/>
            <a:ext cx="12700" cy="4251471"/>
          </a:xfrm>
          <a:prstGeom prst="bentConnector3">
            <a:avLst>
              <a:gd name="adj1" fmla="val 20559638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4154" y="494950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 Proposed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64154" y="1745257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Theoretical Data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64154" y="5804484"/>
            <a:ext cx="2063692" cy="88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Testing Under Varying Data Quality, Quantity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064154" y="4746421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Empirical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916260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Shift Type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258187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Multiple Shift Types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096000" y="1166070"/>
            <a:ext cx="0" cy="579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4948106" y="2416377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6096000" y="2416377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6096000" y="3916959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4948106" y="3916959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6" idx="0"/>
          </p:cNvCxnSpPr>
          <p:nvPr/>
        </p:nvCxnSpPr>
        <p:spPr>
          <a:xfrm>
            <a:off x="6096000" y="5417541"/>
            <a:ext cx="0" cy="3869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0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4154" y="494950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Method Proposed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64154" y="1745257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Theoretical Data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064154" y="4746421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Applied to Empirical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916260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 Shift Type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258187" y="3245839"/>
            <a:ext cx="2063692" cy="671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Multiple Shift Types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6096000" y="1166070"/>
            <a:ext cx="0" cy="5791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9" idx="0"/>
          </p:cNvCxnSpPr>
          <p:nvPr/>
        </p:nvCxnSpPr>
        <p:spPr>
          <a:xfrm flipH="1">
            <a:off x="4948106" y="2416377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10" idx="0"/>
          </p:cNvCxnSpPr>
          <p:nvPr/>
        </p:nvCxnSpPr>
        <p:spPr>
          <a:xfrm>
            <a:off x="6096000" y="2416377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7" idx="0"/>
          </p:cNvCxnSpPr>
          <p:nvPr/>
        </p:nvCxnSpPr>
        <p:spPr>
          <a:xfrm flipH="1">
            <a:off x="6096000" y="3916959"/>
            <a:ext cx="1194033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7" idx="0"/>
          </p:cNvCxnSpPr>
          <p:nvPr/>
        </p:nvCxnSpPr>
        <p:spPr>
          <a:xfrm>
            <a:off x="4948106" y="3916959"/>
            <a:ext cx="1147894" cy="829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6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4</cp:revision>
  <dcterms:created xsi:type="dcterms:W3CDTF">2019-07-20T22:44:24Z</dcterms:created>
  <dcterms:modified xsi:type="dcterms:W3CDTF">2019-07-20T22:49:30Z</dcterms:modified>
</cp:coreProperties>
</file>