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240" y="208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8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9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5398-09AC-42D7-B612-42E4B88822B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7483" y="659935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Method Proposed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483" y="2327009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Applied to Theoretical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7483" y="7739313"/>
            <a:ext cx="2751589" cy="1180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Testing Under Varying Data Quality, Quantity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7483" y="6328561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Applied to Empirical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6959" y="4327785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One Shift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9526" y="4327785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Multiple Shift Types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403276" y="1554764"/>
            <a:ext cx="0" cy="772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flipH="1">
            <a:off x="3872753" y="3221839"/>
            <a:ext cx="1530527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5403279" y="3221839"/>
            <a:ext cx="1592044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 flipH="1">
            <a:off x="5403279" y="5222615"/>
            <a:ext cx="1592044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>
            <a:off x="3872753" y="5222615"/>
            <a:ext cx="1530527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6" idx="0"/>
          </p:cNvCxnSpPr>
          <p:nvPr/>
        </p:nvCxnSpPr>
        <p:spPr>
          <a:xfrm>
            <a:off x="5403276" y="7223391"/>
            <a:ext cx="0" cy="5159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1"/>
            <a:endCxn id="7" idx="1"/>
          </p:cNvCxnSpPr>
          <p:nvPr/>
        </p:nvCxnSpPr>
        <p:spPr>
          <a:xfrm rot="10800000" flipV="1">
            <a:off x="4027483" y="1107349"/>
            <a:ext cx="16933" cy="5668628"/>
          </a:xfrm>
          <a:prstGeom prst="bentConnector3">
            <a:avLst>
              <a:gd name="adj1" fmla="val 20559638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1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8207" y="1130990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Method Proposed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8207" y="2798064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Applied to Theoretical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8207" y="6799616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Applied to Empirical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7683" y="4798840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One Shift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0250" y="4798840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Multiple Shift Types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334000" y="2025819"/>
            <a:ext cx="0" cy="772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flipH="1">
            <a:off x="3803477" y="3692894"/>
            <a:ext cx="1530527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5334003" y="3692894"/>
            <a:ext cx="1592044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 flipH="1">
            <a:off x="5334003" y="5693670"/>
            <a:ext cx="1592044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>
            <a:off x="3803477" y="5693670"/>
            <a:ext cx="1530527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1"/>
            <a:endCxn id="7" idx="1"/>
          </p:cNvCxnSpPr>
          <p:nvPr/>
        </p:nvCxnSpPr>
        <p:spPr>
          <a:xfrm rot="10800000" flipV="1">
            <a:off x="3958207" y="1578404"/>
            <a:ext cx="16933" cy="5668628"/>
          </a:xfrm>
          <a:prstGeom prst="bentConnector3">
            <a:avLst>
              <a:gd name="adj1" fmla="val 20559638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7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6207" y="549097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Method Proposed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6207" y="2216171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Applied to Theoretical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6207" y="7628475"/>
            <a:ext cx="2751589" cy="1180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Testing Under Varying Data Quality, Quantity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6207" y="6217723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Applied to Empirical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5683" y="4216947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One Shift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250" y="4216947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Multiple Shift Types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572000" y="1443926"/>
            <a:ext cx="0" cy="772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flipH="1">
            <a:off x="3041477" y="3111001"/>
            <a:ext cx="1530527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4572003" y="3111001"/>
            <a:ext cx="1592044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 flipH="1">
            <a:off x="4572003" y="5111777"/>
            <a:ext cx="1592044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>
            <a:off x="3041477" y="5111777"/>
            <a:ext cx="1530527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6" idx="0"/>
          </p:cNvCxnSpPr>
          <p:nvPr/>
        </p:nvCxnSpPr>
        <p:spPr>
          <a:xfrm>
            <a:off x="4572000" y="7112553"/>
            <a:ext cx="0" cy="5159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0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6207" y="632227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Method Proposed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6207" y="2299301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Applied to Theoretical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6207" y="6300853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Applied to Empirical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5683" y="4300077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One Shift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250" y="4300077"/>
            <a:ext cx="2751589" cy="894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Multiple Shift Types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572000" y="1527056"/>
            <a:ext cx="0" cy="772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flipH="1">
            <a:off x="3041477" y="3194131"/>
            <a:ext cx="1530527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4572003" y="3194131"/>
            <a:ext cx="1592044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 flipH="1">
            <a:off x="4572003" y="5194907"/>
            <a:ext cx="1592044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>
            <a:off x="3041477" y="5194907"/>
            <a:ext cx="1530527" cy="11059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6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78</Words>
  <Application>Microsoft Macintosh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Burnett</dc:creator>
  <cp:lastModifiedBy>jessica burnett</cp:lastModifiedBy>
  <cp:revision>5</cp:revision>
  <dcterms:created xsi:type="dcterms:W3CDTF">2019-07-20T22:44:24Z</dcterms:created>
  <dcterms:modified xsi:type="dcterms:W3CDTF">2019-07-21T20:37:24Z</dcterms:modified>
</cp:coreProperties>
</file>