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3" r:id="rId4"/>
    <p:sldId id="262" r:id="rId5"/>
    <p:sldId id="266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4"/>
    <p:restoredTop sz="94595"/>
  </p:normalViewPr>
  <p:slideViewPr>
    <p:cSldViewPr snapToGrid="0">
      <p:cViewPr>
        <p:scale>
          <a:sx n="102" d="100"/>
          <a:sy n="102" d="100"/>
        </p:scale>
        <p:origin x="584" y="10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2EA5D-A460-4B43-BC13-826ECA743142}" type="datetimeFigureOut">
              <a:rPr lang="en-DE" smtClean="0"/>
              <a:t>08.06.23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3BB6C-3FB6-6B45-9E54-9DE03E6C35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6173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3BB6C-3FB6-6B45-9E54-9DE03E6C354E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9188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3BB6C-3FB6-6B45-9E54-9DE03E6C354E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7686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3BB6C-3FB6-6B45-9E54-9DE03E6C354E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6159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3BB6C-3FB6-6B45-9E54-9DE03E6C354E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176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4FAC-E0A6-1F67-1F7D-D2C9B359A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50855-D47B-D32C-9C49-70C0D94D1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5A61F-D008-BC79-9E10-768ED4DD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8565-1444-684E-8375-2E0302564990}" type="datetimeFigureOut">
              <a:rPr lang="en-DE" smtClean="0"/>
              <a:t>08.06.23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F8526-C58A-0688-1562-FBC64AC2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1EFF0-2ED6-7812-0C65-73A5A87D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81BA-2712-6E43-A386-51E8B5DC3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608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A50D-947E-262E-24A9-78B21C72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021AC-4E43-3081-8BF1-AF909F693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D863F-B40B-2775-E77F-CF450C7B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8565-1444-684E-8375-2E0302564990}" type="datetimeFigureOut">
              <a:rPr lang="en-DE" smtClean="0"/>
              <a:t>08.06.23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D271F-FD3C-9DEE-C414-05E13889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17A07-1DB9-4F32-BE51-ED072921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81BA-2712-6E43-A386-51E8B5DC3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276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0CFA8-4BD6-0ED9-605C-66565BCCA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1025B-D92A-FBE3-6AE8-5134043DC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BBCE6-3F6F-A30E-48F6-55B939DE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8565-1444-684E-8375-2E0302564990}" type="datetimeFigureOut">
              <a:rPr lang="en-DE" smtClean="0"/>
              <a:t>08.06.23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07A6-E98D-E843-1FA9-CA884AE2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2EBE1-8B6E-A5EC-2964-DB064A04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81BA-2712-6E43-A386-51E8B5DC3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331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33B6-48FC-35C5-FDFF-73578F77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A8240-88E1-229E-5866-3991396A9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E70A4-C120-0343-3AD9-37156388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8565-1444-684E-8375-2E0302564990}" type="datetimeFigureOut">
              <a:rPr lang="en-DE" smtClean="0"/>
              <a:t>08.06.23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222C5-635D-B62E-230A-B5ED8215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E0497-C37E-8FE3-1244-09BC2E1F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81BA-2712-6E43-A386-51E8B5DC3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542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6471-E01A-01E6-6243-56E1EEB2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0CFFD-74E2-5D4F-578B-2E9EBA0D4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63995-12AB-B35C-93CB-4FEDBD1C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8565-1444-684E-8375-2E0302564990}" type="datetimeFigureOut">
              <a:rPr lang="en-DE" smtClean="0"/>
              <a:t>08.06.23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1FB2F-15B4-8E80-797C-2A72F4E9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ED106-E105-285F-7FB7-DA95D8F9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81BA-2712-6E43-A386-51E8B5DC3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153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C23D-F4C3-CB04-F092-76CF45F1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91A4-B075-AD36-13B7-438D6E0A3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E0931-6AAA-9559-4005-C93C9DEF9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9C366-D780-4485-CF73-304FD7D4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8565-1444-684E-8375-2E0302564990}" type="datetimeFigureOut">
              <a:rPr lang="en-DE" smtClean="0"/>
              <a:t>08.06.23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5F0BD-89D4-626B-2F1D-232D496F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92224-672F-E9BA-C595-45AD713F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81BA-2712-6E43-A386-51E8B5DC3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800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C541-F0DF-3B1E-C9DB-2F29FBFC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5F3A4-5EC9-76EE-2983-0B31A137A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1B2C6-B341-AC53-8774-7D6803DE8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EAFF8-5BEA-3F73-7910-A7B98BD73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4BD0D-FEC0-7665-491D-073E52DFF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F9295-0946-BB29-C097-291ED7F3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8565-1444-684E-8375-2E0302564990}" type="datetimeFigureOut">
              <a:rPr lang="en-DE" smtClean="0"/>
              <a:t>08.06.23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9E7D6-D120-DFA1-87F5-502A0451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75996-A3A9-40FD-F6F4-7C5024BD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81BA-2712-6E43-A386-51E8B5DC3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948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5EAE-5D03-6E45-61BD-C37A3E0D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A3D5A-42C8-2A6B-87A9-9654AD32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8565-1444-684E-8375-2E0302564990}" type="datetimeFigureOut">
              <a:rPr lang="en-DE" smtClean="0"/>
              <a:t>08.06.23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64DBF-80B5-0B7A-2CF1-1E03058F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E20F1-BA7E-2133-D139-366BD940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81BA-2712-6E43-A386-51E8B5DC3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200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AEAFB-9B1B-04D3-6C98-606A871B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8565-1444-684E-8375-2E0302564990}" type="datetimeFigureOut">
              <a:rPr lang="en-DE" smtClean="0"/>
              <a:t>08.06.23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8F86F-ADDB-A266-4892-4DF7B2AF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3CFA1-DF78-F4FE-D070-059EB7B3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81BA-2712-6E43-A386-51E8B5DC3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691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2FC8-2997-9FD3-9B6F-4EBAC055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79D25-75DF-8BF5-4D35-8C522107F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389EB-68C5-D988-4BB4-D330886C8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4B23F-F23D-9DAB-E7FD-128F6B92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8565-1444-684E-8375-2E0302564990}" type="datetimeFigureOut">
              <a:rPr lang="en-DE" smtClean="0"/>
              <a:t>08.06.23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CDF09-6174-C546-09D5-913A9AEA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88027-724A-DF1E-6AA6-08CF59A3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81BA-2712-6E43-A386-51E8B5DC3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444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8140-B4E0-3671-FE4B-6A2A245C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F49D3B-8464-FA27-6E36-9F4E76A28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B0DA9-E313-74E1-19DE-8519C478B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6656-BD17-00C5-6D28-8C4D2BFC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8565-1444-684E-8375-2E0302564990}" type="datetimeFigureOut">
              <a:rPr lang="en-DE" smtClean="0"/>
              <a:t>08.06.23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01BB5-FC7B-0C5C-334F-A2C7D78A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B1513-003D-B14B-021B-1CA9F835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81BA-2712-6E43-A386-51E8B5DC3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57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B935F-4296-2796-62B7-8BF82FFFE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566BC-0D34-9FD4-E468-0E43DA0B7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AF5BB-7051-111C-6EC7-34175C4AB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48565-1444-684E-8375-2E0302564990}" type="datetimeFigureOut">
              <a:rPr lang="en-DE" smtClean="0"/>
              <a:t>08.06.23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641D2-FED9-E7D0-71B0-567E0EC0B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6D749-1A8C-6A92-FDA1-63AE7FF09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D81BA-2712-6E43-A386-51E8B5DC33A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728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5C48A-B725-C3F6-5B45-BF63CF71F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</p:spPr>
        <p:txBody>
          <a:bodyPr anchor="ctr">
            <a:normAutofit/>
          </a:bodyPr>
          <a:lstStyle/>
          <a:p>
            <a:pPr algn="l"/>
            <a:r>
              <a:rPr lang="en-DE" sz="4000" dirty="0">
                <a:solidFill>
                  <a:srgbClr val="FFFFFF"/>
                </a:solidFill>
              </a:rPr>
              <a:t>Datenintegration </a:t>
            </a:r>
            <a:r>
              <a:rPr lang="en-DE" sz="4000">
                <a:solidFill>
                  <a:srgbClr val="FFFFFF"/>
                </a:solidFill>
              </a:rPr>
              <a:t>– 2nd. </a:t>
            </a:r>
            <a:r>
              <a:rPr lang="en-DE" sz="4000" dirty="0">
                <a:solidFill>
                  <a:srgbClr val="FFFFFF"/>
                </a:solidFill>
              </a:rPr>
              <a:t>Phase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048C5-67BF-29CF-5896-FDC819E72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en-DE" sz="2000" dirty="0">
                <a:solidFill>
                  <a:srgbClr val="FFFFFF"/>
                </a:solidFill>
              </a:rPr>
              <a:t>Johannes Gesk</a:t>
            </a:r>
          </a:p>
          <a:p>
            <a:pPr algn="l"/>
            <a:r>
              <a:rPr lang="en-DE" sz="2000" dirty="0">
                <a:solidFill>
                  <a:srgbClr val="FFFFFF"/>
                </a:solidFill>
              </a:rPr>
              <a:t>Niklas Standop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1D5B29-25A9-5C70-2CD1-E93ED2F31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535" y="696387"/>
            <a:ext cx="11327549" cy="390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54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E07DCA-F3D8-EA6B-FA87-D6E7EF4B55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93" r="8364" b="6809"/>
          <a:stretch/>
        </p:blipFill>
        <p:spPr>
          <a:xfrm>
            <a:off x="6718222" y="2016605"/>
            <a:ext cx="5396340" cy="3713007"/>
          </a:xfrm>
          <a:prstGeom prst="rect">
            <a:avLst/>
          </a:prstGeom>
        </p:spPr>
      </p:pic>
      <p:sp>
        <p:nvSpPr>
          <p:cNvPr id="26" name="Freeform 6">
            <a:extLst>
              <a:ext uri="{FF2B5EF4-FFF2-40B4-BE49-F238E27FC236}">
                <a16:creationId xmlns:a16="http://schemas.microsoft.com/office/drawing/2014/main" id="{424956F4-1533-061C-5F46-E05A0C1FFB44}"/>
              </a:ext>
            </a:extLst>
          </p:cNvPr>
          <p:cNvSpPr>
            <a:spLocks/>
          </p:cNvSpPr>
          <p:nvPr/>
        </p:nvSpPr>
        <p:spPr bwMode="auto">
          <a:xfrm rot="3600000">
            <a:off x="10340539" y="850366"/>
            <a:ext cx="797728" cy="1316054"/>
          </a:xfrm>
          <a:custGeom>
            <a:avLst/>
            <a:gdLst>
              <a:gd name="T0" fmla="*/ 173 w 173"/>
              <a:gd name="T1" fmla="*/ 186 h 267"/>
              <a:gd name="T2" fmla="*/ 0 w 173"/>
              <a:gd name="T3" fmla="*/ 0 h 267"/>
              <a:gd name="T4" fmla="*/ 0 w 173"/>
              <a:gd name="T5" fmla="*/ 33 h 267"/>
              <a:gd name="T6" fmla="*/ 141 w 173"/>
              <a:gd name="T7" fmla="*/ 186 h 267"/>
              <a:gd name="T8" fmla="*/ 126 w 173"/>
              <a:gd name="T9" fmla="*/ 251 h 267"/>
              <a:gd name="T10" fmla="*/ 155 w 173"/>
              <a:gd name="T11" fmla="*/ 267 h 267"/>
              <a:gd name="T12" fmla="*/ 173 w 173"/>
              <a:gd name="T13" fmla="*/ 18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" h="267">
                <a:moveTo>
                  <a:pt x="173" y="186"/>
                </a:moveTo>
                <a:cubicBezTo>
                  <a:pt x="173" y="87"/>
                  <a:pt x="97" y="7"/>
                  <a:pt x="0" y="0"/>
                </a:cubicBezTo>
                <a:cubicBezTo>
                  <a:pt x="0" y="33"/>
                  <a:pt x="0" y="33"/>
                  <a:pt x="0" y="33"/>
                </a:cubicBezTo>
                <a:cubicBezTo>
                  <a:pt x="79" y="40"/>
                  <a:pt x="141" y="106"/>
                  <a:pt x="141" y="186"/>
                </a:cubicBezTo>
                <a:cubicBezTo>
                  <a:pt x="141" y="209"/>
                  <a:pt x="135" y="231"/>
                  <a:pt x="126" y="251"/>
                </a:cubicBezTo>
                <a:cubicBezTo>
                  <a:pt x="155" y="267"/>
                  <a:pt x="155" y="267"/>
                  <a:pt x="155" y="267"/>
                </a:cubicBezTo>
                <a:cubicBezTo>
                  <a:pt x="167" y="243"/>
                  <a:pt x="173" y="215"/>
                  <a:pt x="173" y="186"/>
                </a:cubicBezTo>
                <a:close/>
              </a:path>
            </a:pathLst>
          </a:custGeom>
          <a:solidFill>
            <a:srgbClr val="262626"/>
          </a:solidFill>
          <a:ln w="19050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82E1611F-9455-4E8D-523F-583A8B079C80}"/>
              </a:ext>
            </a:extLst>
          </p:cNvPr>
          <p:cNvSpPr>
            <a:spLocks/>
          </p:cNvSpPr>
          <p:nvPr/>
        </p:nvSpPr>
        <p:spPr bwMode="auto">
          <a:xfrm rot="3600000">
            <a:off x="9016123" y="1332237"/>
            <a:ext cx="1419697" cy="482963"/>
          </a:xfrm>
          <a:custGeom>
            <a:avLst/>
            <a:gdLst>
              <a:gd name="T0" fmla="*/ 28 w 308"/>
              <a:gd name="T1" fmla="*/ 0 h 98"/>
              <a:gd name="T2" fmla="*/ 0 w 308"/>
              <a:gd name="T3" fmla="*/ 16 h 98"/>
              <a:gd name="T4" fmla="*/ 154 w 308"/>
              <a:gd name="T5" fmla="*/ 98 h 98"/>
              <a:gd name="T6" fmla="*/ 308 w 308"/>
              <a:gd name="T7" fmla="*/ 16 h 98"/>
              <a:gd name="T8" fmla="*/ 280 w 308"/>
              <a:gd name="T9" fmla="*/ 0 h 98"/>
              <a:gd name="T10" fmla="*/ 154 w 308"/>
              <a:gd name="T11" fmla="*/ 66 h 98"/>
              <a:gd name="T12" fmla="*/ 28 w 308"/>
              <a:gd name="T13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8" h="98">
                <a:moveTo>
                  <a:pt x="28" y="0"/>
                </a:moveTo>
                <a:cubicBezTo>
                  <a:pt x="0" y="16"/>
                  <a:pt x="0" y="16"/>
                  <a:pt x="0" y="16"/>
                </a:cubicBezTo>
                <a:cubicBezTo>
                  <a:pt x="33" y="66"/>
                  <a:pt x="90" y="98"/>
                  <a:pt x="154" y="98"/>
                </a:cubicBezTo>
                <a:cubicBezTo>
                  <a:pt x="218" y="98"/>
                  <a:pt x="275" y="66"/>
                  <a:pt x="308" y="16"/>
                </a:cubicBezTo>
                <a:cubicBezTo>
                  <a:pt x="280" y="0"/>
                  <a:pt x="280" y="0"/>
                  <a:pt x="280" y="0"/>
                </a:cubicBezTo>
                <a:cubicBezTo>
                  <a:pt x="252" y="40"/>
                  <a:pt x="206" y="66"/>
                  <a:pt x="154" y="66"/>
                </a:cubicBezTo>
                <a:cubicBezTo>
                  <a:pt x="102" y="66"/>
                  <a:pt x="56" y="40"/>
                  <a:pt x="28" y="0"/>
                </a:cubicBezTo>
                <a:close/>
              </a:path>
            </a:pathLst>
          </a:custGeom>
          <a:solidFill>
            <a:srgbClr val="262626"/>
          </a:solidFill>
          <a:ln w="19050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9968FDC0-76B4-0B4B-9840-1FB0752A35C2}"/>
              </a:ext>
            </a:extLst>
          </p:cNvPr>
          <p:cNvSpPr>
            <a:spLocks/>
          </p:cNvSpPr>
          <p:nvPr/>
        </p:nvSpPr>
        <p:spPr bwMode="auto">
          <a:xfrm rot="3600000">
            <a:off x="9891066" y="82353"/>
            <a:ext cx="797010" cy="1316054"/>
          </a:xfrm>
          <a:custGeom>
            <a:avLst/>
            <a:gdLst>
              <a:gd name="T0" fmla="*/ 47 w 173"/>
              <a:gd name="T1" fmla="*/ 251 h 267"/>
              <a:gd name="T2" fmla="*/ 32 w 173"/>
              <a:gd name="T3" fmla="*/ 186 h 267"/>
              <a:gd name="T4" fmla="*/ 173 w 173"/>
              <a:gd name="T5" fmla="*/ 33 h 267"/>
              <a:gd name="T6" fmla="*/ 173 w 173"/>
              <a:gd name="T7" fmla="*/ 0 h 267"/>
              <a:gd name="T8" fmla="*/ 0 w 173"/>
              <a:gd name="T9" fmla="*/ 186 h 267"/>
              <a:gd name="T10" fmla="*/ 18 w 173"/>
              <a:gd name="T11" fmla="*/ 267 h 267"/>
              <a:gd name="T12" fmla="*/ 47 w 173"/>
              <a:gd name="T13" fmla="*/ 251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" h="267">
                <a:moveTo>
                  <a:pt x="47" y="251"/>
                </a:moveTo>
                <a:cubicBezTo>
                  <a:pt x="38" y="231"/>
                  <a:pt x="32" y="209"/>
                  <a:pt x="32" y="186"/>
                </a:cubicBezTo>
                <a:cubicBezTo>
                  <a:pt x="32" y="106"/>
                  <a:pt x="94" y="40"/>
                  <a:pt x="173" y="33"/>
                </a:cubicBezTo>
                <a:cubicBezTo>
                  <a:pt x="173" y="0"/>
                  <a:pt x="173" y="0"/>
                  <a:pt x="173" y="0"/>
                </a:cubicBezTo>
                <a:cubicBezTo>
                  <a:pt x="76" y="7"/>
                  <a:pt x="0" y="87"/>
                  <a:pt x="0" y="186"/>
                </a:cubicBezTo>
                <a:cubicBezTo>
                  <a:pt x="0" y="215"/>
                  <a:pt x="6" y="243"/>
                  <a:pt x="18" y="267"/>
                </a:cubicBezTo>
                <a:lnTo>
                  <a:pt x="47" y="251"/>
                </a:lnTo>
                <a:close/>
              </a:path>
            </a:pathLst>
          </a:custGeom>
          <a:solidFill>
            <a:srgbClr val="262626"/>
          </a:solidFill>
          <a:ln w="19050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40" name="Oval 30">
            <a:extLst>
              <a:ext uri="{FF2B5EF4-FFF2-40B4-BE49-F238E27FC236}">
                <a16:creationId xmlns:a16="http://schemas.microsoft.com/office/drawing/2014/main" id="{AE22F751-98FD-6283-CD76-DFA90CA41F8D}"/>
              </a:ext>
            </a:extLst>
          </p:cNvPr>
          <p:cNvSpPr/>
          <p:nvPr/>
        </p:nvSpPr>
        <p:spPr>
          <a:xfrm>
            <a:off x="9160832" y="1344677"/>
            <a:ext cx="515980" cy="482080"/>
          </a:xfrm>
          <a:prstGeom prst="ellipse">
            <a:avLst/>
          </a:prstGeom>
          <a:solidFill>
            <a:srgbClr val="262626"/>
          </a:solidFill>
          <a:ln w="19050" cap="flat" cmpd="sng" algn="ctr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075B5-56B7-87FD-B89C-8A7FEAE7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25029" cy="1325563"/>
          </a:xfrm>
        </p:spPr>
        <p:txBody>
          <a:bodyPr/>
          <a:lstStyle/>
          <a:p>
            <a:r>
              <a:rPr lang="en-DE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UCC Discovery Steps</a:t>
            </a:r>
          </a:p>
        </p:txBody>
      </p:sp>
      <p:grpSp>
        <p:nvGrpSpPr>
          <p:cNvPr id="35" name="Grafik 66" descr="Kompass">
            <a:extLst>
              <a:ext uri="{FF2B5EF4-FFF2-40B4-BE49-F238E27FC236}">
                <a16:creationId xmlns:a16="http://schemas.microsoft.com/office/drawing/2014/main" id="{783E125F-FDAE-531B-77E0-B82987F800EA}"/>
              </a:ext>
            </a:extLst>
          </p:cNvPr>
          <p:cNvGrpSpPr/>
          <p:nvPr/>
        </p:nvGrpSpPr>
        <p:grpSpPr>
          <a:xfrm rot="19528145">
            <a:off x="9195851" y="1371065"/>
            <a:ext cx="441353" cy="412356"/>
            <a:chOff x="4209447" y="4489555"/>
            <a:chExt cx="720000" cy="720000"/>
          </a:xfrm>
          <a:solidFill>
            <a:srgbClr val="004037"/>
          </a:solidFill>
        </p:grpSpPr>
        <p:sp>
          <p:nvSpPr>
            <p:cNvPr id="36" name="Freihandform: Form 9">
              <a:extLst>
                <a:ext uri="{FF2B5EF4-FFF2-40B4-BE49-F238E27FC236}">
                  <a16:creationId xmlns:a16="http://schemas.microsoft.com/office/drawing/2014/main" id="{23A1DEFD-E07B-1405-D27D-4DB4DD87C125}"/>
                </a:ext>
              </a:extLst>
            </p:cNvPr>
            <p:cNvSpPr/>
            <p:nvPr/>
          </p:nvSpPr>
          <p:spPr>
            <a:xfrm>
              <a:off x="4284447" y="4564555"/>
              <a:ext cx="570000" cy="570000"/>
            </a:xfrm>
            <a:custGeom>
              <a:avLst/>
              <a:gdLst>
                <a:gd name="connsiteX0" fmla="*/ 285000 w 570000"/>
                <a:gd name="connsiteY0" fmla="*/ 0 h 570000"/>
                <a:gd name="connsiteX1" fmla="*/ 0 w 570000"/>
                <a:gd name="connsiteY1" fmla="*/ 285000 h 570000"/>
                <a:gd name="connsiteX2" fmla="*/ 285000 w 570000"/>
                <a:gd name="connsiteY2" fmla="*/ 570000 h 570000"/>
                <a:gd name="connsiteX3" fmla="*/ 570000 w 570000"/>
                <a:gd name="connsiteY3" fmla="*/ 285000 h 570000"/>
                <a:gd name="connsiteX4" fmla="*/ 285000 w 570000"/>
                <a:gd name="connsiteY4" fmla="*/ 0 h 570000"/>
                <a:gd name="connsiteX5" fmla="*/ 285000 w 570000"/>
                <a:gd name="connsiteY5" fmla="*/ 45000 h 570000"/>
                <a:gd name="connsiteX6" fmla="*/ 525000 w 570000"/>
                <a:gd name="connsiteY6" fmla="*/ 285000 h 570000"/>
                <a:gd name="connsiteX7" fmla="*/ 285000 w 570000"/>
                <a:gd name="connsiteY7" fmla="*/ 525000 h 570000"/>
                <a:gd name="connsiteX8" fmla="*/ 45000 w 570000"/>
                <a:gd name="connsiteY8" fmla="*/ 285000 h 570000"/>
                <a:gd name="connsiteX9" fmla="*/ 285000 w 570000"/>
                <a:gd name="connsiteY9" fmla="*/ 45000 h 5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0000" h="570000">
                  <a:moveTo>
                    <a:pt x="285000" y="0"/>
                  </a:moveTo>
                  <a:cubicBezTo>
                    <a:pt x="127500" y="0"/>
                    <a:pt x="0" y="127500"/>
                    <a:pt x="0" y="285000"/>
                  </a:cubicBezTo>
                  <a:cubicBezTo>
                    <a:pt x="0" y="442500"/>
                    <a:pt x="127500" y="570000"/>
                    <a:pt x="285000" y="570000"/>
                  </a:cubicBezTo>
                  <a:cubicBezTo>
                    <a:pt x="442500" y="570000"/>
                    <a:pt x="570000" y="442500"/>
                    <a:pt x="570000" y="285000"/>
                  </a:cubicBezTo>
                  <a:cubicBezTo>
                    <a:pt x="570000" y="127500"/>
                    <a:pt x="442500" y="0"/>
                    <a:pt x="285000" y="0"/>
                  </a:cubicBezTo>
                  <a:close/>
                  <a:moveTo>
                    <a:pt x="285000" y="45000"/>
                  </a:moveTo>
                  <a:cubicBezTo>
                    <a:pt x="417000" y="45000"/>
                    <a:pt x="525000" y="153000"/>
                    <a:pt x="525000" y="285000"/>
                  </a:cubicBezTo>
                  <a:cubicBezTo>
                    <a:pt x="525000" y="417000"/>
                    <a:pt x="417000" y="525000"/>
                    <a:pt x="285000" y="525000"/>
                  </a:cubicBezTo>
                  <a:cubicBezTo>
                    <a:pt x="153000" y="525000"/>
                    <a:pt x="45000" y="417000"/>
                    <a:pt x="45000" y="285000"/>
                  </a:cubicBezTo>
                  <a:cubicBezTo>
                    <a:pt x="45000" y="153000"/>
                    <a:pt x="153000" y="45000"/>
                    <a:pt x="285000" y="45000"/>
                  </a:cubicBezTo>
                </a:path>
              </a:pathLst>
            </a:custGeom>
            <a:grpFill/>
            <a:ln w="15875" cap="flat">
              <a:gradFill flip="none" rotWithShape="1">
                <a:gsLst>
                  <a:gs pos="0">
                    <a:srgbClr val="009682">
                      <a:lumMod val="67000"/>
                    </a:srgbClr>
                  </a:gs>
                  <a:gs pos="48000">
                    <a:srgbClr val="009682">
                      <a:lumMod val="97000"/>
                      <a:lumOff val="3000"/>
                    </a:srgbClr>
                  </a:gs>
                  <a:gs pos="100000">
                    <a:srgbClr val="009682">
                      <a:lumMod val="60000"/>
                      <a:lumOff val="40000"/>
                    </a:srgbClr>
                  </a:gs>
                </a:gsLst>
                <a:lin ang="135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37" name="Freihandform: Form 10">
              <a:extLst>
                <a:ext uri="{FF2B5EF4-FFF2-40B4-BE49-F238E27FC236}">
                  <a16:creationId xmlns:a16="http://schemas.microsoft.com/office/drawing/2014/main" id="{DE08A914-715D-CB4B-57D3-168142C7205D}"/>
                </a:ext>
              </a:extLst>
            </p:cNvPr>
            <p:cNvSpPr/>
            <p:nvPr/>
          </p:nvSpPr>
          <p:spPr>
            <a:xfrm>
              <a:off x="4452447" y="4734054"/>
              <a:ext cx="232500" cy="232500"/>
            </a:xfrm>
            <a:custGeom>
              <a:avLst/>
              <a:gdLst>
                <a:gd name="connsiteX0" fmla="*/ 0 w 232500"/>
                <a:gd name="connsiteY0" fmla="*/ 232500 h 232500"/>
                <a:gd name="connsiteX1" fmla="*/ 165000 w 232500"/>
                <a:gd name="connsiteY1" fmla="*/ 165000 h 232500"/>
                <a:gd name="connsiteX2" fmla="*/ 232500 w 232500"/>
                <a:gd name="connsiteY2" fmla="*/ 0 h 232500"/>
                <a:gd name="connsiteX3" fmla="*/ 67500 w 232500"/>
                <a:gd name="connsiteY3" fmla="*/ 69000 h 232500"/>
                <a:gd name="connsiteX4" fmla="*/ 0 w 232500"/>
                <a:gd name="connsiteY4" fmla="*/ 232500 h 232500"/>
                <a:gd name="connsiteX5" fmla="*/ 117000 w 232500"/>
                <a:gd name="connsiteY5" fmla="*/ 100500 h 232500"/>
                <a:gd name="connsiteX6" fmla="*/ 132000 w 232500"/>
                <a:gd name="connsiteY6" fmla="*/ 115500 h 232500"/>
                <a:gd name="connsiteX7" fmla="*/ 117000 w 232500"/>
                <a:gd name="connsiteY7" fmla="*/ 130500 h 232500"/>
                <a:gd name="connsiteX8" fmla="*/ 102000 w 232500"/>
                <a:gd name="connsiteY8" fmla="*/ 115500 h 232500"/>
                <a:gd name="connsiteX9" fmla="*/ 117000 w 232500"/>
                <a:gd name="connsiteY9" fmla="*/ 100500 h 23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2500" h="232500">
                  <a:moveTo>
                    <a:pt x="0" y="232500"/>
                  </a:moveTo>
                  <a:lnTo>
                    <a:pt x="165000" y="165000"/>
                  </a:lnTo>
                  <a:lnTo>
                    <a:pt x="232500" y="0"/>
                  </a:lnTo>
                  <a:lnTo>
                    <a:pt x="67500" y="69000"/>
                  </a:lnTo>
                  <a:lnTo>
                    <a:pt x="0" y="232500"/>
                  </a:lnTo>
                  <a:close/>
                  <a:moveTo>
                    <a:pt x="117000" y="100500"/>
                  </a:moveTo>
                  <a:cubicBezTo>
                    <a:pt x="126000" y="100500"/>
                    <a:pt x="132000" y="106500"/>
                    <a:pt x="132000" y="115500"/>
                  </a:cubicBezTo>
                  <a:cubicBezTo>
                    <a:pt x="132000" y="124500"/>
                    <a:pt x="126000" y="130500"/>
                    <a:pt x="117000" y="130500"/>
                  </a:cubicBezTo>
                  <a:cubicBezTo>
                    <a:pt x="108000" y="130500"/>
                    <a:pt x="102000" y="124500"/>
                    <a:pt x="102000" y="115500"/>
                  </a:cubicBezTo>
                  <a:cubicBezTo>
                    <a:pt x="102000" y="106500"/>
                    <a:pt x="108000" y="100500"/>
                    <a:pt x="117000" y="100500"/>
                  </a:cubicBezTo>
                </a:path>
              </a:pathLst>
            </a:custGeom>
            <a:grpFill/>
            <a:ln w="15875" cap="flat">
              <a:gradFill flip="none" rotWithShape="1">
                <a:gsLst>
                  <a:gs pos="0">
                    <a:srgbClr val="009682">
                      <a:lumMod val="67000"/>
                    </a:srgbClr>
                  </a:gs>
                  <a:gs pos="48000">
                    <a:srgbClr val="009682">
                      <a:lumMod val="97000"/>
                      <a:lumOff val="3000"/>
                    </a:srgbClr>
                  </a:gs>
                  <a:gs pos="100000">
                    <a:srgbClr val="009682">
                      <a:lumMod val="60000"/>
                      <a:lumOff val="40000"/>
                    </a:srgbClr>
                  </a:gs>
                </a:gsLst>
                <a:lin ang="135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DD3CF1-9017-8007-63A8-4E8C403EDD58}"/>
              </a:ext>
            </a:extLst>
          </p:cNvPr>
          <p:cNvCxnSpPr/>
          <p:nvPr/>
        </p:nvCxnSpPr>
        <p:spPr>
          <a:xfrm>
            <a:off x="922867" y="1447800"/>
            <a:ext cx="8043333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>
            <a:extLst>
              <a:ext uri="{FF2B5EF4-FFF2-40B4-BE49-F238E27FC236}">
                <a16:creationId xmlns:a16="http://schemas.microsoft.com/office/drawing/2014/main" id="{CAC7DB1B-4802-AD53-580B-F42892536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6" r="36163"/>
          <a:stretch/>
        </p:blipFill>
        <p:spPr bwMode="auto">
          <a:xfrm>
            <a:off x="9700950" y="668347"/>
            <a:ext cx="1178149" cy="110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15">
            <a:extLst>
              <a:ext uri="{FF2B5EF4-FFF2-40B4-BE49-F238E27FC236}">
                <a16:creationId xmlns:a16="http://schemas.microsoft.com/office/drawing/2014/main" id="{9269F642-9B0D-660A-B43E-897C98452275}"/>
              </a:ext>
            </a:extLst>
          </p:cNvPr>
          <p:cNvSpPr/>
          <p:nvPr/>
        </p:nvSpPr>
        <p:spPr>
          <a:xfrm>
            <a:off x="9520450" y="147250"/>
            <a:ext cx="515980" cy="482080"/>
          </a:xfrm>
          <a:prstGeom prst="ellipse">
            <a:avLst/>
          </a:prstGeom>
          <a:solidFill>
            <a:srgbClr val="262626"/>
          </a:solidFill>
          <a:ln w="19050" cap="flat" cmpd="sng" algn="ctr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Freihandform: Form 6">
            <a:extLst>
              <a:ext uri="{FF2B5EF4-FFF2-40B4-BE49-F238E27FC236}">
                <a16:creationId xmlns:a16="http://schemas.microsoft.com/office/drawing/2014/main" id="{A2881723-E915-13DD-D160-DBFFAD5B5BC6}"/>
              </a:ext>
            </a:extLst>
          </p:cNvPr>
          <p:cNvSpPr/>
          <p:nvPr/>
        </p:nvSpPr>
        <p:spPr>
          <a:xfrm>
            <a:off x="9700950" y="235560"/>
            <a:ext cx="176264" cy="164298"/>
          </a:xfrm>
          <a:custGeom>
            <a:avLst/>
            <a:gdLst>
              <a:gd name="connsiteX0" fmla="*/ 143775 w 287549"/>
              <a:gd name="connsiteY0" fmla="*/ 194400 h 286875"/>
              <a:gd name="connsiteX1" fmla="*/ 93150 w 287549"/>
              <a:gd name="connsiteY1" fmla="*/ 143775 h 286875"/>
              <a:gd name="connsiteX2" fmla="*/ 143775 w 287549"/>
              <a:gd name="connsiteY2" fmla="*/ 93150 h 286875"/>
              <a:gd name="connsiteX3" fmla="*/ 194400 w 287549"/>
              <a:gd name="connsiteY3" fmla="*/ 143775 h 286875"/>
              <a:gd name="connsiteX4" fmla="*/ 143775 w 287549"/>
              <a:gd name="connsiteY4" fmla="*/ 194400 h 286875"/>
              <a:gd name="connsiteX5" fmla="*/ 257850 w 287549"/>
              <a:gd name="connsiteY5" fmla="*/ 112050 h 286875"/>
              <a:gd name="connsiteX6" fmla="*/ 247050 w 287549"/>
              <a:gd name="connsiteY6" fmla="*/ 85725 h 286875"/>
              <a:gd name="connsiteX7" fmla="*/ 257850 w 287549"/>
              <a:gd name="connsiteY7" fmla="*/ 54000 h 286875"/>
              <a:gd name="connsiteX8" fmla="*/ 233550 w 287549"/>
              <a:gd name="connsiteY8" fmla="*/ 29700 h 286875"/>
              <a:gd name="connsiteX9" fmla="*/ 201825 w 287549"/>
              <a:gd name="connsiteY9" fmla="*/ 40500 h 286875"/>
              <a:gd name="connsiteX10" fmla="*/ 175500 w 287549"/>
              <a:gd name="connsiteY10" fmla="*/ 29700 h 286875"/>
              <a:gd name="connsiteX11" fmla="*/ 160650 w 287549"/>
              <a:gd name="connsiteY11" fmla="*/ 0 h 286875"/>
              <a:gd name="connsiteX12" fmla="*/ 126900 w 287549"/>
              <a:gd name="connsiteY12" fmla="*/ 0 h 286875"/>
              <a:gd name="connsiteX13" fmla="*/ 112050 w 287549"/>
              <a:gd name="connsiteY13" fmla="*/ 29700 h 286875"/>
              <a:gd name="connsiteX14" fmla="*/ 85725 w 287549"/>
              <a:gd name="connsiteY14" fmla="*/ 40500 h 286875"/>
              <a:gd name="connsiteX15" fmla="*/ 54000 w 287549"/>
              <a:gd name="connsiteY15" fmla="*/ 29700 h 286875"/>
              <a:gd name="connsiteX16" fmla="*/ 29700 w 287549"/>
              <a:gd name="connsiteY16" fmla="*/ 54000 h 286875"/>
              <a:gd name="connsiteX17" fmla="*/ 40500 w 287549"/>
              <a:gd name="connsiteY17" fmla="*/ 85725 h 286875"/>
              <a:gd name="connsiteX18" fmla="*/ 29700 w 287549"/>
              <a:gd name="connsiteY18" fmla="*/ 112050 h 286875"/>
              <a:gd name="connsiteX19" fmla="*/ 0 w 287549"/>
              <a:gd name="connsiteY19" fmla="*/ 126900 h 286875"/>
              <a:gd name="connsiteX20" fmla="*/ 0 w 287549"/>
              <a:gd name="connsiteY20" fmla="*/ 160650 h 286875"/>
              <a:gd name="connsiteX21" fmla="*/ 29700 w 287549"/>
              <a:gd name="connsiteY21" fmla="*/ 175500 h 286875"/>
              <a:gd name="connsiteX22" fmla="*/ 40500 w 287549"/>
              <a:gd name="connsiteY22" fmla="*/ 201825 h 286875"/>
              <a:gd name="connsiteX23" fmla="*/ 29700 w 287549"/>
              <a:gd name="connsiteY23" fmla="*/ 233550 h 286875"/>
              <a:gd name="connsiteX24" fmla="*/ 53325 w 287549"/>
              <a:gd name="connsiteY24" fmla="*/ 257175 h 286875"/>
              <a:gd name="connsiteX25" fmla="*/ 85050 w 287549"/>
              <a:gd name="connsiteY25" fmla="*/ 246375 h 286875"/>
              <a:gd name="connsiteX26" fmla="*/ 111375 w 287549"/>
              <a:gd name="connsiteY26" fmla="*/ 257175 h 286875"/>
              <a:gd name="connsiteX27" fmla="*/ 126225 w 287549"/>
              <a:gd name="connsiteY27" fmla="*/ 286875 h 286875"/>
              <a:gd name="connsiteX28" fmla="*/ 159975 w 287549"/>
              <a:gd name="connsiteY28" fmla="*/ 286875 h 286875"/>
              <a:gd name="connsiteX29" fmla="*/ 174825 w 287549"/>
              <a:gd name="connsiteY29" fmla="*/ 257175 h 286875"/>
              <a:gd name="connsiteX30" fmla="*/ 201150 w 287549"/>
              <a:gd name="connsiteY30" fmla="*/ 246375 h 286875"/>
              <a:gd name="connsiteX31" fmla="*/ 232875 w 287549"/>
              <a:gd name="connsiteY31" fmla="*/ 257175 h 286875"/>
              <a:gd name="connsiteX32" fmla="*/ 257175 w 287549"/>
              <a:gd name="connsiteY32" fmla="*/ 233550 h 286875"/>
              <a:gd name="connsiteX33" fmla="*/ 246375 w 287549"/>
              <a:gd name="connsiteY33" fmla="*/ 201825 h 286875"/>
              <a:gd name="connsiteX34" fmla="*/ 257850 w 287549"/>
              <a:gd name="connsiteY34" fmla="*/ 175500 h 286875"/>
              <a:gd name="connsiteX35" fmla="*/ 287550 w 287549"/>
              <a:gd name="connsiteY35" fmla="*/ 160650 h 286875"/>
              <a:gd name="connsiteX36" fmla="*/ 287550 w 287549"/>
              <a:gd name="connsiteY36" fmla="*/ 126900 h 286875"/>
              <a:gd name="connsiteX37" fmla="*/ 257850 w 287549"/>
              <a:gd name="connsiteY37" fmla="*/ 112050 h 28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87549" h="286875">
                <a:moveTo>
                  <a:pt x="143775" y="194400"/>
                </a:moveTo>
                <a:cubicBezTo>
                  <a:pt x="115425" y="194400"/>
                  <a:pt x="93150" y="171450"/>
                  <a:pt x="93150" y="143775"/>
                </a:cubicBezTo>
                <a:cubicBezTo>
                  <a:pt x="93150" y="116100"/>
                  <a:pt x="116100" y="93150"/>
                  <a:pt x="143775" y="93150"/>
                </a:cubicBezTo>
                <a:cubicBezTo>
                  <a:pt x="172125" y="93150"/>
                  <a:pt x="194400" y="116100"/>
                  <a:pt x="194400" y="143775"/>
                </a:cubicBezTo>
                <a:cubicBezTo>
                  <a:pt x="194400" y="171450"/>
                  <a:pt x="171450" y="194400"/>
                  <a:pt x="143775" y="194400"/>
                </a:cubicBezTo>
                <a:close/>
                <a:moveTo>
                  <a:pt x="257850" y="112050"/>
                </a:moveTo>
                <a:cubicBezTo>
                  <a:pt x="255150" y="102600"/>
                  <a:pt x="251775" y="93825"/>
                  <a:pt x="247050" y="85725"/>
                </a:cubicBezTo>
                <a:lnTo>
                  <a:pt x="257850" y="54000"/>
                </a:lnTo>
                <a:lnTo>
                  <a:pt x="233550" y="29700"/>
                </a:lnTo>
                <a:lnTo>
                  <a:pt x="201825" y="40500"/>
                </a:lnTo>
                <a:cubicBezTo>
                  <a:pt x="193725" y="35775"/>
                  <a:pt x="184950" y="32400"/>
                  <a:pt x="175500" y="29700"/>
                </a:cubicBezTo>
                <a:lnTo>
                  <a:pt x="160650" y="0"/>
                </a:lnTo>
                <a:lnTo>
                  <a:pt x="126900" y="0"/>
                </a:lnTo>
                <a:lnTo>
                  <a:pt x="112050" y="29700"/>
                </a:lnTo>
                <a:cubicBezTo>
                  <a:pt x="102600" y="32400"/>
                  <a:pt x="93825" y="35775"/>
                  <a:pt x="85725" y="40500"/>
                </a:cubicBezTo>
                <a:lnTo>
                  <a:pt x="54000" y="29700"/>
                </a:lnTo>
                <a:lnTo>
                  <a:pt x="29700" y="54000"/>
                </a:lnTo>
                <a:lnTo>
                  <a:pt x="40500" y="85725"/>
                </a:lnTo>
                <a:cubicBezTo>
                  <a:pt x="35775" y="93825"/>
                  <a:pt x="32400" y="102600"/>
                  <a:pt x="29700" y="112050"/>
                </a:cubicBezTo>
                <a:lnTo>
                  <a:pt x="0" y="126900"/>
                </a:lnTo>
                <a:lnTo>
                  <a:pt x="0" y="160650"/>
                </a:lnTo>
                <a:lnTo>
                  <a:pt x="29700" y="175500"/>
                </a:lnTo>
                <a:cubicBezTo>
                  <a:pt x="32400" y="184950"/>
                  <a:pt x="35775" y="193725"/>
                  <a:pt x="40500" y="201825"/>
                </a:cubicBezTo>
                <a:lnTo>
                  <a:pt x="29700" y="233550"/>
                </a:lnTo>
                <a:lnTo>
                  <a:pt x="53325" y="257175"/>
                </a:lnTo>
                <a:lnTo>
                  <a:pt x="85050" y="246375"/>
                </a:lnTo>
                <a:cubicBezTo>
                  <a:pt x="93150" y="251100"/>
                  <a:pt x="101925" y="254475"/>
                  <a:pt x="111375" y="257175"/>
                </a:cubicBezTo>
                <a:lnTo>
                  <a:pt x="126225" y="286875"/>
                </a:lnTo>
                <a:lnTo>
                  <a:pt x="159975" y="286875"/>
                </a:lnTo>
                <a:lnTo>
                  <a:pt x="174825" y="257175"/>
                </a:lnTo>
                <a:cubicBezTo>
                  <a:pt x="184275" y="254475"/>
                  <a:pt x="193050" y="251100"/>
                  <a:pt x="201150" y="246375"/>
                </a:cubicBezTo>
                <a:lnTo>
                  <a:pt x="232875" y="257175"/>
                </a:lnTo>
                <a:lnTo>
                  <a:pt x="257175" y="233550"/>
                </a:lnTo>
                <a:lnTo>
                  <a:pt x="246375" y="201825"/>
                </a:lnTo>
                <a:cubicBezTo>
                  <a:pt x="251100" y="193725"/>
                  <a:pt x="255150" y="184275"/>
                  <a:pt x="257850" y="175500"/>
                </a:cubicBezTo>
                <a:lnTo>
                  <a:pt x="287550" y="160650"/>
                </a:lnTo>
                <a:lnTo>
                  <a:pt x="287550" y="126900"/>
                </a:lnTo>
                <a:lnTo>
                  <a:pt x="257850" y="112050"/>
                </a:lnTo>
                <a:close/>
              </a:path>
            </a:pathLst>
          </a:custGeom>
          <a:solidFill>
            <a:srgbClr val="004037"/>
          </a:solidFill>
          <a:ln w="15875" cap="flat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9" name="Freihandform: Form 7">
            <a:extLst>
              <a:ext uri="{FF2B5EF4-FFF2-40B4-BE49-F238E27FC236}">
                <a16:creationId xmlns:a16="http://schemas.microsoft.com/office/drawing/2014/main" id="{30BF20EB-A3C5-DCB8-7596-3BB03D545A4D}"/>
              </a:ext>
            </a:extLst>
          </p:cNvPr>
          <p:cNvSpPr/>
          <p:nvPr/>
        </p:nvSpPr>
        <p:spPr>
          <a:xfrm>
            <a:off x="9607438" y="376276"/>
            <a:ext cx="176265" cy="164298"/>
          </a:xfrm>
          <a:custGeom>
            <a:avLst/>
            <a:gdLst>
              <a:gd name="connsiteX0" fmla="*/ 143775 w 287550"/>
              <a:gd name="connsiteY0" fmla="*/ 194400 h 286875"/>
              <a:gd name="connsiteX1" fmla="*/ 93150 w 287550"/>
              <a:gd name="connsiteY1" fmla="*/ 143775 h 286875"/>
              <a:gd name="connsiteX2" fmla="*/ 143775 w 287550"/>
              <a:gd name="connsiteY2" fmla="*/ 93150 h 286875"/>
              <a:gd name="connsiteX3" fmla="*/ 194400 w 287550"/>
              <a:gd name="connsiteY3" fmla="*/ 143775 h 286875"/>
              <a:gd name="connsiteX4" fmla="*/ 143775 w 287550"/>
              <a:gd name="connsiteY4" fmla="*/ 194400 h 286875"/>
              <a:gd name="connsiteX5" fmla="*/ 143775 w 287550"/>
              <a:gd name="connsiteY5" fmla="*/ 194400 h 286875"/>
              <a:gd name="connsiteX6" fmla="*/ 247050 w 287550"/>
              <a:gd name="connsiteY6" fmla="*/ 85725 h 286875"/>
              <a:gd name="connsiteX7" fmla="*/ 257850 w 287550"/>
              <a:gd name="connsiteY7" fmla="*/ 54000 h 286875"/>
              <a:gd name="connsiteX8" fmla="*/ 233550 w 287550"/>
              <a:gd name="connsiteY8" fmla="*/ 29700 h 286875"/>
              <a:gd name="connsiteX9" fmla="*/ 201825 w 287550"/>
              <a:gd name="connsiteY9" fmla="*/ 40500 h 286875"/>
              <a:gd name="connsiteX10" fmla="*/ 175500 w 287550"/>
              <a:gd name="connsiteY10" fmla="*/ 29700 h 286875"/>
              <a:gd name="connsiteX11" fmla="*/ 160650 w 287550"/>
              <a:gd name="connsiteY11" fmla="*/ 0 h 286875"/>
              <a:gd name="connsiteX12" fmla="*/ 126900 w 287550"/>
              <a:gd name="connsiteY12" fmla="*/ 0 h 286875"/>
              <a:gd name="connsiteX13" fmla="*/ 112050 w 287550"/>
              <a:gd name="connsiteY13" fmla="*/ 29700 h 286875"/>
              <a:gd name="connsiteX14" fmla="*/ 85725 w 287550"/>
              <a:gd name="connsiteY14" fmla="*/ 40500 h 286875"/>
              <a:gd name="connsiteX15" fmla="*/ 54000 w 287550"/>
              <a:gd name="connsiteY15" fmla="*/ 29700 h 286875"/>
              <a:gd name="connsiteX16" fmla="*/ 30375 w 287550"/>
              <a:gd name="connsiteY16" fmla="*/ 53325 h 286875"/>
              <a:gd name="connsiteX17" fmla="*/ 40500 w 287550"/>
              <a:gd name="connsiteY17" fmla="*/ 85050 h 286875"/>
              <a:gd name="connsiteX18" fmla="*/ 29700 w 287550"/>
              <a:gd name="connsiteY18" fmla="*/ 111375 h 286875"/>
              <a:gd name="connsiteX19" fmla="*/ 0 w 287550"/>
              <a:gd name="connsiteY19" fmla="*/ 126225 h 286875"/>
              <a:gd name="connsiteX20" fmla="*/ 0 w 287550"/>
              <a:gd name="connsiteY20" fmla="*/ 159975 h 286875"/>
              <a:gd name="connsiteX21" fmla="*/ 29700 w 287550"/>
              <a:gd name="connsiteY21" fmla="*/ 174825 h 286875"/>
              <a:gd name="connsiteX22" fmla="*/ 40500 w 287550"/>
              <a:gd name="connsiteY22" fmla="*/ 201150 h 286875"/>
              <a:gd name="connsiteX23" fmla="*/ 30375 w 287550"/>
              <a:gd name="connsiteY23" fmla="*/ 232875 h 286875"/>
              <a:gd name="connsiteX24" fmla="*/ 54000 w 287550"/>
              <a:gd name="connsiteY24" fmla="*/ 256500 h 286875"/>
              <a:gd name="connsiteX25" fmla="*/ 85725 w 287550"/>
              <a:gd name="connsiteY25" fmla="*/ 246375 h 286875"/>
              <a:gd name="connsiteX26" fmla="*/ 112050 w 287550"/>
              <a:gd name="connsiteY26" fmla="*/ 257175 h 286875"/>
              <a:gd name="connsiteX27" fmla="*/ 126900 w 287550"/>
              <a:gd name="connsiteY27" fmla="*/ 286875 h 286875"/>
              <a:gd name="connsiteX28" fmla="*/ 160650 w 287550"/>
              <a:gd name="connsiteY28" fmla="*/ 286875 h 286875"/>
              <a:gd name="connsiteX29" fmla="*/ 175500 w 287550"/>
              <a:gd name="connsiteY29" fmla="*/ 257175 h 286875"/>
              <a:gd name="connsiteX30" fmla="*/ 201825 w 287550"/>
              <a:gd name="connsiteY30" fmla="*/ 246375 h 286875"/>
              <a:gd name="connsiteX31" fmla="*/ 233550 w 287550"/>
              <a:gd name="connsiteY31" fmla="*/ 257175 h 286875"/>
              <a:gd name="connsiteX32" fmla="*/ 257175 w 287550"/>
              <a:gd name="connsiteY32" fmla="*/ 232875 h 286875"/>
              <a:gd name="connsiteX33" fmla="*/ 247050 w 287550"/>
              <a:gd name="connsiteY33" fmla="*/ 201825 h 286875"/>
              <a:gd name="connsiteX34" fmla="*/ 257850 w 287550"/>
              <a:gd name="connsiteY34" fmla="*/ 175500 h 286875"/>
              <a:gd name="connsiteX35" fmla="*/ 287550 w 287550"/>
              <a:gd name="connsiteY35" fmla="*/ 160650 h 286875"/>
              <a:gd name="connsiteX36" fmla="*/ 287550 w 287550"/>
              <a:gd name="connsiteY36" fmla="*/ 126900 h 286875"/>
              <a:gd name="connsiteX37" fmla="*/ 257850 w 287550"/>
              <a:gd name="connsiteY37" fmla="*/ 112050 h 286875"/>
              <a:gd name="connsiteX38" fmla="*/ 247050 w 287550"/>
              <a:gd name="connsiteY38" fmla="*/ 85725 h 28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87550" h="286875">
                <a:moveTo>
                  <a:pt x="143775" y="194400"/>
                </a:moveTo>
                <a:cubicBezTo>
                  <a:pt x="115425" y="194400"/>
                  <a:pt x="93150" y="171450"/>
                  <a:pt x="93150" y="143775"/>
                </a:cubicBezTo>
                <a:cubicBezTo>
                  <a:pt x="93150" y="115425"/>
                  <a:pt x="116100" y="93150"/>
                  <a:pt x="143775" y="93150"/>
                </a:cubicBezTo>
                <a:cubicBezTo>
                  <a:pt x="172125" y="93150"/>
                  <a:pt x="194400" y="116100"/>
                  <a:pt x="194400" y="143775"/>
                </a:cubicBezTo>
                <a:cubicBezTo>
                  <a:pt x="194400" y="171450"/>
                  <a:pt x="172125" y="194400"/>
                  <a:pt x="143775" y="194400"/>
                </a:cubicBezTo>
                <a:lnTo>
                  <a:pt x="143775" y="194400"/>
                </a:lnTo>
                <a:close/>
                <a:moveTo>
                  <a:pt x="247050" y="85725"/>
                </a:moveTo>
                <a:lnTo>
                  <a:pt x="257850" y="54000"/>
                </a:lnTo>
                <a:lnTo>
                  <a:pt x="233550" y="29700"/>
                </a:lnTo>
                <a:lnTo>
                  <a:pt x="201825" y="40500"/>
                </a:lnTo>
                <a:cubicBezTo>
                  <a:pt x="193725" y="35775"/>
                  <a:pt x="184275" y="32400"/>
                  <a:pt x="175500" y="29700"/>
                </a:cubicBezTo>
                <a:lnTo>
                  <a:pt x="160650" y="0"/>
                </a:lnTo>
                <a:lnTo>
                  <a:pt x="126900" y="0"/>
                </a:lnTo>
                <a:lnTo>
                  <a:pt x="112050" y="29700"/>
                </a:lnTo>
                <a:cubicBezTo>
                  <a:pt x="102600" y="32400"/>
                  <a:pt x="93825" y="35775"/>
                  <a:pt x="85725" y="40500"/>
                </a:cubicBezTo>
                <a:lnTo>
                  <a:pt x="54000" y="29700"/>
                </a:lnTo>
                <a:lnTo>
                  <a:pt x="30375" y="53325"/>
                </a:lnTo>
                <a:lnTo>
                  <a:pt x="40500" y="85050"/>
                </a:lnTo>
                <a:cubicBezTo>
                  <a:pt x="35775" y="93150"/>
                  <a:pt x="32400" y="102600"/>
                  <a:pt x="29700" y="111375"/>
                </a:cubicBezTo>
                <a:lnTo>
                  <a:pt x="0" y="126225"/>
                </a:lnTo>
                <a:lnTo>
                  <a:pt x="0" y="159975"/>
                </a:lnTo>
                <a:lnTo>
                  <a:pt x="29700" y="174825"/>
                </a:lnTo>
                <a:cubicBezTo>
                  <a:pt x="32400" y="184275"/>
                  <a:pt x="35775" y="193050"/>
                  <a:pt x="40500" y="201150"/>
                </a:cubicBezTo>
                <a:lnTo>
                  <a:pt x="30375" y="232875"/>
                </a:lnTo>
                <a:lnTo>
                  <a:pt x="54000" y="256500"/>
                </a:lnTo>
                <a:lnTo>
                  <a:pt x="85725" y="246375"/>
                </a:lnTo>
                <a:cubicBezTo>
                  <a:pt x="93825" y="251100"/>
                  <a:pt x="102600" y="254475"/>
                  <a:pt x="112050" y="257175"/>
                </a:cubicBezTo>
                <a:lnTo>
                  <a:pt x="126900" y="286875"/>
                </a:lnTo>
                <a:lnTo>
                  <a:pt x="160650" y="286875"/>
                </a:lnTo>
                <a:lnTo>
                  <a:pt x="175500" y="257175"/>
                </a:lnTo>
                <a:cubicBezTo>
                  <a:pt x="184950" y="254475"/>
                  <a:pt x="193725" y="251100"/>
                  <a:pt x="201825" y="246375"/>
                </a:cubicBezTo>
                <a:lnTo>
                  <a:pt x="233550" y="257175"/>
                </a:lnTo>
                <a:lnTo>
                  <a:pt x="257175" y="232875"/>
                </a:lnTo>
                <a:lnTo>
                  <a:pt x="247050" y="201825"/>
                </a:lnTo>
                <a:cubicBezTo>
                  <a:pt x="251775" y="193725"/>
                  <a:pt x="255150" y="184950"/>
                  <a:pt x="257850" y="175500"/>
                </a:cubicBezTo>
                <a:lnTo>
                  <a:pt x="287550" y="160650"/>
                </a:lnTo>
                <a:lnTo>
                  <a:pt x="287550" y="126900"/>
                </a:lnTo>
                <a:lnTo>
                  <a:pt x="257850" y="112050"/>
                </a:lnTo>
                <a:cubicBezTo>
                  <a:pt x="255150" y="102600"/>
                  <a:pt x="251775" y="93825"/>
                  <a:pt x="247050" y="85725"/>
                </a:cubicBezTo>
                <a:close/>
              </a:path>
            </a:pathLst>
          </a:custGeom>
          <a:solidFill>
            <a:srgbClr val="004037"/>
          </a:solidFill>
          <a:ln w="15875" cap="flat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10" name="Oval 29">
            <a:extLst>
              <a:ext uri="{FF2B5EF4-FFF2-40B4-BE49-F238E27FC236}">
                <a16:creationId xmlns:a16="http://schemas.microsoft.com/office/drawing/2014/main" id="{B71ED5AA-A44B-0E68-F73B-29B1D41786A6}"/>
              </a:ext>
            </a:extLst>
          </p:cNvPr>
          <p:cNvSpPr/>
          <p:nvPr/>
        </p:nvSpPr>
        <p:spPr>
          <a:xfrm>
            <a:off x="10935911" y="1352639"/>
            <a:ext cx="515980" cy="482080"/>
          </a:xfrm>
          <a:prstGeom prst="ellipse">
            <a:avLst/>
          </a:prstGeom>
          <a:solidFill>
            <a:srgbClr val="262626"/>
          </a:solidFill>
          <a:ln w="19050" cap="flat" cmpd="sng" algn="ctr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1" name="Grafik 74" descr="Trophäe">
            <a:extLst>
              <a:ext uri="{FF2B5EF4-FFF2-40B4-BE49-F238E27FC236}">
                <a16:creationId xmlns:a16="http://schemas.microsoft.com/office/drawing/2014/main" id="{E0E9E109-CE18-500A-657F-C962D580A2B7}"/>
              </a:ext>
            </a:extLst>
          </p:cNvPr>
          <p:cNvSpPr/>
          <p:nvPr/>
        </p:nvSpPr>
        <p:spPr>
          <a:xfrm>
            <a:off x="11062283" y="1449644"/>
            <a:ext cx="273547" cy="288069"/>
          </a:xfrm>
          <a:custGeom>
            <a:avLst/>
            <a:gdLst>
              <a:gd name="connsiteX0" fmla="*/ 381863 w 446250"/>
              <a:gd name="connsiteY0" fmla="*/ 242250 h 502987"/>
              <a:gd name="connsiteX1" fmla="*/ 292613 w 446250"/>
              <a:gd name="connsiteY1" fmla="*/ 284963 h 502987"/>
              <a:gd name="connsiteX2" fmla="*/ 330863 w 446250"/>
              <a:gd name="connsiteY2" fmla="*/ 246075 h 502987"/>
              <a:gd name="connsiteX3" fmla="*/ 345525 w 446250"/>
              <a:gd name="connsiteY3" fmla="*/ 226950 h 502987"/>
              <a:gd name="connsiteX4" fmla="*/ 362738 w 446250"/>
              <a:gd name="connsiteY4" fmla="*/ 166387 h 502987"/>
              <a:gd name="connsiteX5" fmla="*/ 362738 w 446250"/>
              <a:gd name="connsiteY5" fmla="*/ 83513 h 502987"/>
              <a:gd name="connsiteX6" fmla="*/ 407363 w 446250"/>
              <a:gd name="connsiteY6" fmla="*/ 83513 h 502987"/>
              <a:gd name="connsiteX7" fmla="*/ 407363 w 446250"/>
              <a:gd name="connsiteY7" fmla="*/ 180413 h 502987"/>
              <a:gd name="connsiteX8" fmla="*/ 381863 w 446250"/>
              <a:gd name="connsiteY8" fmla="*/ 242250 h 502987"/>
              <a:gd name="connsiteX9" fmla="*/ 65025 w 446250"/>
              <a:gd name="connsiteY9" fmla="*/ 242250 h 502987"/>
              <a:gd name="connsiteX10" fmla="*/ 38250 w 446250"/>
              <a:gd name="connsiteY10" fmla="*/ 180413 h 502987"/>
              <a:gd name="connsiteX11" fmla="*/ 38250 w 446250"/>
              <a:gd name="connsiteY11" fmla="*/ 82875 h 502987"/>
              <a:gd name="connsiteX12" fmla="*/ 82875 w 446250"/>
              <a:gd name="connsiteY12" fmla="*/ 82875 h 502987"/>
              <a:gd name="connsiteX13" fmla="*/ 82875 w 446250"/>
              <a:gd name="connsiteY13" fmla="*/ 165750 h 502987"/>
              <a:gd name="connsiteX14" fmla="*/ 100088 w 446250"/>
              <a:gd name="connsiteY14" fmla="*/ 226313 h 502987"/>
              <a:gd name="connsiteX15" fmla="*/ 114750 w 446250"/>
              <a:gd name="connsiteY15" fmla="*/ 245438 h 502987"/>
              <a:gd name="connsiteX16" fmla="*/ 153000 w 446250"/>
              <a:gd name="connsiteY16" fmla="*/ 284325 h 502987"/>
              <a:gd name="connsiteX17" fmla="*/ 65025 w 446250"/>
              <a:gd name="connsiteY17" fmla="*/ 242250 h 502987"/>
              <a:gd name="connsiteX18" fmla="*/ 446250 w 446250"/>
              <a:gd name="connsiteY18" fmla="*/ 178500 h 502987"/>
              <a:gd name="connsiteX19" fmla="*/ 446250 w 446250"/>
              <a:gd name="connsiteY19" fmla="*/ 44625 h 502987"/>
              <a:gd name="connsiteX20" fmla="*/ 363375 w 446250"/>
              <a:gd name="connsiteY20" fmla="*/ 44625 h 502987"/>
              <a:gd name="connsiteX21" fmla="*/ 363375 w 446250"/>
              <a:gd name="connsiteY21" fmla="*/ 0 h 502987"/>
              <a:gd name="connsiteX22" fmla="*/ 223125 w 446250"/>
              <a:gd name="connsiteY22" fmla="*/ 0 h 502987"/>
              <a:gd name="connsiteX23" fmla="*/ 82875 w 446250"/>
              <a:gd name="connsiteY23" fmla="*/ 0 h 502987"/>
              <a:gd name="connsiteX24" fmla="*/ 82875 w 446250"/>
              <a:gd name="connsiteY24" fmla="*/ 44625 h 502987"/>
              <a:gd name="connsiteX25" fmla="*/ 0 w 446250"/>
              <a:gd name="connsiteY25" fmla="*/ 44625 h 502987"/>
              <a:gd name="connsiteX26" fmla="*/ 0 w 446250"/>
              <a:gd name="connsiteY26" fmla="*/ 177863 h 502987"/>
              <a:gd name="connsiteX27" fmla="*/ 36338 w 446250"/>
              <a:gd name="connsiteY27" fmla="*/ 267113 h 502987"/>
              <a:gd name="connsiteX28" fmla="*/ 188700 w 446250"/>
              <a:gd name="connsiteY28" fmla="*/ 324488 h 502987"/>
              <a:gd name="connsiteX29" fmla="*/ 197625 w 446250"/>
              <a:gd name="connsiteY29" fmla="*/ 356363 h 502987"/>
              <a:gd name="connsiteX30" fmla="*/ 197625 w 446250"/>
              <a:gd name="connsiteY30" fmla="*/ 439238 h 502987"/>
              <a:gd name="connsiteX31" fmla="*/ 165750 w 446250"/>
              <a:gd name="connsiteY31" fmla="*/ 439238 h 502987"/>
              <a:gd name="connsiteX32" fmla="*/ 140250 w 446250"/>
              <a:gd name="connsiteY32" fmla="*/ 464738 h 502987"/>
              <a:gd name="connsiteX33" fmla="*/ 108375 w 446250"/>
              <a:gd name="connsiteY33" fmla="*/ 464738 h 502987"/>
              <a:gd name="connsiteX34" fmla="*/ 82875 w 446250"/>
              <a:gd name="connsiteY34" fmla="*/ 490238 h 502987"/>
              <a:gd name="connsiteX35" fmla="*/ 82875 w 446250"/>
              <a:gd name="connsiteY35" fmla="*/ 502988 h 502987"/>
              <a:gd name="connsiteX36" fmla="*/ 363375 w 446250"/>
              <a:gd name="connsiteY36" fmla="*/ 502988 h 502987"/>
              <a:gd name="connsiteX37" fmla="*/ 363375 w 446250"/>
              <a:gd name="connsiteY37" fmla="*/ 490238 h 502987"/>
              <a:gd name="connsiteX38" fmla="*/ 337875 w 446250"/>
              <a:gd name="connsiteY38" fmla="*/ 464738 h 502987"/>
              <a:gd name="connsiteX39" fmla="*/ 306000 w 446250"/>
              <a:gd name="connsiteY39" fmla="*/ 464738 h 502987"/>
              <a:gd name="connsiteX40" fmla="*/ 280500 w 446250"/>
              <a:gd name="connsiteY40" fmla="*/ 439238 h 502987"/>
              <a:gd name="connsiteX41" fmla="*/ 248625 w 446250"/>
              <a:gd name="connsiteY41" fmla="*/ 439238 h 502987"/>
              <a:gd name="connsiteX42" fmla="*/ 248625 w 446250"/>
              <a:gd name="connsiteY42" fmla="*/ 357000 h 502987"/>
              <a:gd name="connsiteX43" fmla="*/ 257550 w 446250"/>
              <a:gd name="connsiteY43" fmla="*/ 325125 h 502987"/>
              <a:gd name="connsiteX44" fmla="*/ 409913 w 446250"/>
              <a:gd name="connsiteY44" fmla="*/ 267750 h 502987"/>
              <a:gd name="connsiteX45" fmla="*/ 446250 w 446250"/>
              <a:gd name="connsiteY45" fmla="*/ 178500 h 50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46250" h="502987">
                <a:moveTo>
                  <a:pt x="381863" y="242250"/>
                </a:moveTo>
                <a:cubicBezTo>
                  <a:pt x="359550" y="265200"/>
                  <a:pt x="338513" y="279863"/>
                  <a:pt x="292613" y="284963"/>
                </a:cubicBezTo>
                <a:cubicBezTo>
                  <a:pt x="304725" y="272850"/>
                  <a:pt x="318750" y="260738"/>
                  <a:pt x="330863" y="246075"/>
                </a:cubicBezTo>
                <a:cubicBezTo>
                  <a:pt x="335962" y="240338"/>
                  <a:pt x="345525" y="227588"/>
                  <a:pt x="345525" y="226950"/>
                </a:cubicBezTo>
                <a:cubicBezTo>
                  <a:pt x="356363" y="209100"/>
                  <a:pt x="362738" y="188700"/>
                  <a:pt x="362738" y="166387"/>
                </a:cubicBezTo>
                <a:lnTo>
                  <a:pt x="362738" y="83513"/>
                </a:lnTo>
                <a:lnTo>
                  <a:pt x="407363" y="83513"/>
                </a:lnTo>
                <a:lnTo>
                  <a:pt x="407363" y="180413"/>
                </a:lnTo>
                <a:cubicBezTo>
                  <a:pt x="408000" y="181688"/>
                  <a:pt x="409275" y="213563"/>
                  <a:pt x="381863" y="242250"/>
                </a:cubicBezTo>
                <a:close/>
                <a:moveTo>
                  <a:pt x="65025" y="242250"/>
                </a:moveTo>
                <a:cubicBezTo>
                  <a:pt x="36975" y="213563"/>
                  <a:pt x="38250" y="181688"/>
                  <a:pt x="38250" y="180413"/>
                </a:cubicBezTo>
                <a:lnTo>
                  <a:pt x="38250" y="82875"/>
                </a:lnTo>
                <a:lnTo>
                  <a:pt x="82875" y="82875"/>
                </a:lnTo>
                <a:lnTo>
                  <a:pt x="82875" y="165750"/>
                </a:lnTo>
                <a:cubicBezTo>
                  <a:pt x="82875" y="188063"/>
                  <a:pt x="89250" y="208463"/>
                  <a:pt x="100088" y="226313"/>
                </a:cubicBezTo>
                <a:cubicBezTo>
                  <a:pt x="100088" y="226950"/>
                  <a:pt x="109650" y="240338"/>
                  <a:pt x="114750" y="245438"/>
                </a:cubicBezTo>
                <a:cubicBezTo>
                  <a:pt x="127500" y="260100"/>
                  <a:pt x="140887" y="272213"/>
                  <a:pt x="153000" y="284325"/>
                </a:cubicBezTo>
                <a:cubicBezTo>
                  <a:pt x="108375" y="279225"/>
                  <a:pt x="86700" y="264563"/>
                  <a:pt x="65025" y="242250"/>
                </a:cubicBezTo>
                <a:close/>
                <a:moveTo>
                  <a:pt x="446250" y="178500"/>
                </a:moveTo>
                <a:lnTo>
                  <a:pt x="446250" y="44625"/>
                </a:lnTo>
                <a:lnTo>
                  <a:pt x="363375" y="44625"/>
                </a:lnTo>
                <a:lnTo>
                  <a:pt x="363375" y="0"/>
                </a:lnTo>
                <a:lnTo>
                  <a:pt x="223125" y="0"/>
                </a:lnTo>
                <a:lnTo>
                  <a:pt x="82875" y="0"/>
                </a:lnTo>
                <a:lnTo>
                  <a:pt x="82875" y="44625"/>
                </a:lnTo>
                <a:lnTo>
                  <a:pt x="0" y="44625"/>
                </a:lnTo>
                <a:lnTo>
                  <a:pt x="0" y="177863"/>
                </a:lnTo>
                <a:cubicBezTo>
                  <a:pt x="0" y="184238"/>
                  <a:pt x="0" y="228225"/>
                  <a:pt x="36338" y="267113"/>
                </a:cubicBezTo>
                <a:cubicBezTo>
                  <a:pt x="71400" y="304088"/>
                  <a:pt x="114113" y="323213"/>
                  <a:pt x="188700" y="324488"/>
                </a:cubicBezTo>
                <a:cubicBezTo>
                  <a:pt x="194438" y="334050"/>
                  <a:pt x="197625" y="344888"/>
                  <a:pt x="197625" y="356363"/>
                </a:cubicBezTo>
                <a:lnTo>
                  <a:pt x="197625" y="439238"/>
                </a:lnTo>
                <a:lnTo>
                  <a:pt x="165750" y="439238"/>
                </a:lnTo>
                <a:cubicBezTo>
                  <a:pt x="151725" y="439238"/>
                  <a:pt x="140250" y="450712"/>
                  <a:pt x="140250" y="464738"/>
                </a:cubicBezTo>
                <a:lnTo>
                  <a:pt x="108375" y="464738"/>
                </a:lnTo>
                <a:cubicBezTo>
                  <a:pt x="94350" y="464738"/>
                  <a:pt x="82875" y="476212"/>
                  <a:pt x="82875" y="490238"/>
                </a:cubicBezTo>
                <a:lnTo>
                  <a:pt x="82875" y="502988"/>
                </a:lnTo>
                <a:lnTo>
                  <a:pt x="363375" y="502988"/>
                </a:lnTo>
                <a:lnTo>
                  <a:pt x="363375" y="490238"/>
                </a:lnTo>
                <a:cubicBezTo>
                  <a:pt x="363375" y="476212"/>
                  <a:pt x="351900" y="464738"/>
                  <a:pt x="337875" y="464738"/>
                </a:cubicBezTo>
                <a:lnTo>
                  <a:pt x="306000" y="464738"/>
                </a:lnTo>
                <a:cubicBezTo>
                  <a:pt x="306000" y="450712"/>
                  <a:pt x="294525" y="439238"/>
                  <a:pt x="280500" y="439238"/>
                </a:cubicBezTo>
                <a:lnTo>
                  <a:pt x="248625" y="439238"/>
                </a:lnTo>
                <a:lnTo>
                  <a:pt x="248625" y="357000"/>
                </a:lnTo>
                <a:cubicBezTo>
                  <a:pt x="248625" y="345525"/>
                  <a:pt x="251813" y="334688"/>
                  <a:pt x="257550" y="325125"/>
                </a:cubicBezTo>
                <a:cubicBezTo>
                  <a:pt x="332138" y="323850"/>
                  <a:pt x="374850" y="304088"/>
                  <a:pt x="409913" y="267750"/>
                </a:cubicBezTo>
                <a:cubicBezTo>
                  <a:pt x="446250" y="229500"/>
                  <a:pt x="446250" y="184875"/>
                  <a:pt x="446250" y="178500"/>
                </a:cubicBezTo>
                <a:close/>
              </a:path>
            </a:pathLst>
          </a:custGeom>
          <a:solidFill>
            <a:srgbClr val="004037"/>
          </a:solidFill>
          <a:ln w="15875" cap="flat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C96C25-182E-FCA6-8E38-5BA8ACE6D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387" y="1518718"/>
            <a:ext cx="4277028" cy="2509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5D0186-A107-F8C4-2AE9-AA8081B375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7043" y="3429000"/>
            <a:ext cx="5281567" cy="331810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F1897B-3EC2-EA7D-933A-CAA290B3AEBE}"/>
              </a:ext>
            </a:extLst>
          </p:cNvPr>
          <p:cNvCxnSpPr>
            <a:cxnSpLocks/>
          </p:cNvCxnSpPr>
          <p:nvPr/>
        </p:nvCxnSpPr>
        <p:spPr>
          <a:xfrm>
            <a:off x="5357813" y="2309207"/>
            <a:ext cx="1104010" cy="0"/>
          </a:xfrm>
          <a:prstGeom prst="straightConnector1">
            <a:avLst/>
          </a:prstGeom>
          <a:ln w="666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D3C622-3548-6594-76AC-ABB996FA0EF7}"/>
              </a:ext>
            </a:extLst>
          </p:cNvPr>
          <p:cNvCxnSpPr>
            <a:cxnSpLocks/>
          </p:cNvCxnSpPr>
          <p:nvPr/>
        </p:nvCxnSpPr>
        <p:spPr>
          <a:xfrm>
            <a:off x="838200" y="5304820"/>
            <a:ext cx="1104010" cy="0"/>
          </a:xfrm>
          <a:prstGeom prst="straightConnector1">
            <a:avLst/>
          </a:prstGeom>
          <a:ln w="666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8CEAA2-C776-FF07-8725-6D119A48B00D}"/>
              </a:ext>
            </a:extLst>
          </p:cNvPr>
          <p:cNvCxnSpPr>
            <a:cxnSpLocks/>
          </p:cNvCxnSpPr>
          <p:nvPr/>
        </p:nvCxnSpPr>
        <p:spPr>
          <a:xfrm>
            <a:off x="219412" y="2309207"/>
            <a:ext cx="1104010" cy="0"/>
          </a:xfrm>
          <a:prstGeom prst="straightConnector1">
            <a:avLst/>
          </a:prstGeom>
          <a:ln w="666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1C96DB-8575-E737-1795-53DC3B007FEA}"/>
              </a:ext>
            </a:extLst>
          </p:cNvPr>
          <p:cNvSpPr txBox="1"/>
          <p:nvPr/>
        </p:nvSpPr>
        <p:spPr>
          <a:xfrm>
            <a:off x="135501" y="1868958"/>
            <a:ext cx="80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Step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D9B8D1-8059-B941-862E-2B8B56E830DE}"/>
              </a:ext>
            </a:extLst>
          </p:cNvPr>
          <p:cNvSpPr txBox="1"/>
          <p:nvPr/>
        </p:nvSpPr>
        <p:spPr>
          <a:xfrm>
            <a:off x="781387" y="4833557"/>
            <a:ext cx="123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Step 2/3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596AF7-0C23-0703-2E7B-1E07FEF93467}"/>
              </a:ext>
            </a:extLst>
          </p:cNvPr>
          <p:cNvSpPr txBox="1"/>
          <p:nvPr/>
        </p:nvSpPr>
        <p:spPr>
          <a:xfrm>
            <a:off x="5314814" y="1927947"/>
            <a:ext cx="123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251803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424956F4-1533-061C-5F46-E05A0C1FFB44}"/>
              </a:ext>
            </a:extLst>
          </p:cNvPr>
          <p:cNvSpPr>
            <a:spLocks/>
          </p:cNvSpPr>
          <p:nvPr/>
        </p:nvSpPr>
        <p:spPr bwMode="auto">
          <a:xfrm rot="3600000">
            <a:off x="10340539" y="850366"/>
            <a:ext cx="797728" cy="1316054"/>
          </a:xfrm>
          <a:custGeom>
            <a:avLst/>
            <a:gdLst>
              <a:gd name="T0" fmla="*/ 173 w 173"/>
              <a:gd name="T1" fmla="*/ 186 h 267"/>
              <a:gd name="T2" fmla="*/ 0 w 173"/>
              <a:gd name="T3" fmla="*/ 0 h 267"/>
              <a:gd name="T4" fmla="*/ 0 w 173"/>
              <a:gd name="T5" fmla="*/ 33 h 267"/>
              <a:gd name="T6" fmla="*/ 141 w 173"/>
              <a:gd name="T7" fmla="*/ 186 h 267"/>
              <a:gd name="T8" fmla="*/ 126 w 173"/>
              <a:gd name="T9" fmla="*/ 251 h 267"/>
              <a:gd name="T10" fmla="*/ 155 w 173"/>
              <a:gd name="T11" fmla="*/ 267 h 267"/>
              <a:gd name="T12" fmla="*/ 173 w 173"/>
              <a:gd name="T13" fmla="*/ 18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" h="267">
                <a:moveTo>
                  <a:pt x="173" y="186"/>
                </a:moveTo>
                <a:cubicBezTo>
                  <a:pt x="173" y="87"/>
                  <a:pt x="97" y="7"/>
                  <a:pt x="0" y="0"/>
                </a:cubicBezTo>
                <a:cubicBezTo>
                  <a:pt x="0" y="33"/>
                  <a:pt x="0" y="33"/>
                  <a:pt x="0" y="33"/>
                </a:cubicBezTo>
                <a:cubicBezTo>
                  <a:pt x="79" y="40"/>
                  <a:pt x="141" y="106"/>
                  <a:pt x="141" y="186"/>
                </a:cubicBezTo>
                <a:cubicBezTo>
                  <a:pt x="141" y="209"/>
                  <a:pt x="135" y="231"/>
                  <a:pt x="126" y="251"/>
                </a:cubicBezTo>
                <a:cubicBezTo>
                  <a:pt x="155" y="267"/>
                  <a:pt x="155" y="267"/>
                  <a:pt x="155" y="267"/>
                </a:cubicBezTo>
                <a:cubicBezTo>
                  <a:pt x="167" y="243"/>
                  <a:pt x="173" y="215"/>
                  <a:pt x="173" y="186"/>
                </a:cubicBezTo>
                <a:close/>
              </a:path>
            </a:pathLst>
          </a:custGeom>
          <a:solidFill>
            <a:srgbClr val="262626"/>
          </a:solidFill>
          <a:ln w="19050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82E1611F-9455-4E8D-523F-583A8B079C80}"/>
              </a:ext>
            </a:extLst>
          </p:cNvPr>
          <p:cNvSpPr>
            <a:spLocks/>
          </p:cNvSpPr>
          <p:nvPr/>
        </p:nvSpPr>
        <p:spPr bwMode="auto">
          <a:xfrm rot="3600000">
            <a:off x="9016123" y="1332237"/>
            <a:ext cx="1419697" cy="482963"/>
          </a:xfrm>
          <a:custGeom>
            <a:avLst/>
            <a:gdLst>
              <a:gd name="T0" fmla="*/ 28 w 308"/>
              <a:gd name="T1" fmla="*/ 0 h 98"/>
              <a:gd name="T2" fmla="*/ 0 w 308"/>
              <a:gd name="T3" fmla="*/ 16 h 98"/>
              <a:gd name="T4" fmla="*/ 154 w 308"/>
              <a:gd name="T5" fmla="*/ 98 h 98"/>
              <a:gd name="T6" fmla="*/ 308 w 308"/>
              <a:gd name="T7" fmla="*/ 16 h 98"/>
              <a:gd name="T8" fmla="*/ 280 w 308"/>
              <a:gd name="T9" fmla="*/ 0 h 98"/>
              <a:gd name="T10" fmla="*/ 154 w 308"/>
              <a:gd name="T11" fmla="*/ 66 h 98"/>
              <a:gd name="T12" fmla="*/ 28 w 308"/>
              <a:gd name="T13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8" h="98">
                <a:moveTo>
                  <a:pt x="28" y="0"/>
                </a:moveTo>
                <a:cubicBezTo>
                  <a:pt x="0" y="16"/>
                  <a:pt x="0" y="16"/>
                  <a:pt x="0" y="16"/>
                </a:cubicBezTo>
                <a:cubicBezTo>
                  <a:pt x="33" y="66"/>
                  <a:pt x="90" y="98"/>
                  <a:pt x="154" y="98"/>
                </a:cubicBezTo>
                <a:cubicBezTo>
                  <a:pt x="218" y="98"/>
                  <a:pt x="275" y="66"/>
                  <a:pt x="308" y="16"/>
                </a:cubicBezTo>
                <a:cubicBezTo>
                  <a:pt x="280" y="0"/>
                  <a:pt x="280" y="0"/>
                  <a:pt x="280" y="0"/>
                </a:cubicBezTo>
                <a:cubicBezTo>
                  <a:pt x="252" y="40"/>
                  <a:pt x="206" y="66"/>
                  <a:pt x="154" y="66"/>
                </a:cubicBezTo>
                <a:cubicBezTo>
                  <a:pt x="102" y="66"/>
                  <a:pt x="56" y="40"/>
                  <a:pt x="28" y="0"/>
                </a:cubicBezTo>
                <a:close/>
              </a:path>
            </a:pathLst>
          </a:custGeom>
          <a:solidFill>
            <a:srgbClr val="262626"/>
          </a:solidFill>
          <a:ln w="19050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9968FDC0-76B4-0B4B-9840-1FB0752A35C2}"/>
              </a:ext>
            </a:extLst>
          </p:cNvPr>
          <p:cNvSpPr>
            <a:spLocks/>
          </p:cNvSpPr>
          <p:nvPr/>
        </p:nvSpPr>
        <p:spPr bwMode="auto">
          <a:xfrm rot="3600000">
            <a:off x="9891066" y="82353"/>
            <a:ext cx="797010" cy="1316054"/>
          </a:xfrm>
          <a:custGeom>
            <a:avLst/>
            <a:gdLst>
              <a:gd name="T0" fmla="*/ 47 w 173"/>
              <a:gd name="T1" fmla="*/ 251 h 267"/>
              <a:gd name="T2" fmla="*/ 32 w 173"/>
              <a:gd name="T3" fmla="*/ 186 h 267"/>
              <a:gd name="T4" fmla="*/ 173 w 173"/>
              <a:gd name="T5" fmla="*/ 33 h 267"/>
              <a:gd name="T6" fmla="*/ 173 w 173"/>
              <a:gd name="T7" fmla="*/ 0 h 267"/>
              <a:gd name="T8" fmla="*/ 0 w 173"/>
              <a:gd name="T9" fmla="*/ 186 h 267"/>
              <a:gd name="T10" fmla="*/ 18 w 173"/>
              <a:gd name="T11" fmla="*/ 267 h 267"/>
              <a:gd name="T12" fmla="*/ 47 w 173"/>
              <a:gd name="T13" fmla="*/ 251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" h="267">
                <a:moveTo>
                  <a:pt x="47" y="251"/>
                </a:moveTo>
                <a:cubicBezTo>
                  <a:pt x="38" y="231"/>
                  <a:pt x="32" y="209"/>
                  <a:pt x="32" y="186"/>
                </a:cubicBezTo>
                <a:cubicBezTo>
                  <a:pt x="32" y="106"/>
                  <a:pt x="94" y="40"/>
                  <a:pt x="173" y="33"/>
                </a:cubicBezTo>
                <a:cubicBezTo>
                  <a:pt x="173" y="0"/>
                  <a:pt x="173" y="0"/>
                  <a:pt x="173" y="0"/>
                </a:cubicBezTo>
                <a:cubicBezTo>
                  <a:pt x="76" y="7"/>
                  <a:pt x="0" y="87"/>
                  <a:pt x="0" y="186"/>
                </a:cubicBezTo>
                <a:cubicBezTo>
                  <a:pt x="0" y="215"/>
                  <a:pt x="6" y="243"/>
                  <a:pt x="18" y="267"/>
                </a:cubicBezTo>
                <a:lnTo>
                  <a:pt x="47" y="251"/>
                </a:lnTo>
                <a:close/>
              </a:path>
            </a:pathLst>
          </a:custGeom>
          <a:solidFill>
            <a:srgbClr val="262626"/>
          </a:solidFill>
          <a:ln w="19050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40" name="Oval 30">
            <a:extLst>
              <a:ext uri="{FF2B5EF4-FFF2-40B4-BE49-F238E27FC236}">
                <a16:creationId xmlns:a16="http://schemas.microsoft.com/office/drawing/2014/main" id="{AE22F751-98FD-6283-CD76-DFA90CA41F8D}"/>
              </a:ext>
            </a:extLst>
          </p:cNvPr>
          <p:cNvSpPr/>
          <p:nvPr/>
        </p:nvSpPr>
        <p:spPr>
          <a:xfrm>
            <a:off x="9160832" y="1344677"/>
            <a:ext cx="515980" cy="482080"/>
          </a:xfrm>
          <a:prstGeom prst="ellipse">
            <a:avLst/>
          </a:prstGeom>
          <a:solidFill>
            <a:srgbClr val="262626"/>
          </a:solidFill>
          <a:ln w="19050" cap="flat" cmpd="sng" algn="ctr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075B5-56B7-87FD-B89C-8A7FEAE7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25029" cy="1325563"/>
          </a:xfrm>
        </p:spPr>
        <p:txBody>
          <a:bodyPr/>
          <a:lstStyle/>
          <a:p>
            <a:r>
              <a:rPr lang="en-DE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Current status on ER model </a:t>
            </a:r>
          </a:p>
        </p:txBody>
      </p:sp>
      <p:grpSp>
        <p:nvGrpSpPr>
          <p:cNvPr id="35" name="Grafik 66" descr="Kompass">
            <a:extLst>
              <a:ext uri="{FF2B5EF4-FFF2-40B4-BE49-F238E27FC236}">
                <a16:creationId xmlns:a16="http://schemas.microsoft.com/office/drawing/2014/main" id="{783E125F-FDAE-531B-77E0-B82987F800EA}"/>
              </a:ext>
            </a:extLst>
          </p:cNvPr>
          <p:cNvGrpSpPr/>
          <p:nvPr/>
        </p:nvGrpSpPr>
        <p:grpSpPr>
          <a:xfrm rot="19528145">
            <a:off x="9195851" y="1371065"/>
            <a:ext cx="441353" cy="412356"/>
            <a:chOff x="4209447" y="4489555"/>
            <a:chExt cx="720000" cy="720000"/>
          </a:xfrm>
          <a:solidFill>
            <a:srgbClr val="004037"/>
          </a:solidFill>
        </p:grpSpPr>
        <p:sp>
          <p:nvSpPr>
            <p:cNvPr id="36" name="Freihandform: Form 9">
              <a:extLst>
                <a:ext uri="{FF2B5EF4-FFF2-40B4-BE49-F238E27FC236}">
                  <a16:creationId xmlns:a16="http://schemas.microsoft.com/office/drawing/2014/main" id="{23A1DEFD-E07B-1405-D27D-4DB4DD87C125}"/>
                </a:ext>
              </a:extLst>
            </p:cNvPr>
            <p:cNvSpPr/>
            <p:nvPr/>
          </p:nvSpPr>
          <p:spPr>
            <a:xfrm>
              <a:off x="4284447" y="4564555"/>
              <a:ext cx="570000" cy="570000"/>
            </a:xfrm>
            <a:custGeom>
              <a:avLst/>
              <a:gdLst>
                <a:gd name="connsiteX0" fmla="*/ 285000 w 570000"/>
                <a:gd name="connsiteY0" fmla="*/ 0 h 570000"/>
                <a:gd name="connsiteX1" fmla="*/ 0 w 570000"/>
                <a:gd name="connsiteY1" fmla="*/ 285000 h 570000"/>
                <a:gd name="connsiteX2" fmla="*/ 285000 w 570000"/>
                <a:gd name="connsiteY2" fmla="*/ 570000 h 570000"/>
                <a:gd name="connsiteX3" fmla="*/ 570000 w 570000"/>
                <a:gd name="connsiteY3" fmla="*/ 285000 h 570000"/>
                <a:gd name="connsiteX4" fmla="*/ 285000 w 570000"/>
                <a:gd name="connsiteY4" fmla="*/ 0 h 570000"/>
                <a:gd name="connsiteX5" fmla="*/ 285000 w 570000"/>
                <a:gd name="connsiteY5" fmla="*/ 45000 h 570000"/>
                <a:gd name="connsiteX6" fmla="*/ 525000 w 570000"/>
                <a:gd name="connsiteY6" fmla="*/ 285000 h 570000"/>
                <a:gd name="connsiteX7" fmla="*/ 285000 w 570000"/>
                <a:gd name="connsiteY7" fmla="*/ 525000 h 570000"/>
                <a:gd name="connsiteX8" fmla="*/ 45000 w 570000"/>
                <a:gd name="connsiteY8" fmla="*/ 285000 h 570000"/>
                <a:gd name="connsiteX9" fmla="*/ 285000 w 570000"/>
                <a:gd name="connsiteY9" fmla="*/ 45000 h 5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0000" h="570000">
                  <a:moveTo>
                    <a:pt x="285000" y="0"/>
                  </a:moveTo>
                  <a:cubicBezTo>
                    <a:pt x="127500" y="0"/>
                    <a:pt x="0" y="127500"/>
                    <a:pt x="0" y="285000"/>
                  </a:cubicBezTo>
                  <a:cubicBezTo>
                    <a:pt x="0" y="442500"/>
                    <a:pt x="127500" y="570000"/>
                    <a:pt x="285000" y="570000"/>
                  </a:cubicBezTo>
                  <a:cubicBezTo>
                    <a:pt x="442500" y="570000"/>
                    <a:pt x="570000" y="442500"/>
                    <a:pt x="570000" y="285000"/>
                  </a:cubicBezTo>
                  <a:cubicBezTo>
                    <a:pt x="570000" y="127500"/>
                    <a:pt x="442500" y="0"/>
                    <a:pt x="285000" y="0"/>
                  </a:cubicBezTo>
                  <a:close/>
                  <a:moveTo>
                    <a:pt x="285000" y="45000"/>
                  </a:moveTo>
                  <a:cubicBezTo>
                    <a:pt x="417000" y="45000"/>
                    <a:pt x="525000" y="153000"/>
                    <a:pt x="525000" y="285000"/>
                  </a:cubicBezTo>
                  <a:cubicBezTo>
                    <a:pt x="525000" y="417000"/>
                    <a:pt x="417000" y="525000"/>
                    <a:pt x="285000" y="525000"/>
                  </a:cubicBezTo>
                  <a:cubicBezTo>
                    <a:pt x="153000" y="525000"/>
                    <a:pt x="45000" y="417000"/>
                    <a:pt x="45000" y="285000"/>
                  </a:cubicBezTo>
                  <a:cubicBezTo>
                    <a:pt x="45000" y="153000"/>
                    <a:pt x="153000" y="45000"/>
                    <a:pt x="285000" y="45000"/>
                  </a:cubicBezTo>
                </a:path>
              </a:pathLst>
            </a:custGeom>
            <a:grpFill/>
            <a:ln w="15875" cap="flat">
              <a:gradFill flip="none" rotWithShape="1">
                <a:gsLst>
                  <a:gs pos="0">
                    <a:srgbClr val="009682">
                      <a:lumMod val="67000"/>
                    </a:srgbClr>
                  </a:gs>
                  <a:gs pos="48000">
                    <a:srgbClr val="009682">
                      <a:lumMod val="97000"/>
                      <a:lumOff val="3000"/>
                    </a:srgbClr>
                  </a:gs>
                  <a:gs pos="100000">
                    <a:srgbClr val="009682">
                      <a:lumMod val="60000"/>
                      <a:lumOff val="40000"/>
                    </a:srgbClr>
                  </a:gs>
                </a:gsLst>
                <a:lin ang="135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37" name="Freihandform: Form 10">
              <a:extLst>
                <a:ext uri="{FF2B5EF4-FFF2-40B4-BE49-F238E27FC236}">
                  <a16:creationId xmlns:a16="http://schemas.microsoft.com/office/drawing/2014/main" id="{DE08A914-715D-CB4B-57D3-168142C7205D}"/>
                </a:ext>
              </a:extLst>
            </p:cNvPr>
            <p:cNvSpPr/>
            <p:nvPr/>
          </p:nvSpPr>
          <p:spPr>
            <a:xfrm>
              <a:off x="4452447" y="4734054"/>
              <a:ext cx="232500" cy="232500"/>
            </a:xfrm>
            <a:custGeom>
              <a:avLst/>
              <a:gdLst>
                <a:gd name="connsiteX0" fmla="*/ 0 w 232500"/>
                <a:gd name="connsiteY0" fmla="*/ 232500 h 232500"/>
                <a:gd name="connsiteX1" fmla="*/ 165000 w 232500"/>
                <a:gd name="connsiteY1" fmla="*/ 165000 h 232500"/>
                <a:gd name="connsiteX2" fmla="*/ 232500 w 232500"/>
                <a:gd name="connsiteY2" fmla="*/ 0 h 232500"/>
                <a:gd name="connsiteX3" fmla="*/ 67500 w 232500"/>
                <a:gd name="connsiteY3" fmla="*/ 69000 h 232500"/>
                <a:gd name="connsiteX4" fmla="*/ 0 w 232500"/>
                <a:gd name="connsiteY4" fmla="*/ 232500 h 232500"/>
                <a:gd name="connsiteX5" fmla="*/ 117000 w 232500"/>
                <a:gd name="connsiteY5" fmla="*/ 100500 h 232500"/>
                <a:gd name="connsiteX6" fmla="*/ 132000 w 232500"/>
                <a:gd name="connsiteY6" fmla="*/ 115500 h 232500"/>
                <a:gd name="connsiteX7" fmla="*/ 117000 w 232500"/>
                <a:gd name="connsiteY7" fmla="*/ 130500 h 232500"/>
                <a:gd name="connsiteX8" fmla="*/ 102000 w 232500"/>
                <a:gd name="connsiteY8" fmla="*/ 115500 h 232500"/>
                <a:gd name="connsiteX9" fmla="*/ 117000 w 232500"/>
                <a:gd name="connsiteY9" fmla="*/ 100500 h 23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2500" h="232500">
                  <a:moveTo>
                    <a:pt x="0" y="232500"/>
                  </a:moveTo>
                  <a:lnTo>
                    <a:pt x="165000" y="165000"/>
                  </a:lnTo>
                  <a:lnTo>
                    <a:pt x="232500" y="0"/>
                  </a:lnTo>
                  <a:lnTo>
                    <a:pt x="67500" y="69000"/>
                  </a:lnTo>
                  <a:lnTo>
                    <a:pt x="0" y="232500"/>
                  </a:lnTo>
                  <a:close/>
                  <a:moveTo>
                    <a:pt x="117000" y="100500"/>
                  </a:moveTo>
                  <a:cubicBezTo>
                    <a:pt x="126000" y="100500"/>
                    <a:pt x="132000" y="106500"/>
                    <a:pt x="132000" y="115500"/>
                  </a:cubicBezTo>
                  <a:cubicBezTo>
                    <a:pt x="132000" y="124500"/>
                    <a:pt x="126000" y="130500"/>
                    <a:pt x="117000" y="130500"/>
                  </a:cubicBezTo>
                  <a:cubicBezTo>
                    <a:pt x="108000" y="130500"/>
                    <a:pt x="102000" y="124500"/>
                    <a:pt x="102000" y="115500"/>
                  </a:cubicBezTo>
                  <a:cubicBezTo>
                    <a:pt x="102000" y="106500"/>
                    <a:pt x="108000" y="100500"/>
                    <a:pt x="117000" y="100500"/>
                  </a:cubicBezTo>
                </a:path>
              </a:pathLst>
            </a:custGeom>
            <a:grpFill/>
            <a:ln w="15875" cap="flat">
              <a:gradFill flip="none" rotWithShape="1">
                <a:gsLst>
                  <a:gs pos="0">
                    <a:srgbClr val="009682">
                      <a:lumMod val="67000"/>
                    </a:srgbClr>
                  </a:gs>
                  <a:gs pos="48000">
                    <a:srgbClr val="009682">
                      <a:lumMod val="97000"/>
                      <a:lumOff val="3000"/>
                    </a:srgbClr>
                  </a:gs>
                  <a:gs pos="100000">
                    <a:srgbClr val="009682">
                      <a:lumMod val="60000"/>
                      <a:lumOff val="40000"/>
                    </a:srgbClr>
                  </a:gs>
                </a:gsLst>
                <a:lin ang="135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DD3CF1-9017-8007-63A8-4E8C403EDD58}"/>
              </a:ext>
            </a:extLst>
          </p:cNvPr>
          <p:cNvCxnSpPr/>
          <p:nvPr/>
        </p:nvCxnSpPr>
        <p:spPr>
          <a:xfrm>
            <a:off x="922867" y="1447800"/>
            <a:ext cx="8043333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>
            <a:extLst>
              <a:ext uri="{FF2B5EF4-FFF2-40B4-BE49-F238E27FC236}">
                <a16:creationId xmlns:a16="http://schemas.microsoft.com/office/drawing/2014/main" id="{CAC7DB1B-4802-AD53-580B-F42892536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6" r="36163"/>
          <a:stretch/>
        </p:blipFill>
        <p:spPr bwMode="auto">
          <a:xfrm>
            <a:off x="9700950" y="668347"/>
            <a:ext cx="1178149" cy="110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15">
            <a:extLst>
              <a:ext uri="{FF2B5EF4-FFF2-40B4-BE49-F238E27FC236}">
                <a16:creationId xmlns:a16="http://schemas.microsoft.com/office/drawing/2014/main" id="{9269F642-9B0D-660A-B43E-897C98452275}"/>
              </a:ext>
            </a:extLst>
          </p:cNvPr>
          <p:cNvSpPr/>
          <p:nvPr/>
        </p:nvSpPr>
        <p:spPr>
          <a:xfrm>
            <a:off x="9520450" y="147250"/>
            <a:ext cx="515980" cy="482080"/>
          </a:xfrm>
          <a:prstGeom prst="ellipse">
            <a:avLst/>
          </a:prstGeom>
          <a:solidFill>
            <a:srgbClr val="262626"/>
          </a:solidFill>
          <a:ln w="19050" cap="flat" cmpd="sng" algn="ctr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Freihandform: Form 6">
            <a:extLst>
              <a:ext uri="{FF2B5EF4-FFF2-40B4-BE49-F238E27FC236}">
                <a16:creationId xmlns:a16="http://schemas.microsoft.com/office/drawing/2014/main" id="{A2881723-E915-13DD-D160-DBFFAD5B5BC6}"/>
              </a:ext>
            </a:extLst>
          </p:cNvPr>
          <p:cNvSpPr/>
          <p:nvPr/>
        </p:nvSpPr>
        <p:spPr>
          <a:xfrm>
            <a:off x="9700950" y="235560"/>
            <a:ext cx="176264" cy="164298"/>
          </a:xfrm>
          <a:custGeom>
            <a:avLst/>
            <a:gdLst>
              <a:gd name="connsiteX0" fmla="*/ 143775 w 287549"/>
              <a:gd name="connsiteY0" fmla="*/ 194400 h 286875"/>
              <a:gd name="connsiteX1" fmla="*/ 93150 w 287549"/>
              <a:gd name="connsiteY1" fmla="*/ 143775 h 286875"/>
              <a:gd name="connsiteX2" fmla="*/ 143775 w 287549"/>
              <a:gd name="connsiteY2" fmla="*/ 93150 h 286875"/>
              <a:gd name="connsiteX3" fmla="*/ 194400 w 287549"/>
              <a:gd name="connsiteY3" fmla="*/ 143775 h 286875"/>
              <a:gd name="connsiteX4" fmla="*/ 143775 w 287549"/>
              <a:gd name="connsiteY4" fmla="*/ 194400 h 286875"/>
              <a:gd name="connsiteX5" fmla="*/ 257850 w 287549"/>
              <a:gd name="connsiteY5" fmla="*/ 112050 h 286875"/>
              <a:gd name="connsiteX6" fmla="*/ 247050 w 287549"/>
              <a:gd name="connsiteY6" fmla="*/ 85725 h 286875"/>
              <a:gd name="connsiteX7" fmla="*/ 257850 w 287549"/>
              <a:gd name="connsiteY7" fmla="*/ 54000 h 286875"/>
              <a:gd name="connsiteX8" fmla="*/ 233550 w 287549"/>
              <a:gd name="connsiteY8" fmla="*/ 29700 h 286875"/>
              <a:gd name="connsiteX9" fmla="*/ 201825 w 287549"/>
              <a:gd name="connsiteY9" fmla="*/ 40500 h 286875"/>
              <a:gd name="connsiteX10" fmla="*/ 175500 w 287549"/>
              <a:gd name="connsiteY10" fmla="*/ 29700 h 286875"/>
              <a:gd name="connsiteX11" fmla="*/ 160650 w 287549"/>
              <a:gd name="connsiteY11" fmla="*/ 0 h 286875"/>
              <a:gd name="connsiteX12" fmla="*/ 126900 w 287549"/>
              <a:gd name="connsiteY12" fmla="*/ 0 h 286875"/>
              <a:gd name="connsiteX13" fmla="*/ 112050 w 287549"/>
              <a:gd name="connsiteY13" fmla="*/ 29700 h 286875"/>
              <a:gd name="connsiteX14" fmla="*/ 85725 w 287549"/>
              <a:gd name="connsiteY14" fmla="*/ 40500 h 286875"/>
              <a:gd name="connsiteX15" fmla="*/ 54000 w 287549"/>
              <a:gd name="connsiteY15" fmla="*/ 29700 h 286875"/>
              <a:gd name="connsiteX16" fmla="*/ 29700 w 287549"/>
              <a:gd name="connsiteY16" fmla="*/ 54000 h 286875"/>
              <a:gd name="connsiteX17" fmla="*/ 40500 w 287549"/>
              <a:gd name="connsiteY17" fmla="*/ 85725 h 286875"/>
              <a:gd name="connsiteX18" fmla="*/ 29700 w 287549"/>
              <a:gd name="connsiteY18" fmla="*/ 112050 h 286875"/>
              <a:gd name="connsiteX19" fmla="*/ 0 w 287549"/>
              <a:gd name="connsiteY19" fmla="*/ 126900 h 286875"/>
              <a:gd name="connsiteX20" fmla="*/ 0 w 287549"/>
              <a:gd name="connsiteY20" fmla="*/ 160650 h 286875"/>
              <a:gd name="connsiteX21" fmla="*/ 29700 w 287549"/>
              <a:gd name="connsiteY21" fmla="*/ 175500 h 286875"/>
              <a:gd name="connsiteX22" fmla="*/ 40500 w 287549"/>
              <a:gd name="connsiteY22" fmla="*/ 201825 h 286875"/>
              <a:gd name="connsiteX23" fmla="*/ 29700 w 287549"/>
              <a:gd name="connsiteY23" fmla="*/ 233550 h 286875"/>
              <a:gd name="connsiteX24" fmla="*/ 53325 w 287549"/>
              <a:gd name="connsiteY24" fmla="*/ 257175 h 286875"/>
              <a:gd name="connsiteX25" fmla="*/ 85050 w 287549"/>
              <a:gd name="connsiteY25" fmla="*/ 246375 h 286875"/>
              <a:gd name="connsiteX26" fmla="*/ 111375 w 287549"/>
              <a:gd name="connsiteY26" fmla="*/ 257175 h 286875"/>
              <a:gd name="connsiteX27" fmla="*/ 126225 w 287549"/>
              <a:gd name="connsiteY27" fmla="*/ 286875 h 286875"/>
              <a:gd name="connsiteX28" fmla="*/ 159975 w 287549"/>
              <a:gd name="connsiteY28" fmla="*/ 286875 h 286875"/>
              <a:gd name="connsiteX29" fmla="*/ 174825 w 287549"/>
              <a:gd name="connsiteY29" fmla="*/ 257175 h 286875"/>
              <a:gd name="connsiteX30" fmla="*/ 201150 w 287549"/>
              <a:gd name="connsiteY30" fmla="*/ 246375 h 286875"/>
              <a:gd name="connsiteX31" fmla="*/ 232875 w 287549"/>
              <a:gd name="connsiteY31" fmla="*/ 257175 h 286875"/>
              <a:gd name="connsiteX32" fmla="*/ 257175 w 287549"/>
              <a:gd name="connsiteY32" fmla="*/ 233550 h 286875"/>
              <a:gd name="connsiteX33" fmla="*/ 246375 w 287549"/>
              <a:gd name="connsiteY33" fmla="*/ 201825 h 286875"/>
              <a:gd name="connsiteX34" fmla="*/ 257850 w 287549"/>
              <a:gd name="connsiteY34" fmla="*/ 175500 h 286875"/>
              <a:gd name="connsiteX35" fmla="*/ 287550 w 287549"/>
              <a:gd name="connsiteY35" fmla="*/ 160650 h 286875"/>
              <a:gd name="connsiteX36" fmla="*/ 287550 w 287549"/>
              <a:gd name="connsiteY36" fmla="*/ 126900 h 286875"/>
              <a:gd name="connsiteX37" fmla="*/ 257850 w 287549"/>
              <a:gd name="connsiteY37" fmla="*/ 112050 h 28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87549" h="286875">
                <a:moveTo>
                  <a:pt x="143775" y="194400"/>
                </a:moveTo>
                <a:cubicBezTo>
                  <a:pt x="115425" y="194400"/>
                  <a:pt x="93150" y="171450"/>
                  <a:pt x="93150" y="143775"/>
                </a:cubicBezTo>
                <a:cubicBezTo>
                  <a:pt x="93150" y="116100"/>
                  <a:pt x="116100" y="93150"/>
                  <a:pt x="143775" y="93150"/>
                </a:cubicBezTo>
                <a:cubicBezTo>
                  <a:pt x="172125" y="93150"/>
                  <a:pt x="194400" y="116100"/>
                  <a:pt x="194400" y="143775"/>
                </a:cubicBezTo>
                <a:cubicBezTo>
                  <a:pt x="194400" y="171450"/>
                  <a:pt x="171450" y="194400"/>
                  <a:pt x="143775" y="194400"/>
                </a:cubicBezTo>
                <a:close/>
                <a:moveTo>
                  <a:pt x="257850" y="112050"/>
                </a:moveTo>
                <a:cubicBezTo>
                  <a:pt x="255150" y="102600"/>
                  <a:pt x="251775" y="93825"/>
                  <a:pt x="247050" y="85725"/>
                </a:cubicBezTo>
                <a:lnTo>
                  <a:pt x="257850" y="54000"/>
                </a:lnTo>
                <a:lnTo>
                  <a:pt x="233550" y="29700"/>
                </a:lnTo>
                <a:lnTo>
                  <a:pt x="201825" y="40500"/>
                </a:lnTo>
                <a:cubicBezTo>
                  <a:pt x="193725" y="35775"/>
                  <a:pt x="184950" y="32400"/>
                  <a:pt x="175500" y="29700"/>
                </a:cubicBezTo>
                <a:lnTo>
                  <a:pt x="160650" y="0"/>
                </a:lnTo>
                <a:lnTo>
                  <a:pt x="126900" y="0"/>
                </a:lnTo>
                <a:lnTo>
                  <a:pt x="112050" y="29700"/>
                </a:lnTo>
                <a:cubicBezTo>
                  <a:pt x="102600" y="32400"/>
                  <a:pt x="93825" y="35775"/>
                  <a:pt x="85725" y="40500"/>
                </a:cubicBezTo>
                <a:lnTo>
                  <a:pt x="54000" y="29700"/>
                </a:lnTo>
                <a:lnTo>
                  <a:pt x="29700" y="54000"/>
                </a:lnTo>
                <a:lnTo>
                  <a:pt x="40500" y="85725"/>
                </a:lnTo>
                <a:cubicBezTo>
                  <a:pt x="35775" y="93825"/>
                  <a:pt x="32400" y="102600"/>
                  <a:pt x="29700" y="112050"/>
                </a:cubicBezTo>
                <a:lnTo>
                  <a:pt x="0" y="126900"/>
                </a:lnTo>
                <a:lnTo>
                  <a:pt x="0" y="160650"/>
                </a:lnTo>
                <a:lnTo>
                  <a:pt x="29700" y="175500"/>
                </a:lnTo>
                <a:cubicBezTo>
                  <a:pt x="32400" y="184950"/>
                  <a:pt x="35775" y="193725"/>
                  <a:pt x="40500" y="201825"/>
                </a:cubicBezTo>
                <a:lnTo>
                  <a:pt x="29700" y="233550"/>
                </a:lnTo>
                <a:lnTo>
                  <a:pt x="53325" y="257175"/>
                </a:lnTo>
                <a:lnTo>
                  <a:pt x="85050" y="246375"/>
                </a:lnTo>
                <a:cubicBezTo>
                  <a:pt x="93150" y="251100"/>
                  <a:pt x="101925" y="254475"/>
                  <a:pt x="111375" y="257175"/>
                </a:cubicBezTo>
                <a:lnTo>
                  <a:pt x="126225" y="286875"/>
                </a:lnTo>
                <a:lnTo>
                  <a:pt x="159975" y="286875"/>
                </a:lnTo>
                <a:lnTo>
                  <a:pt x="174825" y="257175"/>
                </a:lnTo>
                <a:cubicBezTo>
                  <a:pt x="184275" y="254475"/>
                  <a:pt x="193050" y="251100"/>
                  <a:pt x="201150" y="246375"/>
                </a:cubicBezTo>
                <a:lnTo>
                  <a:pt x="232875" y="257175"/>
                </a:lnTo>
                <a:lnTo>
                  <a:pt x="257175" y="233550"/>
                </a:lnTo>
                <a:lnTo>
                  <a:pt x="246375" y="201825"/>
                </a:lnTo>
                <a:cubicBezTo>
                  <a:pt x="251100" y="193725"/>
                  <a:pt x="255150" y="184275"/>
                  <a:pt x="257850" y="175500"/>
                </a:cubicBezTo>
                <a:lnTo>
                  <a:pt x="287550" y="160650"/>
                </a:lnTo>
                <a:lnTo>
                  <a:pt x="287550" y="126900"/>
                </a:lnTo>
                <a:lnTo>
                  <a:pt x="257850" y="112050"/>
                </a:lnTo>
                <a:close/>
              </a:path>
            </a:pathLst>
          </a:custGeom>
          <a:solidFill>
            <a:srgbClr val="004037"/>
          </a:solidFill>
          <a:ln w="15875" cap="flat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9" name="Freihandform: Form 7">
            <a:extLst>
              <a:ext uri="{FF2B5EF4-FFF2-40B4-BE49-F238E27FC236}">
                <a16:creationId xmlns:a16="http://schemas.microsoft.com/office/drawing/2014/main" id="{30BF20EB-A3C5-DCB8-7596-3BB03D545A4D}"/>
              </a:ext>
            </a:extLst>
          </p:cNvPr>
          <p:cNvSpPr/>
          <p:nvPr/>
        </p:nvSpPr>
        <p:spPr>
          <a:xfrm>
            <a:off x="9607438" y="376276"/>
            <a:ext cx="176265" cy="164298"/>
          </a:xfrm>
          <a:custGeom>
            <a:avLst/>
            <a:gdLst>
              <a:gd name="connsiteX0" fmla="*/ 143775 w 287550"/>
              <a:gd name="connsiteY0" fmla="*/ 194400 h 286875"/>
              <a:gd name="connsiteX1" fmla="*/ 93150 w 287550"/>
              <a:gd name="connsiteY1" fmla="*/ 143775 h 286875"/>
              <a:gd name="connsiteX2" fmla="*/ 143775 w 287550"/>
              <a:gd name="connsiteY2" fmla="*/ 93150 h 286875"/>
              <a:gd name="connsiteX3" fmla="*/ 194400 w 287550"/>
              <a:gd name="connsiteY3" fmla="*/ 143775 h 286875"/>
              <a:gd name="connsiteX4" fmla="*/ 143775 w 287550"/>
              <a:gd name="connsiteY4" fmla="*/ 194400 h 286875"/>
              <a:gd name="connsiteX5" fmla="*/ 143775 w 287550"/>
              <a:gd name="connsiteY5" fmla="*/ 194400 h 286875"/>
              <a:gd name="connsiteX6" fmla="*/ 247050 w 287550"/>
              <a:gd name="connsiteY6" fmla="*/ 85725 h 286875"/>
              <a:gd name="connsiteX7" fmla="*/ 257850 w 287550"/>
              <a:gd name="connsiteY7" fmla="*/ 54000 h 286875"/>
              <a:gd name="connsiteX8" fmla="*/ 233550 w 287550"/>
              <a:gd name="connsiteY8" fmla="*/ 29700 h 286875"/>
              <a:gd name="connsiteX9" fmla="*/ 201825 w 287550"/>
              <a:gd name="connsiteY9" fmla="*/ 40500 h 286875"/>
              <a:gd name="connsiteX10" fmla="*/ 175500 w 287550"/>
              <a:gd name="connsiteY10" fmla="*/ 29700 h 286875"/>
              <a:gd name="connsiteX11" fmla="*/ 160650 w 287550"/>
              <a:gd name="connsiteY11" fmla="*/ 0 h 286875"/>
              <a:gd name="connsiteX12" fmla="*/ 126900 w 287550"/>
              <a:gd name="connsiteY12" fmla="*/ 0 h 286875"/>
              <a:gd name="connsiteX13" fmla="*/ 112050 w 287550"/>
              <a:gd name="connsiteY13" fmla="*/ 29700 h 286875"/>
              <a:gd name="connsiteX14" fmla="*/ 85725 w 287550"/>
              <a:gd name="connsiteY14" fmla="*/ 40500 h 286875"/>
              <a:gd name="connsiteX15" fmla="*/ 54000 w 287550"/>
              <a:gd name="connsiteY15" fmla="*/ 29700 h 286875"/>
              <a:gd name="connsiteX16" fmla="*/ 30375 w 287550"/>
              <a:gd name="connsiteY16" fmla="*/ 53325 h 286875"/>
              <a:gd name="connsiteX17" fmla="*/ 40500 w 287550"/>
              <a:gd name="connsiteY17" fmla="*/ 85050 h 286875"/>
              <a:gd name="connsiteX18" fmla="*/ 29700 w 287550"/>
              <a:gd name="connsiteY18" fmla="*/ 111375 h 286875"/>
              <a:gd name="connsiteX19" fmla="*/ 0 w 287550"/>
              <a:gd name="connsiteY19" fmla="*/ 126225 h 286875"/>
              <a:gd name="connsiteX20" fmla="*/ 0 w 287550"/>
              <a:gd name="connsiteY20" fmla="*/ 159975 h 286875"/>
              <a:gd name="connsiteX21" fmla="*/ 29700 w 287550"/>
              <a:gd name="connsiteY21" fmla="*/ 174825 h 286875"/>
              <a:gd name="connsiteX22" fmla="*/ 40500 w 287550"/>
              <a:gd name="connsiteY22" fmla="*/ 201150 h 286875"/>
              <a:gd name="connsiteX23" fmla="*/ 30375 w 287550"/>
              <a:gd name="connsiteY23" fmla="*/ 232875 h 286875"/>
              <a:gd name="connsiteX24" fmla="*/ 54000 w 287550"/>
              <a:gd name="connsiteY24" fmla="*/ 256500 h 286875"/>
              <a:gd name="connsiteX25" fmla="*/ 85725 w 287550"/>
              <a:gd name="connsiteY25" fmla="*/ 246375 h 286875"/>
              <a:gd name="connsiteX26" fmla="*/ 112050 w 287550"/>
              <a:gd name="connsiteY26" fmla="*/ 257175 h 286875"/>
              <a:gd name="connsiteX27" fmla="*/ 126900 w 287550"/>
              <a:gd name="connsiteY27" fmla="*/ 286875 h 286875"/>
              <a:gd name="connsiteX28" fmla="*/ 160650 w 287550"/>
              <a:gd name="connsiteY28" fmla="*/ 286875 h 286875"/>
              <a:gd name="connsiteX29" fmla="*/ 175500 w 287550"/>
              <a:gd name="connsiteY29" fmla="*/ 257175 h 286875"/>
              <a:gd name="connsiteX30" fmla="*/ 201825 w 287550"/>
              <a:gd name="connsiteY30" fmla="*/ 246375 h 286875"/>
              <a:gd name="connsiteX31" fmla="*/ 233550 w 287550"/>
              <a:gd name="connsiteY31" fmla="*/ 257175 h 286875"/>
              <a:gd name="connsiteX32" fmla="*/ 257175 w 287550"/>
              <a:gd name="connsiteY32" fmla="*/ 232875 h 286875"/>
              <a:gd name="connsiteX33" fmla="*/ 247050 w 287550"/>
              <a:gd name="connsiteY33" fmla="*/ 201825 h 286875"/>
              <a:gd name="connsiteX34" fmla="*/ 257850 w 287550"/>
              <a:gd name="connsiteY34" fmla="*/ 175500 h 286875"/>
              <a:gd name="connsiteX35" fmla="*/ 287550 w 287550"/>
              <a:gd name="connsiteY35" fmla="*/ 160650 h 286875"/>
              <a:gd name="connsiteX36" fmla="*/ 287550 w 287550"/>
              <a:gd name="connsiteY36" fmla="*/ 126900 h 286875"/>
              <a:gd name="connsiteX37" fmla="*/ 257850 w 287550"/>
              <a:gd name="connsiteY37" fmla="*/ 112050 h 286875"/>
              <a:gd name="connsiteX38" fmla="*/ 247050 w 287550"/>
              <a:gd name="connsiteY38" fmla="*/ 85725 h 28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87550" h="286875">
                <a:moveTo>
                  <a:pt x="143775" y="194400"/>
                </a:moveTo>
                <a:cubicBezTo>
                  <a:pt x="115425" y="194400"/>
                  <a:pt x="93150" y="171450"/>
                  <a:pt x="93150" y="143775"/>
                </a:cubicBezTo>
                <a:cubicBezTo>
                  <a:pt x="93150" y="115425"/>
                  <a:pt x="116100" y="93150"/>
                  <a:pt x="143775" y="93150"/>
                </a:cubicBezTo>
                <a:cubicBezTo>
                  <a:pt x="172125" y="93150"/>
                  <a:pt x="194400" y="116100"/>
                  <a:pt x="194400" y="143775"/>
                </a:cubicBezTo>
                <a:cubicBezTo>
                  <a:pt x="194400" y="171450"/>
                  <a:pt x="172125" y="194400"/>
                  <a:pt x="143775" y="194400"/>
                </a:cubicBezTo>
                <a:lnTo>
                  <a:pt x="143775" y="194400"/>
                </a:lnTo>
                <a:close/>
                <a:moveTo>
                  <a:pt x="247050" y="85725"/>
                </a:moveTo>
                <a:lnTo>
                  <a:pt x="257850" y="54000"/>
                </a:lnTo>
                <a:lnTo>
                  <a:pt x="233550" y="29700"/>
                </a:lnTo>
                <a:lnTo>
                  <a:pt x="201825" y="40500"/>
                </a:lnTo>
                <a:cubicBezTo>
                  <a:pt x="193725" y="35775"/>
                  <a:pt x="184275" y="32400"/>
                  <a:pt x="175500" y="29700"/>
                </a:cubicBezTo>
                <a:lnTo>
                  <a:pt x="160650" y="0"/>
                </a:lnTo>
                <a:lnTo>
                  <a:pt x="126900" y="0"/>
                </a:lnTo>
                <a:lnTo>
                  <a:pt x="112050" y="29700"/>
                </a:lnTo>
                <a:cubicBezTo>
                  <a:pt x="102600" y="32400"/>
                  <a:pt x="93825" y="35775"/>
                  <a:pt x="85725" y="40500"/>
                </a:cubicBezTo>
                <a:lnTo>
                  <a:pt x="54000" y="29700"/>
                </a:lnTo>
                <a:lnTo>
                  <a:pt x="30375" y="53325"/>
                </a:lnTo>
                <a:lnTo>
                  <a:pt x="40500" y="85050"/>
                </a:lnTo>
                <a:cubicBezTo>
                  <a:pt x="35775" y="93150"/>
                  <a:pt x="32400" y="102600"/>
                  <a:pt x="29700" y="111375"/>
                </a:cubicBezTo>
                <a:lnTo>
                  <a:pt x="0" y="126225"/>
                </a:lnTo>
                <a:lnTo>
                  <a:pt x="0" y="159975"/>
                </a:lnTo>
                <a:lnTo>
                  <a:pt x="29700" y="174825"/>
                </a:lnTo>
                <a:cubicBezTo>
                  <a:pt x="32400" y="184275"/>
                  <a:pt x="35775" y="193050"/>
                  <a:pt x="40500" y="201150"/>
                </a:cubicBezTo>
                <a:lnTo>
                  <a:pt x="30375" y="232875"/>
                </a:lnTo>
                <a:lnTo>
                  <a:pt x="54000" y="256500"/>
                </a:lnTo>
                <a:lnTo>
                  <a:pt x="85725" y="246375"/>
                </a:lnTo>
                <a:cubicBezTo>
                  <a:pt x="93825" y="251100"/>
                  <a:pt x="102600" y="254475"/>
                  <a:pt x="112050" y="257175"/>
                </a:cubicBezTo>
                <a:lnTo>
                  <a:pt x="126900" y="286875"/>
                </a:lnTo>
                <a:lnTo>
                  <a:pt x="160650" y="286875"/>
                </a:lnTo>
                <a:lnTo>
                  <a:pt x="175500" y="257175"/>
                </a:lnTo>
                <a:cubicBezTo>
                  <a:pt x="184950" y="254475"/>
                  <a:pt x="193725" y="251100"/>
                  <a:pt x="201825" y="246375"/>
                </a:cubicBezTo>
                <a:lnTo>
                  <a:pt x="233550" y="257175"/>
                </a:lnTo>
                <a:lnTo>
                  <a:pt x="257175" y="232875"/>
                </a:lnTo>
                <a:lnTo>
                  <a:pt x="247050" y="201825"/>
                </a:lnTo>
                <a:cubicBezTo>
                  <a:pt x="251775" y="193725"/>
                  <a:pt x="255150" y="184950"/>
                  <a:pt x="257850" y="175500"/>
                </a:cubicBezTo>
                <a:lnTo>
                  <a:pt x="287550" y="160650"/>
                </a:lnTo>
                <a:lnTo>
                  <a:pt x="287550" y="126900"/>
                </a:lnTo>
                <a:lnTo>
                  <a:pt x="257850" y="112050"/>
                </a:lnTo>
                <a:cubicBezTo>
                  <a:pt x="255150" y="102600"/>
                  <a:pt x="251775" y="93825"/>
                  <a:pt x="247050" y="85725"/>
                </a:cubicBezTo>
                <a:close/>
              </a:path>
            </a:pathLst>
          </a:custGeom>
          <a:solidFill>
            <a:srgbClr val="004037"/>
          </a:solidFill>
          <a:ln w="15875" cap="flat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10" name="Oval 29">
            <a:extLst>
              <a:ext uri="{FF2B5EF4-FFF2-40B4-BE49-F238E27FC236}">
                <a16:creationId xmlns:a16="http://schemas.microsoft.com/office/drawing/2014/main" id="{B71ED5AA-A44B-0E68-F73B-29B1D41786A6}"/>
              </a:ext>
            </a:extLst>
          </p:cNvPr>
          <p:cNvSpPr/>
          <p:nvPr/>
        </p:nvSpPr>
        <p:spPr>
          <a:xfrm>
            <a:off x="10935911" y="1352639"/>
            <a:ext cx="515980" cy="482080"/>
          </a:xfrm>
          <a:prstGeom prst="ellipse">
            <a:avLst/>
          </a:prstGeom>
          <a:solidFill>
            <a:srgbClr val="262626"/>
          </a:solidFill>
          <a:ln w="19050" cap="flat" cmpd="sng" algn="ctr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1" name="Grafik 74" descr="Trophäe">
            <a:extLst>
              <a:ext uri="{FF2B5EF4-FFF2-40B4-BE49-F238E27FC236}">
                <a16:creationId xmlns:a16="http://schemas.microsoft.com/office/drawing/2014/main" id="{E0E9E109-CE18-500A-657F-C962D580A2B7}"/>
              </a:ext>
            </a:extLst>
          </p:cNvPr>
          <p:cNvSpPr/>
          <p:nvPr/>
        </p:nvSpPr>
        <p:spPr>
          <a:xfrm>
            <a:off x="11062283" y="1449644"/>
            <a:ext cx="273547" cy="288069"/>
          </a:xfrm>
          <a:custGeom>
            <a:avLst/>
            <a:gdLst>
              <a:gd name="connsiteX0" fmla="*/ 381863 w 446250"/>
              <a:gd name="connsiteY0" fmla="*/ 242250 h 502987"/>
              <a:gd name="connsiteX1" fmla="*/ 292613 w 446250"/>
              <a:gd name="connsiteY1" fmla="*/ 284963 h 502987"/>
              <a:gd name="connsiteX2" fmla="*/ 330863 w 446250"/>
              <a:gd name="connsiteY2" fmla="*/ 246075 h 502987"/>
              <a:gd name="connsiteX3" fmla="*/ 345525 w 446250"/>
              <a:gd name="connsiteY3" fmla="*/ 226950 h 502987"/>
              <a:gd name="connsiteX4" fmla="*/ 362738 w 446250"/>
              <a:gd name="connsiteY4" fmla="*/ 166387 h 502987"/>
              <a:gd name="connsiteX5" fmla="*/ 362738 w 446250"/>
              <a:gd name="connsiteY5" fmla="*/ 83513 h 502987"/>
              <a:gd name="connsiteX6" fmla="*/ 407363 w 446250"/>
              <a:gd name="connsiteY6" fmla="*/ 83513 h 502987"/>
              <a:gd name="connsiteX7" fmla="*/ 407363 w 446250"/>
              <a:gd name="connsiteY7" fmla="*/ 180413 h 502987"/>
              <a:gd name="connsiteX8" fmla="*/ 381863 w 446250"/>
              <a:gd name="connsiteY8" fmla="*/ 242250 h 502987"/>
              <a:gd name="connsiteX9" fmla="*/ 65025 w 446250"/>
              <a:gd name="connsiteY9" fmla="*/ 242250 h 502987"/>
              <a:gd name="connsiteX10" fmla="*/ 38250 w 446250"/>
              <a:gd name="connsiteY10" fmla="*/ 180413 h 502987"/>
              <a:gd name="connsiteX11" fmla="*/ 38250 w 446250"/>
              <a:gd name="connsiteY11" fmla="*/ 82875 h 502987"/>
              <a:gd name="connsiteX12" fmla="*/ 82875 w 446250"/>
              <a:gd name="connsiteY12" fmla="*/ 82875 h 502987"/>
              <a:gd name="connsiteX13" fmla="*/ 82875 w 446250"/>
              <a:gd name="connsiteY13" fmla="*/ 165750 h 502987"/>
              <a:gd name="connsiteX14" fmla="*/ 100088 w 446250"/>
              <a:gd name="connsiteY14" fmla="*/ 226313 h 502987"/>
              <a:gd name="connsiteX15" fmla="*/ 114750 w 446250"/>
              <a:gd name="connsiteY15" fmla="*/ 245438 h 502987"/>
              <a:gd name="connsiteX16" fmla="*/ 153000 w 446250"/>
              <a:gd name="connsiteY16" fmla="*/ 284325 h 502987"/>
              <a:gd name="connsiteX17" fmla="*/ 65025 w 446250"/>
              <a:gd name="connsiteY17" fmla="*/ 242250 h 502987"/>
              <a:gd name="connsiteX18" fmla="*/ 446250 w 446250"/>
              <a:gd name="connsiteY18" fmla="*/ 178500 h 502987"/>
              <a:gd name="connsiteX19" fmla="*/ 446250 w 446250"/>
              <a:gd name="connsiteY19" fmla="*/ 44625 h 502987"/>
              <a:gd name="connsiteX20" fmla="*/ 363375 w 446250"/>
              <a:gd name="connsiteY20" fmla="*/ 44625 h 502987"/>
              <a:gd name="connsiteX21" fmla="*/ 363375 w 446250"/>
              <a:gd name="connsiteY21" fmla="*/ 0 h 502987"/>
              <a:gd name="connsiteX22" fmla="*/ 223125 w 446250"/>
              <a:gd name="connsiteY22" fmla="*/ 0 h 502987"/>
              <a:gd name="connsiteX23" fmla="*/ 82875 w 446250"/>
              <a:gd name="connsiteY23" fmla="*/ 0 h 502987"/>
              <a:gd name="connsiteX24" fmla="*/ 82875 w 446250"/>
              <a:gd name="connsiteY24" fmla="*/ 44625 h 502987"/>
              <a:gd name="connsiteX25" fmla="*/ 0 w 446250"/>
              <a:gd name="connsiteY25" fmla="*/ 44625 h 502987"/>
              <a:gd name="connsiteX26" fmla="*/ 0 w 446250"/>
              <a:gd name="connsiteY26" fmla="*/ 177863 h 502987"/>
              <a:gd name="connsiteX27" fmla="*/ 36338 w 446250"/>
              <a:gd name="connsiteY27" fmla="*/ 267113 h 502987"/>
              <a:gd name="connsiteX28" fmla="*/ 188700 w 446250"/>
              <a:gd name="connsiteY28" fmla="*/ 324488 h 502987"/>
              <a:gd name="connsiteX29" fmla="*/ 197625 w 446250"/>
              <a:gd name="connsiteY29" fmla="*/ 356363 h 502987"/>
              <a:gd name="connsiteX30" fmla="*/ 197625 w 446250"/>
              <a:gd name="connsiteY30" fmla="*/ 439238 h 502987"/>
              <a:gd name="connsiteX31" fmla="*/ 165750 w 446250"/>
              <a:gd name="connsiteY31" fmla="*/ 439238 h 502987"/>
              <a:gd name="connsiteX32" fmla="*/ 140250 w 446250"/>
              <a:gd name="connsiteY32" fmla="*/ 464738 h 502987"/>
              <a:gd name="connsiteX33" fmla="*/ 108375 w 446250"/>
              <a:gd name="connsiteY33" fmla="*/ 464738 h 502987"/>
              <a:gd name="connsiteX34" fmla="*/ 82875 w 446250"/>
              <a:gd name="connsiteY34" fmla="*/ 490238 h 502987"/>
              <a:gd name="connsiteX35" fmla="*/ 82875 w 446250"/>
              <a:gd name="connsiteY35" fmla="*/ 502988 h 502987"/>
              <a:gd name="connsiteX36" fmla="*/ 363375 w 446250"/>
              <a:gd name="connsiteY36" fmla="*/ 502988 h 502987"/>
              <a:gd name="connsiteX37" fmla="*/ 363375 w 446250"/>
              <a:gd name="connsiteY37" fmla="*/ 490238 h 502987"/>
              <a:gd name="connsiteX38" fmla="*/ 337875 w 446250"/>
              <a:gd name="connsiteY38" fmla="*/ 464738 h 502987"/>
              <a:gd name="connsiteX39" fmla="*/ 306000 w 446250"/>
              <a:gd name="connsiteY39" fmla="*/ 464738 h 502987"/>
              <a:gd name="connsiteX40" fmla="*/ 280500 w 446250"/>
              <a:gd name="connsiteY40" fmla="*/ 439238 h 502987"/>
              <a:gd name="connsiteX41" fmla="*/ 248625 w 446250"/>
              <a:gd name="connsiteY41" fmla="*/ 439238 h 502987"/>
              <a:gd name="connsiteX42" fmla="*/ 248625 w 446250"/>
              <a:gd name="connsiteY42" fmla="*/ 357000 h 502987"/>
              <a:gd name="connsiteX43" fmla="*/ 257550 w 446250"/>
              <a:gd name="connsiteY43" fmla="*/ 325125 h 502987"/>
              <a:gd name="connsiteX44" fmla="*/ 409913 w 446250"/>
              <a:gd name="connsiteY44" fmla="*/ 267750 h 502987"/>
              <a:gd name="connsiteX45" fmla="*/ 446250 w 446250"/>
              <a:gd name="connsiteY45" fmla="*/ 178500 h 50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46250" h="502987">
                <a:moveTo>
                  <a:pt x="381863" y="242250"/>
                </a:moveTo>
                <a:cubicBezTo>
                  <a:pt x="359550" y="265200"/>
                  <a:pt x="338513" y="279863"/>
                  <a:pt x="292613" y="284963"/>
                </a:cubicBezTo>
                <a:cubicBezTo>
                  <a:pt x="304725" y="272850"/>
                  <a:pt x="318750" y="260738"/>
                  <a:pt x="330863" y="246075"/>
                </a:cubicBezTo>
                <a:cubicBezTo>
                  <a:pt x="335962" y="240338"/>
                  <a:pt x="345525" y="227588"/>
                  <a:pt x="345525" y="226950"/>
                </a:cubicBezTo>
                <a:cubicBezTo>
                  <a:pt x="356363" y="209100"/>
                  <a:pt x="362738" y="188700"/>
                  <a:pt x="362738" y="166387"/>
                </a:cubicBezTo>
                <a:lnTo>
                  <a:pt x="362738" y="83513"/>
                </a:lnTo>
                <a:lnTo>
                  <a:pt x="407363" y="83513"/>
                </a:lnTo>
                <a:lnTo>
                  <a:pt x="407363" y="180413"/>
                </a:lnTo>
                <a:cubicBezTo>
                  <a:pt x="408000" y="181688"/>
                  <a:pt x="409275" y="213563"/>
                  <a:pt x="381863" y="242250"/>
                </a:cubicBezTo>
                <a:close/>
                <a:moveTo>
                  <a:pt x="65025" y="242250"/>
                </a:moveTo>
                <a:cubicBezTo>
                  <a:pt x="36975" y="213563"/>
                  <a:pt x="38250" y="181688"/>
                  <a:pt x="38250" y="180413"/>
                </a:cubicBezTo>
                <a:lnTo>
                  <a:pt x="38250" y="82875"/>
                </a:lnTo>
                <a:lnTo>
                  <a:pt x="82875" y="82875"/>
                </a:lnTo>
                <a:lnTo>
                  <a:pt x="82875" y="165750"/>
                </a:lnTo>
                <a:cubicBezTo>
                  <a:pt x="82875" y="188063"/>
                  <a:pt x="89250" y="208463"/>
                  <a:pt x="100088" y="226313"/>
                </a:cubicBezTo>
                <a:cubicBezTo>
                  <a:pt x="100088" y="226950"/>
                  <a:pt x="109650" y="240338"/>
                  <a:pt x="114750" y="245438"/>
                </a:cubicBezTo>
                <a:cubicBezTo>
                  <a:pt x="127500" y="260100"/>
                  <a:pt x="140887" y="272213"/>
                  <a:pt x="153000" y="284325"/>
                </a:cubicBezTo>
                <a:cubicBezTo>
                  <a:pt x="108375" y="279225"/>
                  <a:pt x="86700" y="264563"/>
                  <a:pt x="65025" y="242250"/>
                </a:cubicBezTo>
                <a:close/>
                <a:moveTo>
                  <a:pt x="446250" y="178500"/>
                </a:moveTo>
                <a:lnTo>
                  <a:pt x="446250" y="44625"/>
                </a:lnTo>
                <a:lnTo>
                  <a:pt x="363375" y="44625"/>
                </a:lnTo>
                <a:lnTo>
                  <a:pt x="363375" y="0"/>
                </a:lnTo>
                <a:lnTo>
                  <a:pt x="223125" y="0"/>
                </a:lnTo>
                <a:lnTo>
                  <a:pt x="82875" y="0"/>
                </a:lnTo>
                <a:lnTo>
                  <a:pt x="82875" y="44625"/>
                </a:lnTo>
                <a:lnTo>
                  <a:pt x="0" y="44625"/>
                </a:lnTo>
                <a:lnTo>
                  <a:pt x="0" y="177863"/>
                </a:lnTo>
                <a:cubicBezTo>
                  <a:pt x="0" y="184238"/>
                  <a:pt x="0" y="228225"/>
                  <a:pt x="36338" y="267113"/>
                </a:cubicBezTo>
                <a:cubicBezTo>
                  <a:pt x="71400" y="304088"/>
                  <a:pt x="114113" y="323213"/>
                  <a:pt x="188700" y="324488"/>
                </a:cubicBezTo>
                <a:cubicBezTo>
                  <a:pt x="194438" y="334050"/>
                  <a:pt x="197625" y="344888"/>
                  <a:pt x="197625" y="356363"/>
                </a:cubicBezTo>
                <a:lnTo>
                  <a:pt x="197625" y="439238"/>
                </a:lnTo>
                <a:lnTo>
                  <a:pt x="165750" y="439238"/>
                </a:lnTo>
                <a:cubicBezTo>
                  <a:pt x="151725" y="439238"/>
                  <a:pt x="140250" y="450712"/>
                  <a:pt x="140250" y="464738"/>
                </a:cubicBezTo>
                <a:lnTo>
                  <a:pt x="108375" y="464738"/>
                </a:lnTo>
                <a:cubicBezTo>
                  <a:pt x="94350" y="464738"/>
                  <a:pt x="82875" y="476212"/>
                  <a:pt x="82875" y="490238"/>
                </a:cubicBezTo>
                <a:lnTo>
                  <a:pt x="82875" y="502988"/>
                </a:lnTo>
                <a:lnTo>
                  <a:pt x="363375" y="502988"/>
                </a:lnTo>
                <a:lnTo>
                  <a:pt x="363375" y="490238"/>
                </a:lnTo>
                <a:cubicBezTo>
                  <a:pt x="363375" y="476212"/>
                  <a:pt x="351900" y="464738"/>
                  <a:pt x="337875" y="464738"/>
                </a:cubicBezTo>
                <a:lnTo>
                  <a:pt x="306000" y="464738"/>
                </a:lnTo>
                <a:cubicBezTo>
                  <a:pt x="306000" y="450712"/>
                  <a:pt x="294525" y="439238"/>
                  <a:pt x="280500" y="439238"/>
                </a:cubicBezTo>
                <a:lnTo>
                  <a:pt x="248625" y="439238"/>
                </a:lnTo>
                <a:lnTo>
                  <a:pt x="248625" y="357000"/>
                </a:lnTo>
                <a:cubicBezTo>
                  <a:pt x="248625" y="345525"/>
                  <a:pt x="251813" y="334688"/>
                  <a:pt x="257550" y="325125"/>
                </a:cubicBezTo>
                <a:cubicBezTo>
                  <a:pt x="332138" y="323850"/>
                  <a:pt x="374850" y="304088"/>
                  <a:pt x="409913" y="267750"/>
                </a:cubicBezTo>
                <a:cubicBezTo>
                  <a:pt x="446250" y="229500"/>
                  <a:pt x="446250" y="184875"/>
                  <a:pt x="446250" y="178500"/>
                </a:cubicBezTo>
                <a:close/>
              </a:path>
            </a:pathLst>
          </a:custGeom>
          <a:solidFill>
            <a:srgbClr val="004037"/>
          </a:solidFill>
          <a:ln w="15875" cap="flat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D4F478-0F33-B05B-CF15-399210B2CE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" t="24763" r="-182" b="117"/>
          <a:stretch/>
        </p:blipFill>
        <p:spPr>
          <a:xfrm>
            <a:off x="393193" y="1508393"/>
            <a:ext cx="6248944" cy="4816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6CECD5-2B3A-359E-E69D-525C9D4443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84" t="706" r="4913" b="81991"/>
          <a:stretch/>
        </p:blipFill>
        <p:spPr>
          <a:xfrm>
            <a:off x="5032215" y="4991040"/>
            <a:ext cx="6910195" cy="163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1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42FF64-70BD-C077-0B9E-FAE3999AF62C}"/>
              </a:ext>
            </a:extLst>
          </p:cNvPr>
          <p:cNvSpPr txBox="1">
            <a:spLocks/>
          </p:cNvSpPr>
          <p:nvPr/>
        </p:nvSpPr>
        <p:spPr>
          <a:xfrm>
            <a:off x="6232908" y="1931150"/>
            <a:ext cx="4960993" cy="4558375"/>
          </a:xfrm>
          <a:prstGeom prst="rect">
            <a:avLst/>
          </a:prstGeom>
          <a:solidFill>
            <a:schemeClr val="accent1">
              <a:lumMod val="50000"/>
              <a:alpha val="49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DE" dirty="0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424956F4-1533-061C-5F46-E05A0C1FFB44}"/>
              </a:ext>
            </a:extLst>
          </p:cNvPr>
          <p:cNvSpPr>
            <a:spLocks/>
          </p:cNvSpPr>
          <p:nvPr/>
        </p:nvSpPr>
        <p:spPr bwMode="auto">
          <a:xfrm rot="3600000">
            <a:off x="10340539" y="850366"/>
            <a:ext cx="797728" cy="1316054"/>
          </a:xfrm>
          <a:custGeom>
            <a:avLst/>
            <a:gdLst>
              <a:gd name="T0" fmla="*/ 173 w 173"/>
              <a:gd name="T1" fmla="*/ 186 h 267"/>
              <a:gd name="T2" fmla="*/ 0 w 173"/>
              <a:gd name="T3" fmla="*/ 0 h 267"/>
              <a:gd name="T4" fmla="*/ 0 w 173"/>
              <a:gd name="T5" fmla="*/ 33 h 267"/>
              <a:gd name="T6" fmla="*/ 141 w 173"/>
              <a:gd name="T7" fmla="*/ 186 h 267"/>
              <a:gd name="T8" fmla="*/ 126 w 173"/>
              <a:gd name="T9" fmla="*/ 251 h 267"/>
              <a:gd name="T10" fmla="*/ 155 w 173"/>
              <a:gd name="T11" fmla="*/ 267 h 267"/>
              <a:gd name="T12" fmla="*/ 173 w 173"/>
              <a:gd name="T13" fmla="*/ 18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" h="267">
                <a:moveTo>
                  <a:pt x="173" y="186"/>
                </a:moveTo>
                <a:cubicBezTo>
                  <a:pt x="173" y="87"/>
                  <a:pt x="97" y="7"/>
                  <a:pt x="0" y="0"/>
                </a:cubicBezTo>
                <a:cubicBezTo>
                  <a:pt x="0" y="33"/>
                  <a:pt x="0" y="33"/>
                  <a:pt x="0" y="33"/>
                </a:cubicBezTo>
                <a:cubicBezTo>
                  <a:pt x="79" y="40"/>
                  <a:pt x="141" y="106"/>
                  <a:pt x="141" y="186"/>
                </a:cubicBezTo>
                <a:cubicBezTo>
                  <a:pt x="141" y="209"/>
                  <a:pt x="135" y="231"/>
                  <a:pt x="126" y="251"/>
                </a:cubicBezTo>
                <a:cubicBezTo>
                  <a:pt x="155" y="267"/>
                  <a:pt x="155" y="267"/>
                  <a:pt x="155" y="267"/>
                </a:cubicBezTo>
                <a:cubicBezTo>
                  <a:pt x="167" y="243"/>
                  <a:pt x="173" y="215"/>
                  <a:pt x="173" y="186"/>
                </a:cubicBezTo>
                <a:close/>
              </a:path>
            </a:pathLst>
          </a:custGeom>
          <a:solidFill>
            <a:srgbClr val="262626"/>
          </a:solidFill>
          <a:ln w="19050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82E1611F-9455-4E8D-523F-583A8B079C80}"/>
              </a:ext>
            </a:extLst>
          </p:cNvPr>
          <p:cNvSpPr>
            <a:spLocks/>
          </p:cNvSpPr>
          <p:nvPr/>
        </p:nvSpPr>
        <p:spPr bwMode="auto">
          <a:xfrm rot="3600000">
            <a:off x="9016123" y="1332237"/>
            <a:ext cx="1419697" cy="482963"/>
          </a:xfrm>
          <a:custGeom>
            <a:avLst/>
            <a:gdLst>
              <a:gd name="T0" fmla="*/ 28 w 308"/>
              <a:gd name="T1" fmla="*/ 0 h 98"/>
              <a:gd name="T2" fmla="*/ 0 w 308"/>
              <a:gd name="T3" fmla="*/ 16 h 98"/>
              <a:gd name="T4" fmla="*/ 154 w 308"/>
              <a:gd name="T5" fmla="*/ 98 h 98"/>
              <a:gd name="T6" fmla="*/ 308 w 308"/>
              <a:gd name="T7" fmla="*/ 16 h 98"/>
              <a:gd name="T8" fmla="*/ 280 w 308"/>
              <a:gd name="T9" fmla="*/ 0 h 98"/>
              <a:gd name="T10" fmla="*/ 154 w 308"/>
              <a:gd name="T11" fmla="*/ 66 h 98"/>
              <a:gd name="T12" fmla="*/ 28 w 308"/>
              <a:gd name="T13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8" h="98">
                <a:moveTo>
                  <a:pt x="28" y="0"/>
                </a:moveTo>
                <a:cubicBezTo>
                  <a:pt x="0" y="16"/>
                  <a:pt x="0" y="16"/>
                  <a:pt x="0" y="16"/>
                </a:cubicBezTo>
                <a:cubicBezTo>
                  <a:pt x="33" y="66"/>
                  <a:pt x="90" y="98"/>
                  <a:pt x="154" y="98"/>
                </a:cubicBezTo>
                <a:cubicBezTo>
                  <a:pt x="218" y="98"/>
                  <a:pt x="275" y="66"/>
                  <a:pt x="308" y="16"/>
                </a:cubicBezTo>
                <a:cubicBezTo>
                  <a:pt x="280" y="0"/>
                  <a:pt x="280" y="0"/>
                  <a:pt x="280" y="0"/>
                </a:cubicBezTo>
                <a:cubicBezTo>
                  <a:pt x="252" y="40"/>
                  <a:pt x="206" y="66"/>
                  <a:pt x="154" y="66"/>
                </a:cubicBezTo>
                <a:cubicBezTo>
                  <a:pt x="102" y="66"/>
                  <a:pt x="56" y="40"/>
                  <a:pt x="28" y="0"/>
                </a:cubicBezTo>
                <a:close/>
              </a:path>
            </a:pathLst>
          </a:custGeom>
          <a:solidFill>
            <a:srgbClr val="262626"/>
          </a:solidFill>
          <a:ln w="19050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9968FDC0-76B4-0B4B-9840-1FB0752A35C2}"/>
              </a:ext>
            </a:extLst>
          </p:cNvPr>
          <p:cNvSpPr>
            <a:spLocks/>
          </p:cNvSpPr>
          <p:nvPr/>
        </p:nvSpPr>
        <p:spPr bwMode="auto">
          <a:xfrm rot="3600000">
            <a:off x="9891066" y="82353"/>
            <a:ext cx="797010" cy="1316054"/>
          </a:xfrm>
          <a:custGeom>
            <a:avLst/>
            <a:gdLst>
              <a:gd name="T0" fmla="*/ 47 w 173"/>
              <a:gd name="T1" fmla="*/ 251 h 267"/>
              <a:gd name="T2" fmla="*/ 32 w 173"/>
              <a:gd name="T3" fmla="*/ 186 h 267"/>
              <a:gd name="T4" fmla="*/ 173 w 173"/>
              <a:gd name="T5" fmla="*/ 33 h 267"/>
              <a:gd name="T6" fmla="*/ 173 w 173"/>
              <a:gd name="T7" fmla="*/ 0 h 267"/>
              <a:gd name="T8" fmla="*/ 0 w 173"/>
              <a:gd name="T9" fmla="*/ 186 h 267"/>
              <a:gd name="T10" fmla="*/ 18 w 173"/>
              <a:gd name="T11" fmla="*/ 267 h 267"/>
              <a:gd name="T12" fmla="*/ 47 w 173"/>
              <a:gd name="T13" fmla="*/ 251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" h="267">
                <a:moveTo>
                  <a:pt x="47" y="251"/>
                </a:moveTo>
                <a:cubicBezTo>
                  <a:pt x="38" y="231"/>
                  <a:pt x="32" y="209"/>
                  <a:pt x="32" y="186"/>
                </a:cubicBezTo>
                <a:cubicBezTo>
                  <a:pt x="32" y="106"/>
                  <a:pt x="94" y="40"/>
                  <a:pt x="173" y="33"/>
                </a:cubicBezTo>
                <a:cubicBezTo>
                  <a:pt x="173" y="0"/>
                  <a:pt x="173" y="0"/>
                  <a:pt x="173" y="0"/>
                </a:cubicBezTo>
                <a:cubicBezTo>
                  <a:pt x="76" y="7"/>
                  <a:pt x="0" y="87"/>
                  <a:pt x="0" y="186"/>
                </a:cubicBezTo>
                <a:cubicBezTo>
                  <a:pt x="0" y="215"/>
                  <a:pt x="6" y="243"/>
                  <a:pt x="18" y="267"/>
                </a:cubicBezTo>
                <a:lnTo>
                  <a:pt x="47" y="251"/>
                </a:lnTo>
                <a:close/>
              </a:path>
            </a:pathLst>
          </a:custGeom>
          <a:solidFill>
            <a:srgbClr val="262626"/>
          </a:solidFill>
          <a:ln w="19050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40" name="Oval 30">
            <a:extLst>
              <a:ext uri="{FF2B5EF4-FFF2-40B4-BE49-F238E27FC236}">
                <a16:creationId xmlns:a16="http://schemas.microsoft.com/office/drawing/2014/main" id="{AE22F751-98FD-6283-CD76-DFA90CA41F8D}"/>
              </a:ext>
            </a:extLst>
          </p:cNvPr>
          <p:cNvSpPr/>
          <p:nvPr/>
        </p:nvSpPr>
        <p:spPr>
          <a:xfrm>
            <a:off x="9160832" y="1344677"/>
            <a:ext cx="515980" cy="482080"/>
          </a:xfrm>
          <a:prstGeom prst="ellipse">
            <a:avLst/>
          </a:prstGeom>
          <a:solidFill>
            <a:srgbClr val="262626"/>
          </a:solidFill>
          <a:ln w="19050" cap="flat" cmpd="sng" algn="ctr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075B5-56B7-87FD-B89C-8A7FEAE7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25029" cy="1325563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DE" sz="3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ata profiling – functional dependencies</a:t>
            </a:r>
            <a:br>
              <a:rPr lang="en-DE" sz="3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endParaRPr lang="en-DE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35" name="Grafik 66" descr="Kompass">
            <a:extLst>
              <a:ext uri="{FF2B5EF4-FFF2-40B4-BE49-F238E27FC236}">
                <a16:creationId xmlns:a16="http://schemas.microsoft.com/office/drawing/2014/main" id="{783E125F-FDAE-531B-77E0-B82987F800EA}"/>
              </a:ext>
            </a:extLst>
          </p:cNvPr>
          <p:cNvGrpSpPr/>
          <p:nvPr/>
        </p:nvGrpSpPr>
        <p:grpSpPr>
          <a:xfrm rot="19528145">
            <a:off x="9195851" y="1371065"/>
            <a:ext cx="441353" cy="412356"/>
            <a:chOff x="4209447" y="4489555"/>
            <a:chExt cx="720000" cy="720000"/>
          </a:xfrm>
          <a:solidFill>
            <a:srgbClr val="004037"/>
          </a:solidFill>
        </p:grpSpPr>
        <p:sp>
          <p:nvSpPr>
            <p:cNvPr id="36" name="Freihandform: Form 9">
              <a:extLst>
                <a:ext uri="{FF2B5EF4-FFF2-40B4-BE49-F238E27FC236}">
                  <a16:creationId xmlns:a16="http://schemas.microsoft.com/office/drawing/2014/main" id="{23A1DEFD-E07B-1405-D27D-4DB4DD87C125}"/>
                </a:ext>
              </a:extLst>
            </p:cNvPr>
            <p:cNvSpPr/>
            <p:nvPr/>
          </p:nvSpPr>
          <p:spPr>
            <a:xfrm>
              <a:off x="4284447" y="4564555"/>
              <a:ext cx="570000" cy="570000"/>
            </a:xfrm>
            <a:custGeom>
              <a:avLst/>
              <a:gdLst>
                <a:gd name="connsiteX0" fmla="*/ 285000 w 570000"/>
                <a:gd name="connsiteY0" fmla="*/ 0 h 570000"/>
                <a:gd name="connsiteX1" fmla="*/ 0 w 570000"/>
                <a:gd name="connsiteY1" fmla="*/ 285000 h 570000"/>
                <a:gd name="connsiteX2" fmla="*/ 285000 w 570000"/>
                <a:gd name="connsiteY2" fmla="*/ 570000 h 570000"/>
                <a:gd name="connsiteX3" fmla="*/ 570000 w 570000"/>
                <a:gd name="connsiteY3" fmla="*/ 285000 h 570000"/>
                <a:gd name="connsiteX4" fmla="*/ 285000 w 570000"/>
                <a:gd name="connsiteY4" fmla="*/ 0 h 570000"/>
                <a:gd name="connsiteX5" fmla="*/ 285000 w 570000"/>
                <a:gd name="connsiteY5" fmla="*/ 45000 h 570000"/>
                <a:gd name="connsiteX6" fmla="*/ 525000 w 570000"/>
                <a:gd name="connsiteY6" fmla="*/ 285000 h 570000"/>
                <a:gd name="connsiteX7" fmla="*/ 285000 w 570000"/>
                <a:gd name="connsiteY7" fmla="*/ 525000 h 570000"/>
                <a:gd name="connsiteX8" fmla="*/ 45000 w 570000"/>
                <a:gd name="connsiteY8" fmla="*/ 285000 h 570000"/>
                <a:gd name="connsiteX9" fmla="*/ 285000 w 570000"/>
                <a:gd name="connsiteY9" fmla="*/ 45000 h 5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0000" h="570000">
                  <a:moveTo>
                    <a:pt x="285000" y="0"/>
                  </a:moveTo>
                  <a:cubicBezTo>
                    <a:pt x="127500" y="0"/>
                    <a:pt x="0" y="127500"/>
                    <a:pt x="0" y="285000"/>
                  </a:cubicBezTo>
                  <a:cubicBezTo>
                    <a:pt x="0" y="442500"/>
                    <a:pt x="127500" y="570000"/>
                    <a:pt x="285000" y="570000"/>
                  </a:cubicBezTo>
                  <a:cubicBezTo>
                    <a:pt x="442500" y="570000"/>
                    <a:pt x="570000" y="442500"/>
                    <a:pt x="570000" y="285000"/>
                  </a:cubicBezTo>
                  <a:cubicBezTo>
                    <a:pt x="570000" y="127500"/>
                    <a:pt x="442500" y="0"/>
                    <a:pt x="285000" y="0"/>
                  </a:cubicBezTo>
                  <a:close/>
                  <a:moveTo>
                    <a:pt x="285000" y="45000"/>
                  </a:moveTo>
                  <a:cubicBezTo>
                    <a:pt x="417000" y="45000"/>
                    <a:pt x="525000" y="153000"/>
                    <a:pt x="525000" y="285000"/>
                  </a:cubicBezTo>
                  <a:cubicBezTo>
                    <a:pt x="525000" y="417000"/>
                    <a:pt x="417000" y="525000"/>
                    <a:pt x="285000" y="525000"/>
                  </a:cubicBezTo>
                  <a:cubicBezTo>
                    <a:pt x="153000" y="525000"/>
                    <a:pt x="45000" y="417000"/>
                    <a:pt x="45000" y="285000"/>
                  </a:cubicBezTo>
                  <a:cubicBezTo>
                    <a:pt x="45000" y="153000"/>
                    <a:pt x="153000" y="45000"/>
                    <a:pt x="285000" y="45000"/>
                  </a:cubicBezTo>
                </a:path>
              </a:pathLst>
            </a:custGeom>
            <a:grpFill/>
            <a:ln w="15875" cap="flat">
              <a:gradFill flip="none" rotWithShape="1">
                <a:gsLst>
                  <a:gs pos="0">
                    <a:srgbClr val="009682">
                      <a:lumMod val="67000"/>
                    </a:srgbClr>
                  </a:gs>
                  <a:gs pos="48000">
                    <a:srgbClr val="009682">
                      <a:lumMod val="97000"/>
                      <a:lumOff val="3000"/>
                    </a:srgbClr>
                  </a:gs>
                  <a:gs pos="100000">
                    <a:srgbClr val="009682">
                      <a:lumMod val="60000"/>
                      <a:lumOff val="40000"/>
                    </a:srgbClr>
                  </a:gs>
                </a:gsLst>
                <a:lin ang="135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37" name="Freihandform: Form 10">
              <a:extLst>
                <a:ext uri="{FF2B5EF4-FFF2-40B4-BE49-F238E27FC236}">
                  <a16:creationId xmlns:a16="http://schemas.microsoft.com/office/drawing/2014/main" id="{DE08A914-715D-CB4B-57D3-168142C7205D}"/>
                </a:ext>
              </a:extLst>
            </p:cNvPr>
            <p:cNvSpPr/>
            <p:nvPr/>
          </p:nvSpPr>
          <p:spPr>
            <a:xfrm>
              <a:off x="4452447" y="4734054"/>
              <a:ext cx="232500" cy="232500"/>
            </a:xfrm>
            <a:custGeom>
              <a:avLst/>
              <a:gdLst>
                <a:gd name="connsiteX0" fmla="*/ 0 w 232500"/>
                <a:gd name="connsiteY0" fmla="*/ 232500 h 232500"/>
                <a:gd name="connsiteX1" fmla="*/ 165000 w 232500"/>
                <a:gd name="connsiteY1" fmla="*/ 165000 h 232500"/>
                <a:gd name="connsiteX2" fmla="*/ 232500 w 232500"/>
                <a:gd name="connsiteY2" fmla="*/ 0 h 232500"/>
                <a:gd name="connsiteX3" fmla="*/ 67500 w 232500"/>
                <a:gd name="connsiteY3" fmla="*/ 69000 h 232500"/>
                <a:gd name="connsiteX4" fmla="*/ 0 w 232500"/>
                <a:gd name="connsiteY4" fmla="*/ 232500 h 232500"/>
                <a:gd name="connsiteX5" fmla="*/ 117000 w 232500"/>
                <a:gd name="connsiteY5" fmla="*/ 100500 h 232500"/>
                <a:gd name="connsiteX6" fmla="*/ 132000 w 232500"/>
                <a:gd name="connsiteY6" fmla="*/ 115500 h 232500"/>
                <a:gd name="connsiteX7" fmla="*/ 117000 w 232500"/>
                <a:gd name="connsiteY7" fmla="*/ 130500 h 232500"/>
                <a:gd name="connsiteX8" fmla="*/ 102000 w 232500"/>
                <a:gd name="connsiteY8" fmla="*/ 115500 h 232500"/>
                <a:gd name="connsiteX9" fmla="*/ 117000 w 232500"/>
                <a:gd name="connsiteY9" fmla="*/ 100500 h 23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2500" h="232500">
                  <a:moveTo>
                    <a:pt x="0" y="232500"/>
                  </a:moveTo>
                  <a:lnTo>
                    <a:pt x="165000" y="165000"/>
                  </a:lnTo>
                  <a:lnTo>
                    <a:pt x="232500" y="0"/>
                  </a:lnTo>
                  <a:lnTo>
                    <a:pt x="67500" y="69000"/>
                  </a:lnTo>
                  <a:lnTo>
                    <a:pt x="0" y="232500"/>
                  </a:lnTo>
                  <a:close/>
                  <a:moveTo>
                    <a:pt x="117000" y="100500"/>
                  </a:moveTo>
                  <a:cubicBezTo>
                    <a:pt x="126000" y="100500"/>
                    <a:pt x="132000" y="106500"/>
                    <a:pt x="132000" y="115500"/>
                  </a:cubicBezTo>
                  <a:cubicBezTo>
                    <a:pt x="132000" y="124500"/>
                    <a:pt x="126000" y="130500"/>
                    <a:pt x="117000" y="130500"/>
                  </a:cubicBezTo>
                  <a:cubicBezTo>
                    <a:pt x="108000" y="130500"/>
                    <a:pt x="102000" y="124500"/>
                    <a:pt x="102000" y="115500"/>
                  </a:cubicBezTo>
                  <a:cubicBezTo>
                    <a:pt x="102000" y="106500"/>
                    <a:pt x="108000" y="100500"/>
                    <a:pt x="117000" y="100500"/>
                  </a:cubicBezTo>
                </a:path>
              </a:pathLst>
            </a:custGeom>
            <a:grpFill/>
            <a:ln w="15875" cap="flat">
              <a:gradFill flip="none" rotWithShape="1">
                <a:gsLst>
                  <a:gs pos="0">
                    <a:srgbClr val="009682">
                      <a:lumMod val="67000"/>
                    </a:srgbClr>
                  </a:gs>
                  <a:gs pos="48000">
                    <a:srgbClr val="009682">
                      <a:lumMod val="97000"/>
                      <a:lumOff val="3000"/>
                    </a:srgbClr>
                  </a:gs>
                  <a:gs pos="100000">
                    <a:srgbClr val="009682">
                      <a:lumMod val="60000"/>
                      <a:lumOff val="40000"/>
                    </a:srgbClr>
                  </a:gs>
                </a:gsLst>
                <a:lin ang="135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DD3CF1-9017-8007-63A8-4E8C403EDD58}"/>
              </a:ext>
            </a:extLst>
          </p:cNvPr>
          <p:cNvCxnSpPr/>
          <p:nvPr/>
        </p:nvCxnSpPr>
        <p:spPr>
          <a:xfrm>
            <a:off x="922867" y="1447800"/>
            <a:ext cx="8043333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>
            <a:extLst>
              <a:ext uri="{FF2B5EF4-FFF2-40B4-BE49-F238E27FC236}">
                <a16:creationId xmlns:a16="http://schemas.microsoft.com/office/drawing/2014/main" id="{CAC7DB1B-4802-AD53-580B-F42892536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6" r="36163"/>
          <a:stretch/>
        </p:blipFill>
        <p:spPr bwMode="auto">
          <a:xfrm>
            <a:off x="9700950" y="668347"/>
            <a:ext cx="1178149" cy="110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29">
            <a:extLst>
              <a:ext uri="{FF2B5EF4-FFF2-40B4-BE49-F238E27FC236}">
                <a16:creationId xmlns:a16="http://schemas.microsoft.com/office/drawing/2014/main" id="{12405CD9-695B-C447-7EFB-E1B3833B3270}"/>
              </a:ext>
            </a:extLst>
          </p:cNvPr>
          <p:cNvSpPr/>
          <p:nvPr/>
        </p:nvSpPr>
        <p:spPr>
          <a:xfrm>
            <a:off x="10935911" y="1352639"/>
            <a:ext cx="515980" cy="482080"/>
          </a:xfrm>
          <a:prstGeom prst="ellipse">
            <a:avLst/>
          </a:prstGeom>
          <a:solidFill>
            <a:srgbClr val="262626"/>
          </a:solidFill>
          <a:ln w="19050" cap="flat" cmpd="sng" algn="ctr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" name="Grafik 74" descr="Trophäe">
            <a:extLst>
              <a:ext uri="{FF2B5EF4-FFF2-40B4-BE49-F238E27FC236}">
                <a16:creationId xmlns:a16="http://schemas.microsoft.com/office/drawing/2014/main" id="{BF1E95BC-9632-C36D-1B4C-0335F98F6199}"/>
              </a:ext>
            </a:extLst>
          </p:cNvPr>
          <p:cNvSpPr/>
          <p:nvPr/>
        </p:nvSpPr>
        <p:spPr>
          <a:xfrm>
            <a:off x="11062283" y="1449644"/>
            <a:ext cx="273547" cy="288069"/>
          </a:xfrm>
          <a:custGeom>
            <a:avLst/>
            <a:gdLst>
              <a:gd name="connsiteX0" fmla="*/ 381863 w 446250"/>
              <a:gd name="connsiteY0" fmla="*/ 242250 h 502987"/>
              <a:gd name="connsiteX1" fmla="*/ 292613 w 446250"/>
              <a:gd name="connsiteY1" fmla="*/ 284963 h 502987"/>
              <a:gd name="connsiteX2" fmla="*/ 330863 w 446250"/>
              <a:gd name="connsiteY2" fmla="*/ 246075 h 502987"/>
              <a:gd name="connsiteX3" fmla="*/ 345525 w 446250"/>
              <a:gd name="connsiteY3" fmla="*/ 226950 h 502987"/>
              <a:gd name="connsiteX4" fmla="*/ 362738 w 446250"/>
              <a:gd name="connsiteY4" fmla="*/ 166387 h 502987"/>
              <a:gd name="connsiteX5" fmla="*/ 362738 w 446250"/>
              <a:gd name="connsiteY5" fmla="*/ 83513 h 502987"/>
              <a:gd name="connsiteX6" fmla="*/ 407363 w 446250"/>
              <a:gd name="connsiteY6" fmla="*/ 83513 h 502987"/>
              <a:gd name="connsiteX7" fmla="*/ 407363 w 446250"/>
              <a:gd name="connsiteY7" fmla="*/ 180413 h 502987"/>
              <a:gd name="connsiteX8" fmla="*/ 381863 w 446250"/>
              <a:gd name="connsiteY8" fmla="*/ 242250 h 502987"/>
              <a:gd name="connsiteX9" fmla="*/ 65025 w 446250"/>
              <a:gd name="connsiteY9" fmla="*/ 242250 h 502987"/>
              <a:gd name="connsiteX10" fmla="*/ 38250 w 446250"/>
              <a:gd name="connsiteY10" fmla="*/ 180413 h 502987"/>
              <a:gd name="connsiteX11" fmla="*/ 38250 w 446250"/>
              <a:gd name="connsiteY11" fmla="*/ 82875 h 502987"/>
              <a:gd name="connsiteX12" fmla="*/ 82875 w 446250"/>
              <a:gd name="connsiteY12" fmla="*/ 82875 h 502987"/>
              <a:gd name="connsiteX13" fmla="*/ 82875 w 446250"/>
              <a:gd name="connsiteY13" fmla="*/ 165750 h 502987"/>
              <a:gd name="connsiteX14" fmla="*/ 100088 w 446250"/>
              <a:gd name="connsiteY14" fmla="*/ 226313 h 502987"/>
              <a:gd name="connsiteX15" fmla="*/ 114750 w 446250"/>
              <a:gd name="connsiteY15" fmla="*/ 245438 h 502987"/>
              <a:gd name="connsiteX16" fmla="*/ 153000 w 446250"/>
              <a:gd name="connsiteY16" fmla="*/ 284325 h 502987"/>
              <a:gd name="connsiteX17" fmla="*/ 65025 w 446250"/>
              <a:gd name="connsiteY17" fmla="*/ 242250 h 502987"/>
              <a:gd name="connsiteX18" fmla="*/ 446250 w 446250"/>
              <a:gd name="connsiteY18" fmla="*/ 178500 h 502987"/>
              <a:gd name="connsiteX19" fmla="*/ 446250 w 446250"/>
              <a:gd name="connsiteY19" fmla="*/ 44625 h 502987"/>
              <a:gd name="connsiteX20" fmla="*/ 363375 w 446250"/>
              <a:gd name="connsiteY20" fmla="*/ 44625 h 502987"/>
              <a:gd name="connsiteX21" fmla="*/ 363375 w 446250"/>
              <a:gd name="connsiteY21" fmla="*/ 0 h 502987"/>
              <a:gd name="connsiteX22" fmla="*/ 223125 w 446250"/>
              <a:gd name="connsiteY22" fmla="*/ 0 h 502987"/>
              <a:gd name="connsiteX23" fmla="*/ 82875 w 446250"/>
              <a:gd name="connsiteY23" fmla="*/ 0 h 502987"/>
              <a:gd name="connsiteX24" fmla="*/ 82875 w 446250"/>
              <a:gd name="connsiteY24" fmla="*/ 44625 h 502987"/>
              <a:gd name="connsiteX25" fmla="*/ 0 w 446250"/>
              <a:gd name="connsiteY25" fmla="*/ 44625 h 502987"/>
              <a:gd name="connsiteX26" fmla="*/ 0 w 446250"/>
              <a:gd name="connsiteY26" fmla="*/ 177863 h 502987"/>
              <a:gd name="connsiteX27" fmla="*/ 36338 w 446250"/>
              <a:gd name="connsiteY27" fmla="*/ 267113 h 502987"/>
              <a:gd name="connsiteX28" fmla="*/ 188700 w 446250"/>
              <a:gd name="connsiteY28" fmla="*/ 324488 h 502987"/>
              <a:gd name="connsiteX29" fmla="*/ 197625 w 446250"/>
              <a:gd name="connsiteY29" fmla="*/ 356363 h 502987"/>
              <a:gd name="connsiteX30" fmla="*/ 197625 w 446250"/>
              <a:gd name="connsiteY30" fmla="*/ 439238 h 502987"/>
              <a:gd name="connsiteX31" fmla="*/ 165750 w 446250"/>
              <a:gd name="connsiteY31" fmla="*/ 439238 h 502987"/>
              <a:gd name="connsiteX32" fmla="*/ 140250 w 446250"/>
              <a:gd name="connsiteY32" fmla="*/ 464738 h 502987"/>
              <a:gd name="connsiteX33" fmla="*/ 108375 w 446250"/>
              <a:gd name="connsiteY33" fmla="*/ 464738 h 502987"/>
              <a:gd name="connsiteX34" fmla="*/ 82875 w 446250"/>
              <a:gd name="connsiteY34" fmla="*/ 490238 h 502987"/>
              <a:gd name="connsiteX35" fmla="*/ 82875 w 446250"/>
              <a:gd name="connsiteY35" fmla="*/ 502988 h 502987"/>
              <a:gd name="connsiteX36" fmla="*/ 363375 w 446250"/>
              <a:gd name="connsiteY36" fmla="*/ 502988 h 502987"/>
              <a:gd name="connsiteX37" fmla="*/ 363375 w 446250"/>
              <a:gd name="connsiteY37" fmla="*/ 490238 h 502987"/>
              <a:gd name="connsiteX38" fmla="*/ 337875 w 446250"/>
              <a:gd name="connsiteY38" fmla="*/ 464738 h 502987"/>
              <a:gd name="connsiteX39" fmla="*/ 306000 w 446250"/>
              <a:gd name="connsiteY39" fmla="*/ 464738 h 502987"/>
              <a:gd name="connsiteX40" fmla="*/ 280500 w 446250"/>
              <a:gd name="connsiteY40" fmla="*/ 439238 h 502987"/>
              <a:gd name="connsiteX41" fmla="*/ 248625 w 446250"/>
              <a:gd name="connsiteY41" fmla="*/ 439238 h 502987"/>
              <a:gd name="connsiteX42" fmla="*/ 248625 w 446250"/>
              <a:gd name="connsiteY42" fmla="*/ 357000 h 502987"/>
              <a:gd name="connsiteX43" fmla="*/ 257550 w 446250"/>
              <a:gd name="connsiteY43" fmla="*/ 325125 h 502987"/>
              <a:gd name="connsiteX44" fmla="*/ 409913 w 446250"/>
              <a:gd name="connsiteY44" fmla="*/ 267750 h 502987"/>
              <a:gd name="connsiteX45" fmla="*/ 446250 w 446250"/>
              <a:gd name="connsiteY45" fmla="*/ 178500 h 50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46250" h="502987">
                <a:moveTo>
                  <a:pt x="381863" y="242250"/>
                </a:moveTo>
                <a:cubicBezTo>
                  <a:pt x="359550" y="265200"/>
                  <a:pt x="338513" y="279863"/>
                  <a:pt x="292613" y="284963"/>
                </a:cubicBezTo>
                <a:cubicBezTo>
                  <a:pt x="304725" y="272850"/>
                  <a:pt x="318750" y="260738"/>
                  <a:pt x="330863" y="246075"/>
                </a:cubicBezTo>
                <a:cubicBezTo>
                  <a:pt x="335962" y="240338"/>
                  <a:pt x="345525" y="227588"/>
                  <a:pt x="345525" y="226950"/>
                </a:cubicBezTo>
                <a:cubicBezTo>
                  <a:pt x="356363" y="209100"/>
                  <a:pt x="362738" y="188700"/>
                  <a:pt x="362738" y="166387"/>
                </a:cubicBezTo>
                <a:lnTo>
                  <a:pt x="362738" y="83513"/>
                </a:lnTo>
                <a:lnTo>
                  <a:pt x="407363" y="83513"/>
                </a:lnTo>
                <a:lnTo>
                  <a:pt x="407363" y="180413"/>
                </a:lnTo>
                <a:cubicBezTo>
                  <a:pt x="408000" y="181688"/>
                  <a:pt x="409275" y="213563"/>
                  <a:pt x="381863" y="242250"/>
                </a:cubicBezTo>
                <a:close/>
                <a:moveTo>
                  <a:pt x="65025" y="242250"/>
                </a:moveTo>
                <a:cubicBezTo>
                  <a:pt x="36975" y="213563"/>
                  <a:pt x="38250" y="181688"/>
                  <a:pt x="38250" y="180413"/>
                </a:cubicBezTo>
                <a:lnTo>
                  <a:pt x="38250" y="82875"/>
                </a:lnTo>
                <a:lnTo>
                  <a:pt x="82875" y="82875"/>
                </a:lnTo>
                <a:lnTo>
                  <a:pt x="82875" y="165750"/>
                </a:lnTo>
                <a:cubicBezTo>
                  <a:pt x="82875" y="188063"/>
                  <a:pt x="89250" y="208463"/>
                  <a:pt x="100088" y="226313"/>
                </a:cubicBezTo>
                <a:cubicBezTo>
                  <a:pt x="100088" y="226950"/>
                  <a:pt x="109650" y="240338"/>
                  <a:pt x="114750" y="245438"/>
                </a:cubicBezTo>
                <a:cubicBezTo>
                  <a:pt x="127500" y="260100"/>
                  <a:pt x="140887" y="272213"/>
                  <a:pt x="153000" y="284325"/>
                </a:cubicBezTo>
                <a:cubicBezTo>
                  <a:pt x="108375" y="279225"/>
                  <a:pt x="86700" y="264563"/>
                  <a:pt x="65025" y="242250"/>
                </a:cubicBezTo>
                <a:close/>
                <a:moveTo>
                  <a:pt x="446250" y="178500"/>
                </a:moveTo>
                <a:lnTo>
                  <a:pt x="446250" y="44625"/>
                </a:lnTo>
                <a:lnTo>
                  <a:pt x="363375" y="44625"/>
                </a:lnTo>
                <a:lnTo>
                  <a:pt x="363375" y="0"/>
                </a:lnTo>
                <a:lnTo>
                  <a:pt x="223125" y="0"/>
                </a:lnTo>
                <a:lnTo>
                  <a:pt x="82875" y="0"/>
                </a:lnTo>
                <a:lnTo>
                  <a:pt x="82875" y="44625"/>
                </a:lnTo>
                <a:lnTo>
                  <a:pt x="0" y="44625"/>
                </a:lnTo>
                <a:lnTo>
                  <a:pt x="0" y="177863"/>
                </a:lnTo>
                <a:cubicBezTo>
                  <a:pt x="0" y="184238"/>
                  <a:pt x="0" y="228225"/>
                  <a:pt x="36338" y="267113"/>
                </a:cubicBezTo>
                <a:cubicBezTo>
                  <a:pt x="71400" y="304088"/>
                  <a:pt x="114113" y="323213"/>
                  <a:pt x="188700" y="324488"/>
                </a:cubicBezTo>
                <a:cubicBezTo>
                  <a:pt x="194438" y="334050"/>
                  <a:pt x="197625" y="344888"/>
                  <a:pt x="197625" y="356363"/>
                </a:cubicBezTo>
                <a:lnTo>
                  <a:pt x="197625" y="439238"/>
                </a:lnTo>
                <a:lnTo>
                  <a:pt x="165750" y="439238"/>
                </a:lnTo>
                <a:cubicBezTo>
                  <a:pt x="151725" y="439238"/>
                  <a:pt x="140250" y="450712"/>
                  <a:pt x="140250" y="464738"/>
                </a:cubicBezTo>
                <a:lnTo>
                  <a:pt x="108375" y="464738"/>
                </a:lnTo>
                <a:cubicBezTo>
                  <a:pt x="94350" y="464738"/>
                  <a:pt x="82875" y="476212"/>
                  <a:pt x="82875" y="490238"/>
                </a:cubicBezTo>
                <a:lnTo>
                  <a:pt x="82875" y="502988"/>
                </a:lnTo>
                <a:lnTo>
                  <a:pt x="363375" y="502988"/>
                </a:lnTo>
                <a:lnTo>
                  <a:pt x="363375" y="490238"/>
                </a:lnTo>
                <a:cubicBezTo>
                  <a:pt x="363375" y="476212"/>
                  <a:pt x="351900" y="464738"/>
                  <a:pt x="337875" y="464738"/>
                </a:cubicBezTo>
                <a:lnTo>
                  <a:pt x="306000" y="464738"/>
                </a:lnTo>
                <a:cubicBezTo>
                  <a:pt x="306000" y="450712"/>
                  <a:pt x="294525" y="439238"/>
                  <a:pt x="280500" y="439238"/>
                </a:cubicBezTo>
                <a:lnTo>
                  <a:pt x="248625" y="439238"/>
                </a:lnTo>
                <a:lnTo>
                  <a:pt x="248625" y="357000"/>
                </a:lnTo>
                <a:cubicBezTo>
                  <a:pt x="248625" y="345525"/>
                  <a:pt x="251813" y="334688"/>
                  <a:pt x="257550" y="325125"/>
                </a:cubicBezTo>
                <a:cubicBezTo>
                  <a:pt x="332138" y="323850"/>
                  <a:pt x="374850" y="304088"/>
                  <a:pt x="409913" y="267750"/>
                </a:cubicBezTo>
                <a:cubicBezTo>
                  <a:pt x="446250" y="229500"/>
                  <a:pt x="446250" y="184875"/>
                  <a:pt x="446250" y="178500"/>
                </a:cubicBezTo>
                <a:close/>
              </a:path>
            </a:pathLst>
          </a:custGeom>
          <a:solidFill>
            <a:srgbClr val="004037"/>
          </a:solidFill>
          <a:ln w="15875" cap="flat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345B78E-F7FD-1E9C-1CEA-D06F7FC1F627}"/>
              </a:ext>
            </a:extLst>
          </p:cNvPr>
          <p:cNvSpPr txBox="1">
            <a:spLocks/>
          </p:cNvSpPr>
          <p:nvPr/>
        </p:nvSpPr>
        <p:spPr>
          <a:xfrm>
            <a:off x="922867" y="1934500"/>
            <a:ext cx="4960993" cy="4558375"/>
          </a:xfrm>
          <a:prstGeom prst="rect">
            <a:avLst/>
          </a:prstGeom>
          <a:solidFill>
            <a:schemeClr val="accent1">
              <a:lumMod val="50000"/>
              <a:alpha val="49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6A673C-8FA6-1DE7-C077-82ED00F34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821" y="2903662"/>
            <a:ext cx="4707160" cy="250653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8B55278-C229-D234-21B0-D5A25DA25412}"/>
              </a:ext>
            </a:extLst>
          </p:cNvPr>
          <p:cNvSpPr txBox="1">
            <a:spLocks/>
          </p:cNvSpPr>
          <p:nvPr/>
        </p:nvSpPr>
        <p:spPr>
          <a:xfrm>
            <a:off x="881355" y="1865195"/>
            <a:ext cx="4733353" cy="1001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DE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ata profiling – functional dependencies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F10497-6355-8ED4-DF35-89203D8C2C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480" r="12493"/>
          <a:stretch/>
        </p:blipFill>
        <p:spPr>
          <a:xfrm>
            <a:off x="1261102" y="2837900"/>
            <a:ext cx="4134912" cy="350917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BE9B356-122D-734C-47BF-267720E7D8EA}"/>
              </a:ext>
            </a:extLst>
          </p:cNvPr>
          <p:cNvSpPr txBox="1">
            <a:spLocks/>
          </p:cNvSpPr>
          <p:nvPr/>
        </p:nvSpPr>
        <p:spPr>
          <a:xfrm>
            <a:off x="6346727" y="1903829"/>
            <a:ext cx="4733353" cy="1001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</a:t>
            </a:r>
            <a:r>
              <a:rPr lang="en-DE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ata profiling – Benfords Law Analysis</a:t>
            </a:r>
          </a:p>
        </p:txBody>
      </p:sp>
    </p:spTree>
    <p:extLst>
      <p:ext uri="{BB962C8B-B14F-4D97-AF65-F5344CB8AC3E}">
        <p14:creationId xmlns:p14="http://schemas.microsoft.com/office/powerpoint/2010/main" val="126796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424956F4-1533-061C-5F46-E05A0C1FFB44}"/>
              </a:ext>
            </a:extLst>
          </p:cNvPr>
          <p:cNvSpPr>
            <a:spLocks/>
          </p:cNvSpPr>
          <p:nvPr/>
        </p:nvSpPr>
        <p:spPr bwMode="auto">
          <a:xfrm rot="3600000">
            <a:off x="10340539" y="850366"/>
            <a:ext cx="797728" cy="1316054"/>
          </a:xfrm>
          <a:custGeom>
            <a:avLst/>
            <a:gdLst>
              <a:gd name="T0" fmla="*/ 173 w 173"/>
              <a:gd name="T1" fmla="*/ 186 h 267"/>
              <a:gd name="T2" fmla="*/ 0 w 173"/>
              <a:gd name="T3" fmla="*/ 0 h 267"/>
              <a:gd name="T4" fmla="*/ 0 w 173"/>
              <a:gd name="T5" fmla="*/ 33 h 267"/>
              <a:gd name="T6" fmla="*/ 141 w 173"/>
              <a:gd name="T7" fmla="*/ 186 h 267"/>
              <a:gd name="T8" fmla="*/ 126 w 173"/>
              <a:gd name="T9" fmla="*/ 251 h 267"/>
              <a:gd name="T10" fmla="*/ 155 w 173"/>
              <a:gd name="T11" fmla="*/ 267 h 267"/>
              <a:gd name="T12" fmla="*/ 173 w 173"/>
              <a:gd name="T13" fmla="*/ 18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" h="267">
                <a:moveTo>
                  <a:pt x="173" y="186"/>
                </a:moveTo>
                <a:cubicBezTo>
                  <a:pt x="173" y="87"/>
                  <a:pt x="97" y="7"/>
                  <a:pt x="0" y="0"/>
                </a:cubicBezTo>
                <a:cubicBezTo>
                  <a:pt x="0" y="33"/>
                  <a:pt x="0" y="33"/>
                  <a:pt x="0" y="33"/>
                </a:cubicBezTo>
                <a:cubicBezTo>
                  <a:pt x="79" y="40"/>
                  <a:pt x="141" y="106"/>
                  <a:pt x="141" y="186"/>
                </a:cubicBezTo>
                <a:cubicBezTo>
                  <a:pt x="141" y="209"/>
                  <a:pt x="135" y="231"/>
                  <a:pt x="126" y="251"/>
                </a:cubicBezTo>
                <a:cubicBezTo>
                  <a:pt x="155" y="267"/>
                  <a:pt x="155" y="267"/>
                  <a:pt x="155" y="267"/>
                </a:cubicBezTo>
                <a:cubicBezTo>
                  <a:pt x="167" y="243"/>
                  <a:pt x="173" y="215"/>
                  <a:pt x="173" y="186"/>
                </a:cubicBezTo>
                <a:close/>
              </a:path>
            </a:pathLst>
          </a:custGeom>
          <a:solidFill>
            <a:srgbClr val="262626"/>
          </a:solidFill>
          <a:ln w="19050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82E1611F-9455-4E8D-523F-583A8B079C80}"/>
              </a:ext>
            </a:extLst>
          </p:cNvPr>
          <p:cNvSpPr>
            <a:spLocks/>
          </p:cNvSpPr>
          <p:nvPr/>
        </p:nvSpPr>
        <p:spPr bwMode="auto">
          <a:xfrm rot="3600000">
            <a:off x="9016123" y="1332237"/>
            <a:ext cx="1419697" cy="482963"/>
          </a:xfrm>
          <a:custGeom>
            <a:avLst/>
            <a:gdLst>
              <a:gd name="T0" fmla="*/ 28 w 308"/>
              <a:gd name="T1" fmla="*/ 0 h 98"/>
              <a:gd name="T2" fmla="*/ 0 w 308"/>
              <a:gd name="T3" fmla="*/ 16 h 98"/>
              <a:gd name="T4" fmla="*/ 154 w 308"/>
              <a:gd name="T5" fmla="*/ 98 h 98"/>
              <a:gd name="T6" fmla="*/ 308 w 308"/>
              <a:gd name="T7" fmla="*/ 16 h 98"/>
              <a:gd name="T8" fmla="*/ 280 w 308"/>
              <a:gd name="T9" fmla="*/ 0 h 98"/>
              <a:gd name="T10" fmla="*/ 154 w 308"/>
              <a:gd name="T11" fmla="*/ 66 h 98"/>
              <a:gd name="T12" fmla="*/ 28 w 308"/>
              <a:gd name="T13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8" h="98">
                <a:moveTo>
                  <a:pt x="28" y="0"/>
                </a:moveTo>
                <a:cubicBezTo>
                  <a:pt x="0" y="16"/>
                  <a:pt x="0" y="16"/>
                  <a:pt x="0" y="16"/>
                </a:cubicBezTo>
                <a:cubicBezTo>
                  <a:pt x="33" y="66"/>
                  <a:pt x="90" y="98"/>
                  <a:pt x="154" y="98"/>
                </a:cubicBezTo>
                <a:cubicBezTo>
                  <a:pt x="218" y="98"/>
                  <a:pt x="275" y="66"/>
                  <a:pt x="308" y="16"/>
                </a:cubicBezTo>
                <a:cubicBezTo>
                  <a:pt x="280" y="0"/>
                  <a:pt x="280" y="0"/>
                  <a:pt x="280" y="0"/>
                </a:cubicBezTo>
                <a:cubicBezTo>
                  <a:pt x="252" y="40"/>
                  <a:pt x="206" y="66"/>
                  <a:pt x="154" y="66"/>
                </a:cubicBezTo>
                <a:cubicBezTo>
                  <a:pt x="102" y="66"/>
                  <a:pt x="56" y="40"/>
                  <a:pt x="28" y="0"/>
                </a:cubicBezTo>
                <a:close/>
              </a:path>
            </a:pathLst>
          </a:custGeom>
          <a:solidFill>
            <a:srgbClr val="262626"/>
          </a:solidFill>
          <a:ln w="19050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9968FDC0-76B4-0B4B-9840-1FB0752A35C2}"/>
              </a:ext>
            </a:extLst>
          </p:cNvPr>
          <p:cNvSpPr>
            <a:spLocks/>
          </p:cNvSpPr>
          <p:nvPr/>
        </p:nvSpPr>
        <p:spPr bwMode="auto">
          <a:xfrm rot="3600000">
            <a:off x="9891066" y="82353"/>
            <a:ext cx="797010" cy="1316054"/>
          </a:xfrm>
          <a:custGeom>
            <a:avLst/>
            <a:gdLst>
              <a:gd name="T0" fmla="*/ 47 w 173"/>
              <a:gd name="T1" fmla="*/ 251 h 267"/>
              <a:gd name="T2" fmla="*/ 32 w 173"/>
              <a:gd name="T3" fmla="*/ 186 h 267"/>
              <a:gd name="T4" fmla="*/ 173 w 173"/>
              <a:gd name="T5" fmla="*/ 33 h 267"/>
              <a:gd name="T6" fmla="*/ 173 w 173"/>
              <a:gd name="T7" fmla="*/ 0 h 267"/>
              <a:gd name="T8" fmla="*/ 0 w 173"/>
              <a:gd name="T9" fmla="*/ 186 h 267"/>
              <a:gd name="T10" fmla="*/ 18 w 173"/>
              <a:gd name="T11" fmla="*/ 267 h 267"/>
              <a:gd name="T12" fmla="*/ 47 w 173"/>
              <a:gd name="T13" fmla="*/ 251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" h="267">
                <a:moveTo>
                  <a:pt x="47" y="251"/>
                </a:moveTo>
                <a:cubicBezTo>
                  <a:pt x="38" y="231"/>
                  <a:pt x="32" y="209"/>
                  <a:pt x="32" y="186"/>
                </a:cubicBezTo>
                <a:cubicBezTo>
                  <a:pt x="32" y="106"/>
                  <a:pt x="94" y="40"/>
                  <a:pt x="173" y="33"/>
                </a:cubicBezTo>
                <a:cubicBezTo>
                  <a:pt x="173" y="0"/>
                  <a:pt x="173" y="0"/>
                  <a:pt x="173" y="0"/>
                </a:cubicBezTo>
                <a:cubicBezTo>
                  <a:pt x="76" y="7"/>
                  <a:pt x="0" y="87"/>
                  <a:pt x="0" y="186"/>
                </a:cubicBezTo>
                <a:cubicBezTo>
                  <a:pt x="0" y="215"/>
                  <a:pt x="6" y="243"/>
                  <a:pt x="18" y="267"/>
                </a:cubicBezTo>
                <a:lnTo>
                  <a:pt x="47" y="251"/>
                </a:lnTo>
                <a:close/>
              </a:path>
            </a:pathLst>
          </a:custGeom>
          <a:solidFill>
            <a:srgbClr val="262626"/>
          </a:solidFill>
          <a:ln w="19050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40" name="Oval 30">
            <a:extLst>
              <a:ext uri="{FF2B5EF4-FFF2-40B4-BE49-F238E27FC236}">
                <a16:creationId xmlns:a16="http://schemas.microsoft.com/office/drawing/2014/main" id="{AE22F751-98FD-6283-CD76-DFA90CA41F8D}"/>
              </a:ext>
            </a:extLst>
          </p:cNvPr>
          <p:cNvSpPr/>
          <p:nvPr/>
        </p:nvSpPr>
        <p:spPr>
          <a:xfrm>
            <a:off x="9160832" y="1344677"/>
            <a:ext cx="515980" cy="482080"/>
          </a:xfrm>
          <a:prstGeom prst="ellipse">
            <a:avLst/>
          </a:prstGeom>
          <a:solidFill>
            <a:srgbClr val="262626"/>
          </a:solidFill>
          <a:ln w="19050" cap="flat" cmpd="sng" algn="ctr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075B5-56B7-87FD-B89C-8A7FEAE7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25029" cy="1325563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Next </a:t>
            </a:r>
            <a:r>
              <a:rPr lang="de-DE" sz="36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up</a:t>
            </a:r>
            <a:r>
              <a:rPr lang="de-DE" sz="3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  <a:endParaRPr lang="en-DE" sz="36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35" name="Grafik 66" descr="Kompass">
            <a:extLst>
              <a:ext uri="{FF2B5EF4-FFF2-40B4-BE49-F238E27FC236}">
                <a16:creationId xmlns:a16="http://schemas.microsoft.com/office/drawing/2014/main" id="{783E125F-FDAE-531B-77E0-B82987F800EA}"/>
              </a:ext>
            </a:extLst>
          </p:cNvPr>
          <p:cNvGrpSpPr/>
          <p:nvPr/>
        </p:nvGrpSpPr>
        <p:grpSpPr>
          <a:xfrm rot="19528145">
            <a:off x="9195851" y="1371065"/>
            <a:ext cx="441353" cy="412356"/>
            <a:chOff x="4209447" y="4489555"/>
            <a:chExt cx="720000" cy="720000"/>
          </a:xfrm>
          <a:solidFill>
            <a:srgbClr val="004037"/>
          </a:solidFill>
        </p:grpSpPr>
        <p:sp>
          <p:nvSpPr>
            <p:cNvPr id="36" name="Freihandform: Form 9">
              <a:extLst>
                <a:ext uri="{FF2B5EF4-FFF2-40B4-BE49-F238E27FC236}">
                  <a16:creationId xmlns:a16="http://schemas.microsoft.com/office/drawing/2014/main" id="{23A1DEFD-E07B-1405-D27D-4DB4DD87C125}"/>
                </a:ext>
              </a:extLst>
            </p:cNvPr>
            <p:cNvSpPr/>
            <p:nvPr/>
          </p:nvSpPr>
          <p:spPr>
            <a:xfrm>
              <a:off x="4284447" y="4564555"/>
              <a:ext cx="570000" cy="570000"/>
            </a:xfrm>
            <a:custGeom>
              <a:avLst/>
              <a:gdLst>
                <a:gd name="connsiteX0" fmla="*/ 285000 w 570000"/>
                <a:gd name="connsiteY0" fmla="*/ 0 h 570000"/>
                <a:gd name="connsiteX1" fmla="*/ 0 w 570000"/>
                <a:gd name="connsiteY1" fmla="*/ 285000 h 570000"/>
                <a:gd name="connsiteX2" fmla="*/ 285000 w 570000"/>
                <a:gd name="connsiteY2" fmla="*/ 570000 h 570000"/>
                <a:gd name="connsiteX3" fmla="*/ 570000 w 570000"/>
                <a:gd name="connsiteY3" fmla="*/ 285000 h 570000"/>
                <a:gd name="connsiteX4" fmla="*/ 285000 w 570000"/>
                <a:gd name="connsiteY4" fmla="*/ 0 h 570000"/>
                <a:gd name="connsiteX5" fmla="*/ 285000 w 570000"/>
                <a:gd name="connsiteY5" fmla="*/ 45000 h 570000"/>
                <a:gd name="connsiteX6" fmla="*/ 525000 w 570000"/>
                <a:gd name="connsiteY6" fmla="*/ 285000 h 570000"/>
                <a:gd name="connsiteX7" fmla="*/ 285000 w 570000"/>
                <a:gd name="connsiteY7" fmla="*/ 525000 h 570000"/>
                <a:gd name="connsiteX8" fmla="*/ 45000 w 570000"/>
                <a:gd name="connsiteY8" fmla="*/ 285000 h 570000"/>
                <a:gd name="connsiteX9" fmla="*/ 285000 w 570000"/>
                <a:gd name="connsiteY9" fmla="*/ 45000 h 5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0000" h="570000">
                  <a:moveTo>
                    <a:pt x="285000" y="0"/>
                  </a:moveTo>
                  <a:cubicBezTo>
                    <a:pt x="127500" y="0"/>
                    <a:pt x="0" y="127500"/>
                    <a:pt x="0" y="285000"/>
                  </a:cubicBezTo>
                  <a:cubicBezTo>
                    <a:pt x="0" y="442500"/>
                    <a:pt x="127500" y="570000"/>
                    <a:pt x="285000" y="570000"/>
                  </a:cubicBezTo>
                  <a:cubicBezTo>
                    <a:pt x="442500" y="570000"/>
                    <a:pt x="570000" y="442500"/>
                    <a:pt x="570000" y="285000"/>
                  </a:cubicBezTo>
                  <a:cubicBezTo>
                    <a:pt x="570000" y="127500"/>
                    <a:pt x="442500" y="0"/>
                    <a:pt x="285000" y="0"/>
                  </a:cubicBezTo>
                  <a:close/>
                  <a:moveTo>
                    <a:pt x="285000" y="45000"/>
                  </a:moveTo>
                  <a:cubicBezTo>
                    <a:pt x="417000" y="45000"/>
                    <a:pt x="525000" y="153000"/>
                    <a:pt x="525000" y="285000"/>
                  </a:cubicBezTo>
                  <a:cubicBezTo>
                    <a:pt x="525000" y="417000"/>
                    <a:pt x="417000" y="525000"/>
                    <a:pt x="285000" y="525000"/>
                  </a:cubicBezTo>
                  <a:cubicBezTo>
                    <a:pt x="153000" y="525000"/>
                    <a:pt x="45000" y="417000"/>
                    <a:pt x="45000" y="285000"/>
                  </a:cubicBezTo>
                  <a:cubicBezTo>
                    <a:pt x="45000" y="153000"/>
                    <a:pt x="153000" y="45000"/>
                    <a:pt x="285000" y="45000"/>
                  </a:cubicBezTo>
                </a:path>
              </a:pathLst>
            </a:custGeom>
            <a:grpFill/>
            <a:ln w="15875" cap="flat">
              <a:gradFill flip="none" rotWithShape="1">
                <a:gsLst>
                  <a:gs pos="0">
                    <a:srgbClr val="009682">
                      <a:lumMod val="67000"/>
                    </a:srgbClr>
                  </a:gs>
                  <a:gs pos="48000">
                    <a:srgbClr val="009682">
                      <a:lumMod val="97000"/>
                      <a:lumOff val="3000"/>
                    </a:srgbClr>
                  </a:gs>
                  <a:gs pos="100000">
                    <a:srgbClr val="009682">
                      <a:lumMod val="60000"/>
                      <a:lumOff val="40000"/>
                    </a:srgbClr>
                  </a:gs>
                </a:gsLst>
                <a:lin ang="135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</a:endParaRPr>
            </a:p>
          </p:txBody>
        </p:sp>
        <p:sp>
          <p:nvSpPr>
            <p:cNvPr id="37" name="Freihandform: Form 10">
              <a:extLst>
                <a:ext uri="{FF2B5EF4-FFF2-40B4-BE49-F238E27FC236}">
                  <a16:creationId xmlns:a16="http://schemas.microsoft.com/office/drawing/2014/main" id="{DE08A914-715D-CB4B-57D3-168142C7205D}"/>
                </a:ext>
              </a:extLst>
            </p:cNvPr>
            <p:cNvSpPr/>
            <p:nvPr/>
          </p:nvSpPr>
          <p:spPr>
            <a:xfrm>
              <a:off x="4452447" y="4734054"/>
              <a:ext cx="232500" cy="232500"/>
            </a:xfrm>
            <a:custGeom>
              <a:avLst/>
              <a:gdLst>
                <a:gd name="connsiteX0" fmla="*/ 0 w 232500"/>
                <a:gd name="connsiteY0" fmla="*/ 232500 h 232500"/>
                <a:gd name="connsiteX1" fmla="*/ 165000 w 232500"/>
                <a:gd name="connsiteY1" fmla="*/ 165000 h 232500"/>
                <a:gd name="connsiteX2" fmla="*/ 232500 w 232500"/>
                <a:gd name="connsiteY2" fmla="*/ 0 h 232500"/>
                <a:gd name="connsiteX3" fmla="*/ 67500 w 232500"/>
                <a:gd name="connsiteY3" fmla="*/ 69000 h 232500"/>
                <a:gd name="connsiteX4" fmla="*/ 0 w 232500"/>
                <a:gd name="connsiteY4" fmla="*/ 232500 h 232500"/>
                <a:gd name="connsiteX5" fmla="*/ 117000 w 232500"/>
                <a:gd name="connsiteY5" fmla="*/ 100500 h 232500"/>
                <a:gd name="connsiteX6" fmla="*/ 132000 w 232500"/>
                <a:gd name="connsiteY6" fmla="*/ 115500 h 232500"/>
                <a:gd name="connsiteX7" fmla="*/ 117000 w 232500"/>
                <a:gd name="connsiteY7" fmla="*/ 130500 h 232500"/>
                <a:gd name="connsiteX8" fmla="*/ 102000 w 232500"/>
                <a:gd name="connsiteY8" fmla="*/ 115500 h 232500"/>
                <a:gd name="connsiteX9" fmla="*/ 117000 w 232500"/>
                <a:gd name="connsiteY9" fmla="*/ 100500 h 23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2500" h="232500">
                  <a:moveTo>
                    <a:pt x="0" y="232500"/>
                  </a:moveTo>
                  <a:lnTo>
                    <a:pt x="165000" y="165000"/>
                  </a:lnTo>
                  <a:lnTo>
                    <a:pt x="232500" y="0"/>
                  </a:lnTo>
                  <a:lnTo>
                    <a:pt x="67500" y="69000"/>
                  </a:lnTo>
                  <a:lnTo>
                    <a:pt x="0" y="232500"/>
                  </a:lnTo>
                  <a:close/>
                  <a:moveTo>
                    <a:pt x="117000" y="100500"/>
                  </a:moveTo>
                  <a:cubicBezTo>
                    <a:pt x="126000" y="100500"/>
                    <a:pt x="132000" y="106500"/>
                    <a:pt x="132000" y="115500"/>
                  </a:cubicBezTo>
                  <a:cubicBezTo>
                    <a:pt x="132000" y="124500"/>
                    <a:pt x="126000" y="130500"/>
                    <a:pt x="117000" y="130500"/>
                  </a:cubicBezTo>
                  <a:cubicBezTo>
                    <a:pt x="108000" y="130500"/>
                    <a:pt x="102000" y="124500"/>
                    <a:pt x="102000" y="115500"/>
                  </a:cubicBezTo>
                  <a:cubicBezTo>
                    <a:pt x="102000" y="106500"/>
                    <a:pt x="108000" y="100500"/>
                    <a:pt x="117000" y="100500"/>
                  </a:cubicBezTo>
                </a:path>
              </a:pathLst>
            </a:custGeom>
            <a:grpFill/>
            <a:ln w="15875" cap="flat">
              <a:gradFill flip="none" rotWithShape="1">
                <a:gsLst>
                  <a:gs pos="0">
                    <a:srgbClr val="009682">
                      <a:lumMod val="67000"/>
                    </a:srgbClr>
                  </a:gs>
                  <a:gs pos="48000">
                    <a:srgbClr val="009682">
                      <a:lumMod val="97000"/>
                      <a:lumOff val="3000"/>
                    </a:srgbClr>
                  </a:gs>
                  <a:gs pos="100000">
                    <a:srgbClr val="009682">
                      <a:lumMod val="60000"/>
                      <a:lumOff val="40000"/>
                    </a:srgbClr>
                  </a:gs>
                </a:gsLst>
                <a:lin ang="135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DD3CF1-9017-8007-63A8-4E8C403EDD58}"/>
              </a:ext>
            </a:extLst>
          </p:cNvPr>
          <p:cNvCxnSpPr/>
          <p:nvPr/>
        </p:nvCxnSpPr>
        <p:spPr>
          <a:xfrm>
            <a:off x="922867" y="1447800"/>
            <a:ext cx="8043333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>
            <a:extLst>
              <a:ext uri="{FF2B5EF4-FFF2-40B4-BE49-F238E27FC236}">
                <a16:creationId xmlns:a16="http://schemas.microsoft.com/office/drawing/2014/main" id="{CAC7DB1B-4802-AD53-580B-F42892536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6" r="36163"/>
          <a:stretch/>
        </p:blipFill>
        <p:spPr bwMode="auto">
          <a:xfrm>
            <a:off x="9700950" y="668347"/>
            <a:ext cx="1178149" cy="110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29">
            <a:extLst>
              <a:ext uri="{FF2B5EF4-FFF2-40B4-BE49-F238E27FC236}">
                <a16:creationId xmlns:a16="http://schemas.microsoft.com/office/drawing/2014/main" id="{12405CD9-695B-C447-7EFB-E1B3833B3270}"/>
              </a:ext>
            </a:extLst>
          </p:cNvPr>
          <p:cNvSpPr/>
          <p:nvPr/>
        </p:nvSpPr>
        <p:spPr>
          <a:xfrm>
            <a:off x="10935911" y="1352639"/>
            <a:ext cx="515980" cy="482080"/>
          </a:xfrm>
          <a:prstGeom prst="ellipse">
            <a:avLst/>
          </a:prstGeom>
          <a:solidFill>
            <a:srgbClr val="262626"/>
          </a:solidFill>
          <a:ln w="19050" cap="flat" cmpd="sng" algn="ctr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" name="Grafik 74" descr="Trophäe">
            <a:extLst>
              <a:ext uri="{FF2B5EF4-FFF2-40B4-BE49-F238E27FC236}">
                <a16:creationId xmlns:a16="http://schemas.microsoft.com/office/drawing/2014/main" id="{BF1E95BC-9632-C36D-1B4C-0335F98F6199}"/>
              </a:ext>
            </a:extLst>
          </p:cNvPr>
          <p:cNvSpPr/>
          <p:nvPr/>
        </p:nvSpPr>
        <p:spPr>
          <a:xfrm>
            <a:off x="11062283" y="1449644"/>
            <a:ext cx="273547" cy="288069"/>
          </a:xfrm>
          <a:custGeom>
            <a:avLst/>
            <a:gdLst>
              <a:gd name="connsiteX0" fmla="*/ 381863 w 446250"/>
              <a:gd name="connsiteY0" fmla="*/ 242250 h 502987"/>
              <a:gd name="connsiteX1" fmla="*/ 292613 w 446250"/>
              <a:gd name="connsiteY1" fmla="*/ 284963 h 502987"/>
              <a:gd name="connsiteX2" fmla="*/ 330863 w 446250"/>
              <a:gd name="connsiteY2" fmla="*/ 246075 h 502987"/>
              <a:gd name="connsiteX3" fmla="*/ 345525 w 446250"/>
              <a:gd name="connsiteY3" fmla="*/ 226950 h 502987"/>
              <a:gd name="connsiteX4" fmla="*/ 362738 w 446250"/>
              <a:gd name="connsiteY4" fmla="*/ 166387 h 502987"/>
              <a:gd name="connsiteX5" fmla="*/ 362738 w 446250"/>
              <a:gd name="connsiteY5" fmla="*/ 83513 h 502987"/>
              <a:gd name="connsiteX6" fmla="*/ 407363 w 446250"/>
              <a:gd name="connsiteY6" fmla="*/ 83513 h 502987"/>
              <a:gd name="connsiteX7" fmla="*/ 407363 w 446250"/>
              <a:gd name="connsiteY7" fmla="*/ 180413 h 502987"/>
              <a:gd name="connsiteX8" fmla="*/ 381863 w 446250"/>
              <a:gd name="connsiteY8" fmla="*/ 242250 h 502987"/>
              <a:gd name="connsiteX9" fmla="*/ 65025 w 446250"/>
              <a:gd name="connsiteY9" fmla="*/ 242250 h 502987"/>
              <a:gd name="connsiteX10" fmla="*/ 38250 w 446250"/>
              <a:gd name="connsiteY10" fmla="*/ 180413 h 502987"/>
              <a:gd name="connsiteX11" fmla="*/ 38250 w 446250"/>
              <a:gd name="connsiteY11" fmla="*/ 82875 h 502987"/>
              <a:gd name="connsiteX12" fmla="*/ 82875 w 446250"/>
              <a:gd name="connsiteY12" fmla="*/ 82875 h 502987"/>
              <a:gd name="connsiteX13" fmla="*/ 82875 w 446250"/>
              <a:gd name="connsiteY13" fmla="*/ 165750 h 502987"/>
              <a:gd name="connsiteX14" fmla="*/ 100088 w 446250"/>
              <a:gd name="connsiteY14" fmla="*/ 226313 h 502987"/>
              <a:gd name="connsiteX15" fmla="*/ 114750 w 446250"/>
              <a:gd name="connsiteY15" fmla="*/ 245438 h 502987"/>
              <a:gd name="connsiteX16" fmla="*/ 153000 w 446250"/>
              <a:gd name="connsiteY16" fmla="*/ 284325 h 502987"/>
              <a:gd name="connsiteX17" fmla="*/ 65025 w 446250"/>
              <a:gd name="connsiteY17" fmla="*/ 242250 h 502987"/>
              <a:gd name="connsiteX18" fmla="*/ 446250 w 446250"/>
              <a:gd name="connsiteY18" fmla="*/ 178500 h 502987"/>
              <a:gd name="connsiteX19" fmla="*/ 446250 w 446250"/>
              <a:gd name="connsiteY19" fmla="*/ 44625 h 502987"/>
              <a:gd name="connsiteX20" fmla="*/ 363375 w 446250"/>
              <a:gd name="connsiteY20" fmla="*/ 44625 h 502987"/>
              <a:gd name="connsiteX21" fmla="*/ 363375 w 446250"/>
              <a:gd name="connsiteY21" fmla="*/ 0 h 502987"/>
              <a:gd name="connsiteX22" fmla="*/ 223125 w 446250"/>
              <a:gd name="connsiteY22" fmla="*/ 0 h 502987"/>
              <a:gd name="connsiteX23" fmla="*/ 82875 w 446250"/>
              <a:gd name="connsiteY23" fmla="*/ 0 h 502987"/>
              <a:gd name="connsiteX24" fmla="*/ 82875 w 446250"/>
              <a:gd name="connsiteY24" fmla="*/ 44625 h 502987"/>
              <a:gd name="connsiteX25" fmla="*/ 0 w 446250"/>
              <a:gd name="connsiteY25" fmla="*/ 44625 h 502987"/>
              <a:gd name="connsiteX26" fmla="*/ 0 w 446250"/>
              <a:gd name="connsiteY26" fmla="*/ 177863 h 502987"/>
              <a:gd name="connsiteX27" fmla="*/ 36338 w 446250"/>
              <a:gd name="connsiteY27" fmla="*/ 267113 h 502987"/>
              <a:gd name="connsiteX28" fmla="*/ 188700 w 446250"/>
              <a:gd name="connsiteY28" fmla="*/ 324488 h 502987"/>
              <a:gd name="connsiteX29" fmla="*/ 197625 w 446250"/>
              <a:gd name="connsiteY29" fmla="*/ 356363 h 502987"/>
              <a:gd name="connsiteX30" fmla="*/ 197625 w 446250"/>
              <a:gd name="connsiteY30" fmla="*/ 439238 h 502987"/>
              <a:gd name="connsiteX31" fmla="*/ 165750 w 446250"/>
              <a:gd name="connsiteY31" fmla="*/ 439238 h 502987"/>
              <a:gd name="connsiteX32" fmla="*/ 140250 w 446250"/>
              <a:gd name="connsiteY32" fmla="*/ 464738 h 502987"/>
              <a:gd name="connsiteX33" fmla="*/ 108375 w 446250"/>
              <a:gd name="connsiteY33" fmla="*/ 464738 h 502987"/>
              <a:gd name="connsiteX34" fmla="*/ 82875 w 446250"/>
              <a:gd name="connsiteY34" fmla="*/ 490238 h 502987"/>
              <a:gd name="connsiteX35" fmla="*/ 82875 w 446250"/>
              <a:gd name="connsiteY35" fmla="*/ 502988 h 502987"/>
              <a:gd name="connsiteX36" fmla="*/ 363375 w 446250"/>
              <a:gd name="connsiteY36" fmla="*/ 502988 h 502987"/>
              <a:gd name="connsiteX37" fmla="*/ 363375 w 446250"/>
              <a:gd name="connsiteY37" fmla="*/ 490238 h 502987"/>
              <a:gd name="connsiteX38" fmla="*/ 337875 w 446250"/>
              <a:gd name="connsiteY38" fmla="*/ 464738 h 502987"/>
              <a:gd name="connsiteX39" fmla="*/ 306000 w 446250"/>
              <a:gd name="connsiteY39" fmla="*/ 464738 h 502987"/>
              <a:gd name="connsiteX40" fmla="*/ 280500 w 446250"/>
              <a:gd name="connsiteY40" fmla="*/ 439238 h 502987"/>
              <a:gd name="connsiteX41" fmla="*/ 248625 w 446250"/>
              <a:gd name="connsiteY41" fmla="*/ 439238 h 502987"/>
              <a:gd name="connsiteX42" fmla="*/ 248625 w 446250"/>
              <a:gd name="connsiteY42" fmla="*/ 357000 h 502987"/>
              <a:gd name="connsiteX43" fmla="*/ 257550 w 446250"/>
              <a:gd name="connsiteY43" fmla="*/ 325125 h 502987"/>
              <a:gd name="connsiteX44" fmla="*/ 409913 w 446250"/>
              <a:gd name="connsiteY44" fmla="*/ 267750 h 502987"/>
              <a:gd name="connsiteX45" fmla="*/ 446250 w 446250"/>
              <a:gd name="connsiteY45" fmla="*/ 178500 h 50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46250" h="502987">
                <a:moveTo>
                  <a:pt x="381863" y="242250"/>
                </a:moveTo>
                <a:cubicBezTo>
                  <a:pt x="359550" y="265200"/>
                  <a:pt x="338513" y="279863"/>
                  <a:pt x="292613" y="284963"/>
                </a:cubicBezTo>
                <a:cubicBezTo>
                  <a:pt x="304725" y="272850"/>
                  <a:pt x="318750" y="260738"/>
                  <a:pt x="330863" y="246075"/>
                </a:cubicBezTo>
                <a:cubicBezTo>
                  <a:pt x="335962" y="240338"/>
                  <a:pt x="345525" y="227588"/>
                  <a:pt x="345525" y="226950"/>
                </a:cubicBezTo>
                <a:cubicBezTo>
                  <a:pt x="356363" y="209100"/>
                  <a:pt x="362738" y="188700"/>
                  <a:pt x="362738" y="166387"/>
                </a:cubicBezTo>
                <a:lnTo>
                  <a:pt x="362738" y="83513"/>
                </a:lnTo>
                <a:lnTo>
                  <a:pt x="407363" y="83513"/>
                </a:lnTo>
                <a:lnTo>
                  <a:pt x="407363" y="180413"/>
                </a:lnTo>
                <a:cubicBezTo>
                  <a:pt x="408000" y="181688"/>
                  <a:pt x="409275" y="213563"/>
                  <a:pt x="381863" y="242250"/>
                </a:cubicBezTo>
                <a:close/>
                <a:moveTo>
                  <a:pt x="65025" y="242250"/>
                </a:moveTo>
                <a:cubicBezTo>
                  <a:pt x="36975" y="213563"/>
                  <a:pt x="38250" y="181688"/>
                  <a:pt x="38250" y="180413"/>
                </a:cubicBezTo>
                <a:lnTo>
                  <a:pt x="38250" y="82875"/>
                </a:lnTo>
                <a:lnTo>
                  <a:pt x="82875" y="82875"/>
                </a:lnTo>
                <a:lnTo>
                  <a:pt x="82875" y="165750"/>
                </a:lnTo>
                <a:cubicBezTo>
                  <a:pt x="82875" y="188063"/>
                  <a:pt x="89250" y="208463"/>
                  <a:pt x="100088" y="226313"/>
                </a:cubicBezTo>
                <a:cubicBezTo>
                  <a:pt x="100088" y="226950"/>
                  <a:pt x="109650" y="240338"/>
                  <a:pt x="114750" y="245438"/>
                </a:cubicBezTo>
                <a:cubicBezTo>
                  <a:pt x="127500" y="260100"/>
                  <a:pt x="140887" y="272213"/>
                  <a:pt x="153000" y="284325"/>
                </a:cubicBezTo>
                <a:cubicBezTo>
                  <a:pt x="108375" y="279225"/>
                  <a:pt x="86700" y="264563"/>
                  <a:pt x="65025" y="242250"/>
                </a:cubicBezTo>
                <a:close/>
                <a:moveTo>
                  <a:pt x="446250" y="178500"/>
                </a:moveTo>
                <a:lnTo>
                  <a:pt x="446250" y="44625"/>
                </a:lnTo>
                <a:lnTo>
                  <a:pt x="363375" y="44625"/>
                </a:lnTo>
                <a:lnTo>
                  <a:pt x="363375" y="0"/>
                </a:lnTo>
                <a:lnTo>
                  <a:pt x="223125" y="0"/>
                </a:lnTo>
                <a:lnTo>
                  <a:pt x="82875" y="0"/>
                </a:lnTo>
                <a:lnTo>
                  <a:pt x="82875" y="44625"/>
                </a:lnTo>
                <a:lnTo>
                  <a:pt x="0" y="44625"/>
                </a:lnTo>
                <a:lnTo>
                  <a:pt x="0" y="177863"/>
                </a:lnTo>
                <a:cubicBezTo>
                  <a:pt x="0" y="184238"/>
                  <a:pt x="0" y="228225"/>
                  <a:pt x="36338" y="267113"/>
                </a:cubicBezTo>
                <a:cubicBezTo>
                  <a:pt x="71400" y="304088"/>
                  <a:pt x="114113" y="323213"/>
                  <a:pt x="188700" y="324488"/>
                </a:cubicBezTo>
                <a:cubicBezTo>
                  <a:pt x="194438" y="334050"/>
                  <a:pt x="197625" y="344888"/>
                  <a:pt x="197625" y="356363"/>
                </a:cubicBezTo>
                <a:lnTo>
                  <a:pt x="197625" y="439238"/>
                </a:lnTo>
                <a:lnTo>
                  <a:pt x="165750" y="439238"/>
                </a:lnTo>
                <a:cubicBezTo>
                  <a:pt x="151725" y="439238"/>
                  <a:pt x="140250" y="450712"/>
                  <a:pt x="140250" y="464738"/>
                </a:cubicBezTo>
                <a:lnTo>
                  <a:pt x="108375" y="464738"/>
                </a:lnTo>
                <a:cubicBezTo>
                  <a:pt x="94350" y="464738"/>
                  <a:pt x="82875" y="476212"/>
                  <a:pt x="82875" y="490238"/>
                </a:cubicBezTo>
                <a:lnTo>
                  <a:pt x="82875" y="502988"/>
                </a:lnTo>
                <a:lnTo>
                  <a:pt x="363375" y="502988"/>
                </a:lnTo>
                <a:lnTo>
                  <a:pt x="363375" y="490238"/>
                </a:lnTo>
                <a:cubicBezTo>
                  <a:pt x="363375" y="476212"/>
                  <a:pt x="351900" y="464738"/>
                  <a:pt x="337875" y="464738"/>
                </a:cubicBezTo>
                <a:lnTo>
                  <a:pt x="306000" y="464738"/>
                </a:lnTo>
                <a:cubicBezTo>
                  <a:pt x="306000" y="450712"/>
                  <a:pt x="294525" y="439238"/>
                  <a:pt x="280500" y="439238"/>
                </a:cubicBezTo>
                <a:lnTo>
                  <a:pt x="248625" y="439238"/>
                </a:lnTo>
                <a:lnTo>
                  <a:pt x="248625" y="357000"/>
                </a:lnTo>
                <a:cubicBezTo>
                  <a:pt x="248625" y="345525"/>
                  <a:pt x="251813" y="334688"/>
                  <a:pt x="257550" y="325125"/>
                </a:cubicBezTo>
                <a:cubicBezTo>
                  <a:pt x="332138" y="323850"/>
                  <a:pt x="374850" y="304088"/>
                  <a:pt x="409913" y="267750"/>
                </a:cubicBezTo>
                <a:cubicBezTo>
                  <a:pt x="446250" y="229500"/>
                  <a:pt x="446250" y="184875"/>
                  <a:pt x="446250" y="178500"/>
                </a:cubicBezTo>
                <a:close/>
              </a:path>
            </a:pathLst>
          </a:custGeom>
          <a:solidFill>
            <a:srgbClr val="004037"/>
          </a:solidFill>
          <a:ln w="15875" cap="flat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345B78E-F7FD-1E9C-1CEA-D06F7FC1F627}"/>
              </a:ext>
            </a:extLst>
          </p:cNvPr>
          <p:cNvSpPr txBox="1">
            <a:spLocks/>
          </p:cNvSpPr>
          <p:nvPr/>
        </p:nvSpPr>
        <p:spPr>
          <a:xfrm>
            <a:off x="922867" y="1934500"/>
            <a:ext cx="10084381" cy="4558375"/>
          </a:xfrm>
          <a:prstGeom prst="rect">
            <a:avLst/>
          </a:prstGeom>
          <a:solidFill>
            <a:schemeClr val="accent1">
              <a:lumMod val="50000"/>
              <a:alpha val="49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DE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BE9B356-122D-734C-47BF-267720E7D8EA}"/>
              </a:ext>
            </a:extLst>
          </p:cNvPr>
          <p:cNvSpPr txBox="1">
            <a:spLocks/>
          </p:cNvSpPr>
          <p:nvPr/>
        </p:nvSpPr>
        <p:spPr>
          <a:xfrm>
            <a:off x="1184752" y="2544071"/>
            <a:ext cx="8685758" cy="3180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Find further algorithms to get the solution for the showcase</a:t>
            </a:r>
          </a:p>
          <a:p>
            <a:endParaRPr lang="en-DE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DE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Integration into showcase</a:t>
            </a:r>
          </a:p>
          <a:p>
            <a:endParaRPr lang="en-DE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DE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athering further datasets</a:t>
            </a:r>
          </a:p>
          <a:p>
            <a:endParaRPr lang="en-DE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BF8C9099-672C-BFB0-CE6F-3CD07F2EE4D5}"/>
              </a:ext>
            </a:extLst>
          </p:cNvPr>
          <p:cNvSpPr/>
          <p:nvPr/>
        </p:nvSpPr>
        <p:spPr>
          <a:xfrm>
            <a:off x="9520450" y="147250"/>
            <a:ext cx="515980" cy="482080"/>
          </a:xfrm>
          <a:prstGeom prst="ellipse">
            <a:avLst/>
          </a:prstGeom>
          <a:solidFill>
            <a:srgbClr val="262626"/>
          </a:solidFill>
          <a:ln w="19050" cap="flat" cmpd="sng" algn="ctr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id="{0990BB36-E297-9961-0CAC-34C3222CCFB9}"/>
              </a:ext>
            </a:extLst>
          </p:cNvPr>
          <p:cNvSpPr/>
          <p:nvPr/>
        </p:nvSpPr>
        <p:spPr>
          <a:xfrm>
            <a:off x="9520450" y="147250"/>
            <a:ext cx="515980" cy="482080"/>
          </a:xfrm>
          <a:prstGeom prst="ellipse">
            <a:avLst/>
          </a:prstGeom>
          <a:solidFill>
            <a:srgbClr val="262626"/>
          </a:solidFill>
          <a:ln w="19050" cap="flat" cmpd="sng" algn="ctr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3" name="Freihandform: Form 7">
            <a:extLst>
              <a:ext uri="{FF2B5EF4-FFF2-40B4-BE49-F238E27FC236}">
                <a16:creationId xmlns:a16="http://schemas.microsoft.com/office/drawing/2014/main" id="{0D5274CA-9C84-E86B-35AB-83A9C2106D14}"/>
              </a:ext>
            </a:extLst>
          </p:cNvPr>
          <p:cNvSpPr/>
          <p:nvPr/>
        </p:nvSpPr>
        <p:spPr>
          <a:xfrm>
            <a:off x="9607438" y="376276"/>
            <a:ext cx="176265" cy="164298"/>
          </a:xfrm>
          <a:custGeom>
            <a:avLst/>
            <a:gdLst>
              <a:gd name="connsiteX0" fmla="*/ 143775 w 287550"/>
              <a:gd name="connsiteY0" fmla="*/ 194400 h 286875"/>
              <a:gd name="connsiteX1" fmla="*/ 93150 w 287550"/>
              <a:gd name="connsiteY1" fmla="*/ 143775 h 286875"/>
              <a:gd name="connsiteX2" fmla="*/ 143775 w 287550"/>
              <a:gd name="connsiteY2" fmla="*/ 93150 h 286875"/>
              <a:gd name="connsiteX3" fmla="*/ 194400 w 287550"/>
              <a:gd name="connsiteY3" fmla="*/ 143775 h 286875"/>
              <a:gd name="connsiteX4" fmla="*/ 143775 w 287550"/>
              <a:gd name="connsiteY4" fmla="*/ 194400 h 286875"/>
              <a:gd name="connsiteX5" fmla="*/ 143775 w 287550"/>
              <a:gd name="connsiteY5" fmla="*/ 194400 h 286875"/>
              <a:gd name="connsiteX6" fmla="*/ 247050 w 287550"/>
              <a:gd name="connsiteY6" fmla="*/ 85725 h 286875"/>
              <a:gd name="connsiteX7" fmla="*/ 257850 w 287550"/>
              <a:gd name="connsiteY7" fmla="*/ 54000 h 286875"/>
              <a:gd name="connsiteX8" fmla="*/ 233550 w 287550"/>
              <a:gd name="connsiteY8" fmla="*/ 29700 h 286875"/>
              <a:gd name="connsiteX9" fmla="*/ 201825 w 287550"/>
              <a:gd name="connsiteY9" fmla="*/ 40500 h 286875"/>
              <a:gd name="connsiteX10" fmla="*/ 175500 w 287550"/>
              <a:gd name="connsiteY10" fmla="*/ 29700 h 286875"/>
              <a:gd name="connsiteX11" fmla="*/ 160650 w 287550"/>
              <a:gd name="connsiteY11" fmla="*/ 0 h 286875"/>
              <a:gd name="connsiteX12" fmla="*/ 126900 w 287550"/>
              <a:gd name="connsiteY12" fmla="*/ 0 h 286875"/>
              <a:gd name="connsiteX13" fmla="*/ 112050 w 287550"/>
              <a:gd name="connsiteY13" fmla="*/ 29700 h 286875"/>
              <a:gd name="connsiteX14" fmla="*/ 85725 w 287550"/>
              <a:gd name="connsiteY14" fmla="*/ 40500 h 286875"/>
              <a:gd name="connsiteX15" fmla="*/ 54000 w 287550"/>
              <a:gd name="connsiteY15" fmla="*/ 29700 h 286875"/>
              <a:gd name="connsiteX16" fmla="*/ 30375 w 287550"/>
              <a:gd name="connsiteY16" fmla="*/ 53325 h 286875"/>
              <a:gd name="connsiteX17" fmla="*/ 40500 w 287550"/>
              <a:gd name="connsiteY17" fmla="*/ 85050 h 286875"/>
              <a:gd name="connsiteX18" fmla="*/ 29700 w 287550"/>
              <a:gd name="connsiteY18" fmla="*/ 111375 h 286875"/>
              <a:gd name="connsiteX19" fmla="*/ 0 w 287550"/>
              <a:gd name="connsiteY19" fmla="*/ 126225 h 286875"/>
              <a:gd name="connsiteX20" fmla="*/ 0 w 287550"/>
              <a:gd name="connsiteY20" fmla="*/ 159975 h 286875"/>
              <a:gd name="connsiteX21" fmla="*/ 29700 w 287550"/>
              <a:gd name="connsiteY21" fmla="*/ 174825 h 286875"/>
              <a:gd name="connsiteX22" fmla="*/ 40500 w 287550"/>
              <a:gd name="connsiteY22" fmla="*/ 201150 h 286875"/>
              <a:gd name="connsiteX23" fmla="*/ 30375 w 287550"/>
              <a:gd name="connsiteY23" fmla="*/ 232875 h 286875"/>
              <a:gd name="connsiteX24" fmla="*/ 54000 w 287550"/>
              <a:gd name="connsiteY24" fmla="*/ 256500 h 286875"/>
              <a:gd name="connsiteX25" fmla="*/ 85725 w 287550"/>
              <a:gd name="connsiteY25" fmla="*/ 246375 h 286875"/>
              <a:gd name="connsiteX26" fmla="*/ 112050 w 287550"/>
              <a:gd name="connsiteY26" fmla="*/ 257175 h 286875"/>
              <a:gd name="connsiteX27" fmla="*/ 126900 w 287550"/>
              <a:gd name="connsiteY27" fmla="*/ 286875 h 286875"/>
              <a:gd name="connsiteX28" fmla="*/ 160650 w 287550"/>
              <a:gd name="connsiteY28" fmla="*/ 286875 h 286875"/>
              <a:gd name="connsiteX29" fmla="*/ 175500 w 287550"/>
              <a:gd name="connsiteY29" fmla="*/ 257175 h 286875"/>
              <a:gd name="connsiteX30" fmla="*/ 201825 w 287550"/>
              <a:gd name="connsiteY30" fmla="*/ 246375 h 286875"/>
              <a:gd name="connsiteX31" fmla="*/ 233550 w 287550"/>
              <a:gd name="connsiteY31" fmla="*/ 257175 h 286875"/>
              <a:gd name="connsiteX32" fmla="*/ 257175 w 287550"/>
              <a:gd name="connsiteY32" fmla="*/ 232875 h 286875"/>
              <a:gd name="connsiteX33" fmla="*/ 247050 w 287550"/>
              <a:gd name="connsiteY33" fmla="*/ 201825 h 286875"/>
              <a:gd name="connsiteX34" fmla="*/ 257850 w 287550"/>
              <a:gd name="connsiteY34" fmla="*/ 175500 h 286875"/>
              <a:gd name="connsiteX35" fmla="*/ 287550 w 287550"/>
              <a:gd name="connsiteY35" fmla="*/ 160650 h 286875"/>
              <a:gd name="connsiteX36" fmla="*/ 287550 w 287550"/>
              <a:gd name="connsiteY36" fmla="*/ 126900 h 286875"/>
              <a:gd name="connsiteX37" fmla="*/ 257850 w 287550"/>
              <a:gd name="connsiteY37" fmla="*/ 112050 h 286875"/>
              <a:gd name="connsiteX38" fmla="*/ 247050 w 287550"/>
              <a:gd name="connsiteY38" fmla="*/ 85725 h 28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87550" h="286875">
                <a:moveTo>
                  <a:pt x="143775" y="194400"/>
                </a:moveTo>
                <a:cubicBezTo>
                  <a:pt x="115425" y="194400"/>
                  <a:pt x="93150" y="171450"/>
                  <a:pt x="93150" y="143775"/>
                </a:cubicBezTo>
                <a:cubicBezTo>
                  <a:pt x="93150" y="115425"/>
                  <a:pt x="116100" y="93150"/>
                  <a:pt x="143775" y="93150"/>
                </a:cubicBezTo>
                <a:cubicBezTo>
                  <a:pt x="172125" y="93150"/>
                  <a:pt x="194400" y="116100"/>
                  <a:pt x="194400" y="143775"/>
                </a:cubicBezTo>
                <a:cubicBezTo>
                  <a:pt x="194400" y="171450"/>
                  <a:pt x="172125" y="194400"/>
                  <a:pt x="143775" y="194400"/>
                </a:cubicBezTo>
                <a:lnTo>
                  <a:pt x="143775" y="194400"/>
                </a:lnTo>
                <a:close/>
                <a:moveTo>
                  <a:pt x="247050" y="85725"/>
                </a:moveTo>
                <a:lnTo>
                  <a:pt x="257850" y="54000"/>
                </a:lnTo>
                <a:lnTo>
                  <a:pt x="233550" y="29700"/>
                </a:lnTo>
                <a:lnTo>
                  <a:pt x="201825" y="40500"/>
                </a:lnTo>
                <a:cubicBezTo>
                  <a:pt x="193725" y="35775"/>
                  <a:pt x="184275" y="32400"/>
                  <a:pt x="175500" y="29700"/>
                </a:cubicBezTo>
                <a:lnTo>
                  <a:pt x="160650" y="0"/>
                </a:lnTo>
                <a:lnTo>
                  <a:pt x="126900" y="0"/>
                </a:lnTo>
                <a:lnTo>
                  <a:pt x="112050" y="29700"/>
                </a:lnTo>
                <a:cubicBezTo>
                  <a:pt x="102600" y="32400"/>
                  <a:pt x="93825" y="35775"/>
                  <a:pt x="85725" y="40500"/>
                </a:cubicBezTo>
                <a:lnTo>
                  <a:pt x="54000" y="29700"/>
                </a:lnTo>
                <a:lnTo>
                  <a:pt x="30375" y="53325"/>
                </a:lnTo>
                <a:lnTo>
                  <a:pt x="40500" y="85050"/>
                </a:lnTo>
                <a:cubicBezTo>
                  <a:pt x="35775" y="93150"/>
                  <a:pt x="32400" y="102600"/>
                  <a:pt x="29700" y="111375"/>
                </a:cubicBezTo>
                <a:lnTo>
                  <a:pt x="0" y="126225"/>
                </a:lnTo>
                <a:lnTo>
                  <a:pt x="0" y="159975"/>
                </a:lnTo>
                <a:lnTo>
                  <a:pt x="29700" y="174825"/>
                </a:lnTo>
                <a:cubicBezTo>
                  <a:pt x="32400" y="184275"/>
                  <a:pt x="35775" y="193050"/>
                  <a:pt x="40500" y="201150"/>
                </a:cubicBezTo>
                <a:lnTo>
                  <a:pt x="30375" y="232875"/>
                </a:lnTo>
                <a:lnTo>
                  <a:pt x="54000" y="256500"/>
                </a:lnTo>
                <a:lnTo>
                  <a:pt x="85725" y="246375"/>
                </a:lnTo>
                <a:cubicBezTo>
                  <a:pt x="93825" y="251100"/>
                  <a:pt x="102600" y="254475"/>
                  <a:pt x="112050" y="257175"/>
                </a:cubicBezTo>
                <a:lnTo>
                  <a:pt x="126900" y="286875"/>
                </a:lnTo>
                <a:lnTo>
                  <a:pt x="160650" y="286875"/>
                </a:lnTo>
                <a:lnTo>
                  <a:pt x="175500" y="257175"/>
                </a:lnTo>
                <a:cubicBezTo>
                  <a:pt x="184950" y="254475"/>
                  <a:pt x="193725" y="251100"/>
                  <a:pt x="201825" y="246375"/>
                </a:cubicBezTo>
                <a:lnTo>
                  <a:pt x="233550" y="257175"/>
                </a:lnTo>
                <a:lnTo>
                  <a:pt x="257175" y="232875"/>
                </a:lnTo>
                <a:lnTo>
                  <a:pt x="247050" y="201825"/>
                </a:lnTo>
                <a:cubicBezTo>
                  <a:pt x="251775" y="193725"/>
                  <a:pt x="255150" y="184950"/>
                  <a:pt x="257850" y="175500"/>
                </a:cubicBezTo>
                <a:lnTo>
                  <a:pt x="287550" y="160650"/>
                </a:lnTo>
                <a:lnTo>
                  <a:pt x="287550" y="126900"/>
                </a:lnTo>
                <a:lnTo>
                  <a:pt x="257850" y="112050"/>
                </a:lnTo>
                <a:cubicBezTo>
                  <a:pt x="255150" y="102600"/>
                  <a:pt x="251775" y="93825"/>
                  <a:pt x="247050" y="85725"/>
                </a:cubicBezTo>
                <a:close/>
              </a:path>
            </a:pathLst>
          </a:custGeom>
          <a:solidFill>
            <a:srgbClr val="004037"/>
          </a:solidFill>
          <a:ln w="15875" cap="flat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  <p:sp>
        <p:nvSpPr>
          <p:cNvPr id="14" name="Freihandform: Form 6">
            <a:extLst>
              <a:ext uri="{FF2B5EF4-FFF2-40B4-BE49-F238E27FC236}">
                <a16:creationId xmlns:a16="http://schemas.microsoft.com/office/drawing/2014/main" id="{3DC217EC-4B6B-19C7-444C-87531C6BAE24}"/>
              </a:ext>
            </a:extLst>
          </p:cNvPr>
          <p:cNvSpPr/>
          <p:nvPr/>
        </p:nvSpPr>
        <p:spPr>
          <a:xfrm>
            <a:off x="9700950" y="235560"/>
            <a:ext cx="176264" cy="164298"/>
          </a:xfrm>
          <a:custGeom>
            <a:avLst/>
            <a:gdLst>
              <a:gd name="connsiteX0" fmla="*/ 143775 w 287549"/>
              <a:gd name="connsiteY0" fmla="*/ 194400 h 286875"/>
              <a:gd name="connsiteX1" fmla="*/ 93150 w 287549"/>
              <a:gd name="connsiteY1" fmla="*/ 143775 h 286875"/>
              <a:gd name="connsiteX2" fmla="*/ 143775 w 287549"/>
              <a:gd name="connsiteY2" fmla="*/ 93150 h 286875"/>
              <a:gd name="connsiteX3" fmla="*/ 194400 w 287549"/>
              <a:gd name="connsiteY3" fmla="*/ 143775 h 286875"/>
              <a:gd name="connsiteX4" fmla="*/ 143775 w 287549"/>
              <a:gd name="connsiteY4" fmla="*/ 194400 h 286875"/>
              <a:gd name="connsiteX5" fmla="*/ 257850 w 287549"/>
              <a:gd name="connsiteY5" fmla="*/ 112050 h 286875"/>
              <a:gd name="connsiteX6" fmla="*/ 247050 w 287549"/>
              <a:gd name="connsiteY6" fmla="*/ 85725 h 286875"/>
              <a:gd name="connsiteX7" fmla="*/ 257850 w 287549"/>
              <a:gd name="connsiteY7" fmla="*/ 54000 h 286875"/>
              <a:gd name="connsiteX8" fmla="*/ 233550 w 287549"/>
              <a:gd name="connsiteY8" fmla="*/ 29700 h 286875"/>
              <a:gd name="connsiteX9" fmla="*/ 201825 w 287549"/>
              <a:gd name="connsiteY9" fmla="*/ 40500 h 286875"/>
              <a:gd name="connsiteX10" fmla="*/ 175500 w 287549"/>
              <a:gd name="connsiteY10" fmla="*/ 29700 h 286875"/>
              <a:gd name="connsiteX11" fmla="*/ 160650 w 287549"/>
              <a:gd name="connsiteY11" fmla="*/ 0 h 286875"/>
              <a:gd name="connsiteX12" fmla="*/ 126900 w 287549"/>
              <a:gd name="connsiteY12" fmla="*/ 0 h 286875"/>
              <a:gd name="connsiteX13" fmla="*/ 112050 w 287549"/>
              <a:gd name="connsiteY13" fmla="*/ 29700 h 286875"/>
              <a:gd name="connsiteX14" fmla="*/ 85725 w 287549"/>
              <a:gd name="connsiteY14" fmla="*/ 40500 h 286875"/>
              <a:gd name="connsiteX15" fmla="*/ 54000 w 287549"/>
              <a:gd name="connsiteY15" fmla="*/ 29700 h 286875"/>
              <a:gd name="connsiteX16" fmla="*/ 29700 w 287549"/>
              <a:gd name="connsiteY16" fmla="*/ 54000 h 286875"/>
              <a:gd name="connsiteX17" fmla="*/ 40500 w 287549"/>
              <a:gd name="connsiteY17" fmla="*/ 85725 h 286875"/>
              <a:gd name="connsiteX18" fmla="*/ 29700 w 287549"/>
              <a:gd name="connsiteY18" fmla="*/ 112050 h 286875"/>
              <a:gd name="connsiteX19" fmla="*/ 0 w 287549"/>
              <a:gd name="connsiteY19" fmla="*/ 126900 h 286875"/>
              <a:gd name="connsiteX20" fmla="*/ 0 w 287549"/>
              <a:gd name="connsiteY20" fmla="*/ 160650 h 286875"/>
              <a:gd name="connsiteX21" fmla="*/ 29700 w 287549"/>
              <a:gd name="connsiteY21" fmla="*/ 175500 h 286875"/>
              <a:gd name="connsiteX22" fmla="*/ 40500 w 287549"/>
              <a:gd name="connsiteY22" fmla="*/ 201825 h 286875"/>
              <a:gd name="connsiteX23" fmla="*/ 29700 w 287549"/>
              <a:gd name="connsiteY23" fmla="*/ 233550 h 286875"/>
              <a:gd name="connsiteX24" fmla="*/ 53325 w 287549"/>
              <a:gd name="connsiteY24" fmla="*/ 257175 h 286875"/>
              <a:gd name="connsiteX25" fmla="*/ 85050 w 287549"/>
              <a:gd name="connsiteY25" fmla="*/ 246375 h 286875"/>
              <a:gd name="connsiteX26" fmla="*/ 111375 w 287549"/>
              <a:gd name="connsiteY26" fmla="*/ 257175 h 286875"/>
              <a:gd name="connsiteX27" fmla="*/ 126225 w 287549"/>
              <a:gd name="connsiteY27" fmla="*/ 286875 h 286875"/>
              <a:gd name="connsiteX28" fmla="*/ 159975 w 287549"/>
              <a:gd name="connsiteY28" fmla="*/ 286875 h 286875"/>
              <a:gd name="connsiteX29" fmla="*/ 174825 w 287549"/>
              <a:gd name="connsiteY29" fmla="*/ 257175 h 286875"/>
              <a:gd name="connsiteX30" fmla="*/ 201150 w 287549"/>
              <a:gd name="connsiteY30" fmla="*/ 246375 h 286875"/>
              <a:gd name="connsiteX31" fmla="*/ 232875 w 287549"/>
              <a:gd name="connsiteY31" fmla="*/ 257175 h 286875"/>
              <a:gd name="connsiteX32" fmla="*/ 257175 w 287549"/>
              <a:gd name="connsiteY32" fmla="*/ 233550 h 286875"/>
              <a:gd name="connsiteX33" fmla="*/ 246375 w 287549"/>
              <a:gd name="connsiteY33" fmla="*/ 201825 h 286875"/>
              <a:gd name="connsiteX34" fmla="*/ 257850 w 287549"/>
              <a:gd name="connsiteY34" fmla="*/ 175500 h 286875"/>
              <a:gd name="connsiteX35" fmla="*/ 287550 w 287549"/>
              <a:gd name="connsiteY35" fmla="*/ 160650 h 286875"/>
              <a:gd name="connsiteX36" fmla="*/ 287550 w 287549"/>
              <a:gd name="connsiteY36" fmla="*/ 126900 h 286875"/>
              <a:gd name="connsiteX37" fmla="*/ 257850 w 287549"/>
              <a:gd name="connsiteY37" fmla="*/ 112050 h 28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87549" h="286875">
                <a:moveTo>
                  <a:pt x="143775" y="194400"/>
                </a:moveTo>
                <a:cubicBezTo>
                  <a:pt x="115425" y="194400"/>
                  <a:pt x="93150" y="171450"/>
                  <a:pt x="93150" y="143775"/>
                </a:cubicBezTo>
                <a:cubicBezTo>
                  <a:pt x="93150" y="116100"/>
                  <a:pt x="116100" y="93150"/>
                  <a:pt x="143775" y="93150"/>
                </a:cubicBezTo>
                <a:cubicBezTo>
                  <a:pt x="172125" y="93150"/>
                  <a:pt x="194400" y="116100"/>
                  <a:pt x="194400" y="143775"/>
                </a:cubicBezTo>
                <a:cubicBezTo>
                  <a:pt x="194400" y="171450"/>
                  <a:pt x="171450" y="194400"/>
                  <a:pt x="143775" y="194400"/>
                </a:cubicBezTo>
                <a:close/>
                <a:moveTo>
                  <a:pt x="257850" y="112050"/>
                </a:moveTo>
                <a:cubicBezTo>
                  <a:pt x="255150" y="102600"/>
                  <a:pt x="251775" y="93825"/>
                  <a:pt x="247050" y="85725"/>
                </a:cubicBezTo>
                <a:lnTo>
                  <a:pt x="257850" y="54000"/>
                </a:lnTo>
                <a:lnTo>
                  <a:pt x="233550" y="29700"/>
                </a:lnTo>
                <a:lnTo>
                  <a:pt x="201825" y="40500"/>
                </a:lnTo>
                <a:cubicBezTo>
                  <a:pt x="193725" y="35775"/>
                  <a:pt x="184950" y="32400"/>
                  <a:pt x="175500" y="29700"/>
                </a:cubicBezTo>
                <a:lnTo>
                  <a:pt x="160650" y="0"/>
                </a:lnTo>
                <a:lnTo>
                  <a:pt x="126900" y="0"/>
                </a:lnTo>
                <a:lnTo>
                  <a:pt x="112050" y="29700"/>
                </a:lnTo>
                <a:cubicBezTo>
                  <a:pt x="102600" y="32400"/>
                  <a:pt x="93825" y="35775"/>
                  <a:pt x="85725" y="40500"/>
                </a:cubicBezTo>
                <a:lnTo>
                  <a:pt x="54000" y="29700"/>
                </a:lnTo>
                <a:lnTo>
                  <a:pt x="29700" y="54000"/>
                </a:lnTo>
                <a:lnTo>
                  <a:pt x="40500" y="85725"/>
                </a:lnTo>
                <a:cubicBezTo>
                  <a:pt x="35775" y="93825"/>
                  <a:pt x="32400" y="102600"/>
                  <a:pt x="29700" y="112050"/>
                </a:cubicBezTo>
                <a:lnTo>
                  <a:pt x="0" y="126900"/>
                </a:lnTo>
                <a:lnTo>
                  <a:pt x="0" y="160650"/>
                </a:lnTo>
                <a:lnTo>
                  <a:pt x="29700" y="175500"/>
                </a:lnTo>
                <a:cubicBezTo>
                  <a:pt x="32400" y="184950"/>
                  <a:pt x="35775" y="193725"/>
                  <a:pt x="40500" y="201825"/>
                </a:cubicBezTo>
                <a:lnTo>
                  <a:pt x="29700" y="233550"/>
                </a:lnTo>
                <a:lnTo>
                  <a:pt x="53325" y="257175"/>
                </a:lnTo>
                <a:lnTo>
                  <a:pt x="85050" y="246375"/>
                </a:lnTo>
                <a:cubicBezTo>
                  <a:pt x="93150" y="251100"/>
                  <a:pt x="101925" y="254475"/>
                  <a:pt x="111375" y="257175"/>
                </a:cubicBezTo>
                <a:lnTo>
                  <a:pt x="126225" y="286875"/>
                </a:lnTo>
                <a:lnTo>
                  <a:pt x="159975" y="286875"/>
                </a:lnTo>
                <a:lnTo>
                  <a:pt x="174825" y="257175"/>
                </a:lnTo>
                <a:cubicBezTo>
                  <a:pt x="184275" y="254475"/>
                  <a:pt x="193050" y="251100"/>
                  <a:pt x="201150" y="246375"/>
                </a:cubicBezTo>
                <a:lnTo>
                  <a:pt x="232875" y="257175"/>
                </a:lnTo>
                <a:lnTo>
                  <a:pt x="257175" y="233550"/>
                </a:lnTo>
                <a:lnTo>
                  <a:pt x="246375" y="201825"/>
                </a:lnTo>
                <a:cubicBezTo>
                  <a:pt x="251100" y="193725"/>
                  <a:pt x="255150" y="184275"/>
                  <a:pt x="257850" y="175500"/>
                </a:cubicBezTo>
                <a:lnTo>
                  <a:pt x="287550" y="160650"/>
                </a:lnTo>
                <a:lnTo>
                  <a:pt x="287550" y="126900"/>
                </a:lnTo>
                <a:lnTo>
                  <a:pt x="257850" y="112050"/>
                </a:lnTo>
                <a:close/>
              </a:path>
            </a:pathLst>
          </a:custGeom>
          <a:solidFill>
            <a:srgbClr val="004037"/>
          </a:solidFill>
          <a:ln w="15875" cap="flat">
            <a:gradFill flip="none" rotWithShape="1">
              <a:gsLst>
                <a:gs pos="0">
                  <a:srgbClr val="009682">
                    <a:lumMod val="67000"/>
                  </a:srgbClr>
                </a:gs>
                <a:gs pos="48000">
                  <a:srgbClr val="009682">
                    <a:lumMod val="97000"/>
                    <a:lumOff val="3000"/>
                  </a:srgbClr>
                </a:gs>
                <a:gs pos="100000">
                  <a:srgbClr val="009682">
                    <a:lumMod val="60000"/>
                    <a:lumOff val="40000"/>
                  </a:srgbClr>
                </a:gs>
              </a:gsLst>
              <a:lin ang="135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60756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69</Words>
  <Application>Microsoft Macintosh PowerPoint</Application>
  <PresentationFormat>Widescreen</PresentationFormat>
  <Paragraphs>21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Source Sans Pro</vt:lpstr>
      <vt:lpstr>Office Theme</vt:lpstr>
      <vt:lpstr>Datenintegration – 2nd. Phase </vt:lpstr>
      <vt:lpstr> UCC Discovery Steps</vt:lpstr>
      <vt:lpstr>Current status on ER model </vt:lpstr>
      <vt:lpstr>Data profiling – functional dependencies </vt:lpstr>
      <vt:lpstr>Next up: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Datenintegration – 1st. Phase </dc:title>
  <dc:creator>Johannes Gesk</dc:creator>
  <cp:lastModifiedBy>Johannes Gesk</cp:lastModifiedBy>
  <cp:revision>4</cp:revision>
  <dcterms:created xsi:type="dcterms:W3CDTF">2023-05-11T19:17:50Z</dcterms:created>
  <dcterms:modified xsi:type="dcterms:W3CDTF">2023-06-08T10:35:52Z</dcterms:modified>
</cp:coreProperties>
</file>